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9" r:id="rId4"/>
    <p:sldMasterId id="2147483701" r:id="rId5"/>
    <p:sldMasterId id="2147483703" r:id="rId6"/>
    <p:sldMasterId id="2147483717" r:id="rId7"/>
    <p:sldMasterId id="2147483731" r:id="rId8"/>
  </p:sldMasterIdLst>
  <p:notesMasterIdLst>
    <p:notesMasterId r:id="rId41"/>
  </p:notesMasterIdLst>
  <p:sldIdLst>
    <p:sldId id="295" r:id="rId9"/>
    <p:sldId id="260" r:id="rId10"/>
    <p:sldId id="258" r:id="rId11"/>
    <p:sldId id="261" r:id="rId12"/>
    <p:sldId id="257" r:id="rId13"/>
    <p:sldId id="263" r:id="rId14"/>
    <p:sldId id="298" r:id="rId15"/>
    <p:sldId id="264" r:id="rId16"/>
    <p:sldId id="283" r:id="rId17"/>
    <p:sldId id="284" r:id="rId18"/>
    <p:sldId id="265" r:id="rId19"/>
    <p:sldId id="266" r:id="rId20"/>
    <p:sldId id="285" r:id="rId21"/>
    <p:sldId id="267" r:id="rId22"/>
    <p:sldId id="273" r:id="rId23"/>
    <p:sldId id="272" r:id="rId24"/>
    <p:sldId id="286" r:id="rId25"/>
    <p:sldId id="275" r:id="rId26"/>
    <p:sldId id="259" r:id="rId27"/>
    <p:sldId id="287" r:id="rId28"/>
    <p:sldId id="288" r:id="rId29"/>
    <p:sldId id="262" r:id="rId30"/>
    <p:sldId id="289" r:id="rId31"/>
    <p:sldId id="290" r:id="rId32"/>
    <p:sldId id="291" r:id="rId33"/>
    <p:sldId id="292" r:id="rId34"/>
    <p:sldId id="277" r:id="rId35"/>
    <p:sldId id="276" r:id="rId36"/>
    <p:sldId id="280" r:id="rId37"/>
    <p:sldId id="282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42A21-9499-47FE-B95E-64A8B8BFFF9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28B3-22E2-4882-A2F0-4F9463FCD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E0F5-6497-45AE-AA99-1A4064F767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29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A1EC7-69F3-4752-BC1B-FA5AEE4D79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767D-2508-46D0-B798-CD183243C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36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5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1D939-3E60-4063-B05E-56844F97CE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61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767D-2508-46D0-B798-CD183243CD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A1EC7-69F3-4752-BC1B-FA5AEE4D79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39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095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215900" marR="0" lvl="0" indent="-2095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/>
            </a:pPr>
            <a:fld id="{C6FBB116-95A9-4507-AF16-22C0E3A58B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215900" marR="0" lvl="0" indent="-2095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5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>
            <a:extLst>
              <a:ext uri="{FF2B5EF4-FFF2-40B4-BE49-F238E27FC236}">
                <a16:creationId xmlns:a16="http://schemas.microsoft.com/office/drawing/2014/main" id="{928BA909-B8C9-4E00-A886-12A9F309E3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95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5E78AF7-54BB-4441-A54C-3DBAD4941A8E}" type="slidenum">
              <a:rPr lang="en-US" altLang="en-US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31</a:t>
            </a:fld>
            <a:endParaRPr lang="en-US" altLang="en-US"/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B0660AAE-7D5E-4A41-A2CF-B9B71467D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Text Box 2">
            <a:extLst>
              <a:ext uri="{FF2B5EF4-FFF2-40B4-BE49-F238E27FC236}">
                <a16:creationId xmlns:a16="http://schemas.microsoft.com/office/drawing/2014/main" id="{80D01973-4F69-4504-AC55-C0A980CE1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index.php?act=activity&amp;activity_id=11" TargetMode="External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4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3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1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37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8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9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B0604020202020204" charset="-122"/>
                  <a:cs typeface="+mn-cs"/>
                </a:rPr>
                <a:t> 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aega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7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AB470D3B-D8E6-4045-8B73-6273D785B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8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ZOTA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8B06-7434-47AD-B942-6298540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3F82A0-6EFE-4AB4-8E37-3293EE15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0284BE-677D-49AE-9C78-B76B8B05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4122D-7ABC-45F6-94B7-61ED9202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F9B32-2B60-4AB7-87F8-908214C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2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6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D5D24-7B50-44E6-AEDD-6498BB76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4871A-5B0F-4A75-B6ED-FB354F09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68ABD-710B-4C58-B988-7605FF46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FAFA4D-B2B2-4E25-8744-81E80C1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222278-7661-4C65-A8FA-C4B10909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175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S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48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ZOT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06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Z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3B4E9-75FC-4BE5-B945-306B495F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96C4BD-46E6-4E7C-BF9F-A6AEBD2F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50026-D8D1-4DD0-BE38-C404E717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98BEB4-58DA-4499-92ED-27172B6F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142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GSDG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56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DSD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7CB0-2954-4E0C-AF6E-50B3C78B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A6DE53-6ED0-4166-B0C1-852EC834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F042EB-1431-4567-8A26-6E6EF045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C67D7F-EA2A-4CC1-9994-E61D98BF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F399C-F657-4EAB-85DC-C41B5481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4182F-5331-431D-9FAA-9E4144B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95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F38B1-8223-4D22-9703-ADFB286B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C8B34F-C49D-4213-B0B1-FAE82068D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F68E81-4835-4ED5-9F95-BB769134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75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C525D0-7CCB-4AE6-8465-2F74C265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170560-B651-48C5-B690-A7F3461F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9B4FD9-6920-46E4-8E54-F14D6D67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72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FFH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3DAE9-43B9-4376-BB8A-2B9AF240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474B61-B8F5-4BA3-93C0-EC164BE11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284947-3E1F-4F85-84EF-19F0DB95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D6C901-3703-4B45-A77F-6081814D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6024B-AA01-45CB-A8E7-73E9D31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71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ĐFSAG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632514-5543-400D-916E-B24C8DA18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EBBF3A-B24B-4979-B3D7-401F0913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518DB4-A617-4B51-B6E1-605168BA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B5F86-E55A-476E-9718-D89AA8C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A632A-B3FF-4E60-A4D1-F39706E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04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ĐS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85E2-7A3E-4853-8905-0D077AAB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850C6-3B68-4B79-B70D-7C0489B7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D5141-C8CC-467F-B880-0A658088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6C1D1-84E2-4E87-BD6D-894E3E59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4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8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3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84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3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0"/>
            <a:ext cx="2984500" cy="60340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0601" y="2133600"/>
            <a:ext cx="2984500" cy="603408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34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13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4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36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65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6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8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77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2" y="366714"/>
            <a:ext cx="1543049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4"/>
            <a:ext cx="44259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90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84465"/>
      </p:ext>
    </p:extLst>
  </p:cSld>
  <p:clrMapOvr>
    <a:masterClrMapping/>
  </p:clrMapOvr>
  <p:transition spd="med"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09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7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7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199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không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67"/>
          <p:cNvGrpSpPr/>
          <p:nvPr/>
        </p:nvGrpSpPr>
        <p:grpSpPr>
          <a:xfrm>
            <a:off x="11201982" y="6346017"/>
            <a:ext cx="460397" cy="460397"/>
            <a:chOff x="2805313" y="1997209"/>
            <a:chExt cx="1008000" cy="1008000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椭圆 70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</a:schemeClr>
                </a:gs>
                <a:gs pos="29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椭圆 71"/>
            <p:cNvSpPr>
              <a:spLocks noChangeAspect="1"/>
            </p:cNvSpPr>
            <p:nvPr/>
          </p:nvSpPr>
          <p:spPr>
            <a:xfrm>
              <a:off x="2805313" y="1997209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2706" y="6477375"/>
            <a:ext cx="2844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435F3-CE51-FE47-901D-12AFFB0ECEA9}" type="datetime1">
              <a:rPr kumimoji="0" lang="en-JM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JM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8706" y="6477375"/>
            <a:ext cx="3860800" cy="36512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www.powerpoint.vn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294" y="6393892"/>
            <a:ext cx="421342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B18ED-D931-45F4-8873-1BEDAB4DC03E}" type="slidenum">
              <a:rPr kumimoji="0" lang="en-JM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JM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692912" y="206333"/>
            <a:ext cx="4066788" cy="54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 baseline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 altLang="zh-CN"/>
              <a:t>TIÊU ĐỀ SLIDE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4610071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143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êu đề có châ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3427" y="6443005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6540" y="400932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6540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1225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4131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04888" y="400932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037236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 flipH="1">
            <a:off x="11834072" y="6502260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等腰三角形 17"/>
          <p:cNvSpPr/>
          <p:nvPr/>
        </p:nvSpPr>
        <p:spPr>
          <a:xfrm rot="16200000">
            <a:off x="64172" y="6502261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8" name="椭圆 147"/>
          <p:cNvSpPr>
            <a:spLocks noChangeAspect="1"/>
          </p:cNvSpPr>
          <p:nvPr/>
        </p:nvSpPr>
        <p:spPr>
          <a:xfrm>
            <a:off x="1149362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795480" y="376257"/>
            <a:ext cx="863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/>
                <a:ea typeface="时尚中黑简体" panose="01010104010101010101" pitchFamily="2" charset="-122"/>
                <a:cs typeface="+mn-cs"/>
              </a:rPr>
              <a:t>Tiêu đề slide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Segoe UI"/>
              <a:ea typeface="时尚中黑简体" panose="01010104010101010101" pitchFamily="2" charset="-122"/>
              <a:cs typeface="+mn-cs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7" y="350517"/>
            <a:ext cx="796511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00047" y="6485775"/>
            <a:ext cx="460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www.powerpoint.vn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6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5"/>
          <p:cNvGrpSpPr>
            <a:grpSpLocks/>
          </p:cNvGrpSpPr>
          <p:nvPr/>
        </p:nvGrpSpPr>
        <p:grpSpPr bwMode="auto">
          <a:xfrm>
            <a:off x="-12700" y="6354233"/>
            <a:ext cx="12217400" cy="503768"/>
            <a:chOff x="0" y="4681728"/>
            <a:chExt cx="9163025" cy="377953"/>
          </a:xfrm>
        </p:grpSpPr>
        <p:sp>
          <p:nvSpPr>
            <p:cNvPr id="27" name="矩形 26">
              <a:hlinkClick r:id="rId2"/>
            </p:cNvPr>
            <p:cNvSpPr/>
            <p:nvPr/>
          </p:nvSpPr>
          <p:spPr>
            <a:xfrm>
              <a:off x="0" y="4681729"/>
              <a:ext cx="9163025" cy="37795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rgbClr val="803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组合 24"/>
          <p:cNvGrpSpPr>
            <a:grpSpLocks/>
          </p:cNvGrpSpPr>
          <p:nvPr/>
        </p:nvGrpSpPr>
        <p:grpSpPr bwMode="auto">
          <a:xfrm>
            <a:off x="0" y="323354"/>
            <a:ext cx="12217400" cy="756033"/>
            <a:chOff x="0" y="242094"/>
            <a:chExt cx="9163025" cy="568079"/>
          </a:xfrm>
        </p:grpSpPr>
        <p:grpSp>
          <p:nvGrpSpPr>
            <p:cNvPr id="34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hlinkClick r:id="rId2"/>
            </p:cNvPr>
            <p:cNvSpPr txBox="1"/>
            <p:nvPr/>
          </p:nvSpPr>
          <p:spPr bwMode="auto">
            <a:xfrm>
              <a:off x="471487" y="555786"/>
              <a:ext cx="2446817" cy="254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40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上海锐普广告公司荣誉出品</a:t>
              </a:r>
            </a:p>
          </p:txBody>
        </p:sp>
        <p:grpSp>
          <p:nvGrpSpPr>
            <p:cNvPr id="36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rgbClr val="803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hlinkClick r:id="rId2"/>
          </p:cNvPr>
          <p:cNvSpPr txBox="1"/>
          <p:nvPr/>
        </p:nvSpPr>
        <p:spPr>
          <a:xfrm>
            <a:off x="637907" y="326706"/>
            <a:ext cx="51700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最新时尚扁平化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色欧式商务</a:t>
            </a:r>
            <a:r>
              <a:rPr kumimoji="0" lang="en-US" altLang="zh-CN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PPT</a:t>
            </a: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图表</a:t>
            </a:r>
          </a:p>
        </p:txBody>
      </p:sp>
      <p:sp>
        <p:nvSpPr>
          <p:cNvPr id="2" name="文本框 1">
            <a:hlinkClick r:id="rId2"/>
          </p:cNvPr>
          <p:cNvSpPr txBox="1"/>
          <p:nvPr/>
        </p:nvSpPr>
        <p:spPr>
          <a:xfrm>
            <a:off x="2532750" y="6373585"/>
            <a:ext cx="712650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http://www.yanj.cn/index.php?act=activity&amp;activity_id=11</a:t>
            </a:r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4665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35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94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6480505"/>
            <a:ext cx="12192000" cy="3774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6053"/>
          <a:stretch/>
        </p:blipFill>
        <p:spPr>
          <a:xfrm>
            <a:off x="0" y="6494667"/>
            <a:ext cx="378056" cy="36333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35980" y="308653"/>
            <a:ext cx="2233842" cy="553828"/>
            <a:chOff x="344885" y="240963"/>
            <a:chExt cx="1675382" cy="415371"/>
          </a:xfrm>
        </p:grpSpPr>
        <p:grpSp>
          <p:nvGrpSpPr>
            <p:cNvPr id="10" name="组合 9"/>
            <p:cNvGrpSpPr/>
            <p:nvPr/>
          </p:nvGrpSpPr>
          <p:grpSpPr>
            <a:xfrm>
              <a:off x="344885" y="256696"/>
              <a:ext cx="311680" cy="399638"/>
              <a:chOff x="-1470025" y="750888"/>
              <a:chExt cx="2846388" cy="3649663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-617538" y="3852863"/>
                <a:ext cx="906463" cy="547688"/>
              </a:xfrm>
              <a:custGeom>
                <a:avLst/>
                <a:gdLst>
                  <a:gd name="T0" fmla="*/ 571 w 571"/>
                  <a:gd name="T1" fmla="*/ 0 h 345"/>
                  <a:gd name="T2" fmla="*/ 283 w 571"/>
                  <a:gd name="T3" fmla="*/ 345 h 345"/>
                  <a:gd name="T4" fmla="*/ 0 w 571"/>
                  <a:gd name="T5" fmla="*/ 2 h 345"/>
                  <a:gd name="T6" fmla="*/ 571 w 571"/>
                  <a:gd name="T7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1" h="345">
                    <a:moveTo>
                      <a:pt x="571" y="0"/>
                    </a:moveTo>
                    <a:lnTo>
                      <a:pt x="283" y="345"/>
                    </a:lnTo>
                    <a:lnTo>
                      <a:pt x="0" y="2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514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-1470025" y="1006475"/>
                <a:ext cx="2611438" cy="2609850"/>
              </a:xfrm>
              <a:custGeom>
                <a:avLst/>
                <a:gdLst>
                  <a:gd name="T0" fmla="*/ 338 w 696"/>
                  <a:gd name="T1" fmla="*/ 358 h 696"/>
                  <a:gd name="T2" fmla="*/ 338 w 696"/>
                  <a:gd name="T3" fmla="*/ 0 h 696"/>
                  <a:gd name="T4" fmla="*/ 0 w 696"/>
                  <a:gd name="T5" fmla="*/ 348 h 696"/>
                  <a:gd name="T6" fmla="*/ 348 w 696"/>
                  <a:gd name="T7" fmla="*/ 696 h 696"/>
                  <a:gd name="T8" fmla="*/ 696 w 696"/>
                  <a:gd name="T9" fmla="*/ 358 h 696"/>
                  <a:gd name="T10" fmla="*/ 338 w 696"/>
                  <a:gd name="T11" fmla="*/ 358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6" h="696">
                    <a:moveTo>
                      <a:pt x="338" y="358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150" y="5"/>
                      <a:pt x="0" y="159"/>
                      <a:pt x="0" y="348"/>
                    </a:cubicBezTo>
                    <a:cubicBezTo>
                      <a:pt x="0" y="540"/>
                      <a:pt x="156" y="696"/>
                      <a:pt x="348" y="696"/>
                    </a:cubicBezTo>
                    <a:cubicBezTo>
                      <a:pt x="537" y="696"/>
                      <a:pt x="690" y="546"/>
                      <a:pt x="696" y="358"/>
                    </a:cubicBezTo>
                    <a:lnTo>
                      <a:pt x="338" y="358"/>
                    </a:lnTo>
                    <a:close/>
                  </a:path>
                </a:pathLst>
              </a:custGeom>
              <a:solidFill>
                <a:srgbClr val="EF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34925" y="750888"/>
                <a:ext cx="1341438" cy="1346200"/>
              </a:xfrm>
              <a:custGeom>
                <a:avLst/>
                <a:gdLst>
                  <a:gd name="T0" fmla="*/ 10 w 358"/>
                  <a:gd name="T1" fmla="*/ 0 h 359"/>
                  <a:gd name="T2" fmla="*/ 0 w 358"/>
                  <a:gd name="T3" fmla="*/ 0 h 359"/>
                  <a:gd name="T4" fmla="*/ 0 w 358"/>
                  <a:gd name="T5" fmla="*/ 359 h 359"/>
                  <a:gd name="T6" fmla="*/ 358 w 358"/>
                  <a:gd name="T7" fmla="*/ 359 h 359"/>
                  <a:gd name="T8" fmla="*/ 358 w 358"/>
                  <a:gd name="T9" fmla="*/ 348 h 359"/>
                  <a:gd name="T10" fmla="*/ 10 w 358"/>
                  <a:gd name="T1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359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358" y="359"/>
                      <a:pt x="358" y="359"/>
                      <a:pt x="358" y="359"/>
                    </a:cubicBezTo>
                    <a:cubicBezTo>
                      <a:pt x="358" y="355"/>
                      <a:pt x="358" y="352"/>
                      <a:pt x="358" y="348"/>
                    </a:cubicBezTo>
                    <a:cubicBezTo>
                      <a:pt x="358" y="156"/>
                      <a:pt x="202" y="0"/>
                      <a:pt x="10" y="0"/>
                    </a:cubicBezTo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-1181100" y="2832100"/>
                <a:ext cx="2033588" cy="927100"/>
              </a:xfrm>
              <a:custGeom>
                <a:avLst/>
                <a:gdLst>
                  <a:gd name="T0" fmla="*/ 976 w 1281"/>
                  <a:gd name="T1" fmla="*/ 581 h 584"/>
                  <a:gd name="T2" fmla="*/ 1281 w 1281"/>
                  <a:gd name="T3" fmla="*/ 215 h 584"/>
                  <a:gd name="T4" fmla="*/ 1281 w 1281"/>
                  <a:gd name="T5" fmla="*/ 215 h 584"/>
                  <a:gd name="T6" fmla="*/ 1281 w 1281"/>
                  <a:gd name="T7" fmla="*/ 215 h 584"/>
                  <a:gd name="T8" fmla="*/ 962 w 1281"/>
                  <a:gd name="T9" fmla="*/ 0 h 584"/>
                  <a:gd name="T10" fmla="*/ 641 w 1281"/>
                  <a:gd name="T11" fmla="*/ 218 h 584"/>
                  <a:gd name="T12" fmla="*/ 319 w 1281"/>
                  <a:gd name="T13" fmla="*/ 3 h 584"/>
                  <a:gd name="T14" fmla="*/ 0 w 1281"/>
                  <a:gd name="T15" fmla="*/ 218 h 584"/>
                  <a:gd name="T16" fmla="*/ 0 w 1281"/>
                  <a:gd name="T17" fmla="*/ 218 h 584"/>
                  <a:gd name="T18" fmla="*/ 0 w 1281"/>
                  <a:gd name="T19" fmla="*/ 218 h 584"/>
                  <a:gd name="T20" fmla="*/ 307 w 1281"/>
                  <a:gd name="T21" fmla="*/ 584 h 584"/>
                  <a:gd name="T22" fmla="*/ 976 w 1281"/>
                  <a:gd name="T23" fmla="*/ 581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1" h="584">
                    <a:moveTo>
                      <a:pt x="976" y="581"/>
                    </a:moveTo>
                    <a:lnTo>
                      <a:pt x="1281" y="215"/>
                    </a:lnTo>
                    <a:lnTo>
                      <a:pt x="1281" y="215"/>
                    </a:lnTo>
                    <a:lnTo>
                      <a:pt x="1281" y="215"/>
                    </a:lnTo>
                    <a:lnTo>
                      <a:pt x="962" y="0"/>
                    </a:lnTo>
                    <a:lnTo>
                      <a:pt x="641" y="218"/>
                    </a:lnTo>
                    <a:lnTo>
                      <a:pt x="319" y="3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307" y="584"/>
                    </a:lnTo>
                    <a:lnTo>
                      <a:pt x="976" y="581"/>
                    </a:lnTo>
                    <a:close/>
                  </a:path>
                </a:pathLst>
              </a:custGeom>
              <a:solidFill>
                <a:srgbClr val="D3C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20188" y="240963"/>
              <a:ext cx="140007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研究学院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Mr.Z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6323" y="404609"/>
              <a:ext cx="1105110" cy="230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+mn-ea"/>
                  <a:cs typeface="+mn-cs"/>
                </a:rPr>
                <a:t>PPT CHART ACADEMY</a:t>
              </a:r>
              <a:endParaRPr kumimoji="0" lang="zh-CN" altLang="en-US" sz="9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itchFamily="34" charset="-122"/>
                <a:ea typeface="+mn-ea"/>
                <a:cs typeface="+mn-cs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01570" y="456515"/>
              <a:ext cx="116150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1" y="6494665"/>
            <a:ext cx="378163" cy="363335"/>
          </a:xfrm>
          <a:prstGeom prst="rect">
            <a:avLst/>
          </a:prstGeom>
          <a:solidFill>
            <a:schemeClr val="tx1">
              <a:lumMod val="85000"/>
              <a:lumOff val="1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38855" y="6488386"/>
            <a:ext cx="353147" cy="3705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76187" y="368660"/>
            <a:ext cx="3960440" cy="379292"/>
            <a:chOff x="5832140" y="276495"/>
            <a:chExt cx="2970330" cy="284469"/>
          </a:xfrm>
        </p:grpSpPr>
        <p:sp>
          <p:nvSpPr>
            <p:cNvPr id="23" name="矩形 22"/>
            <p:cNvSpPr/>
            <p:nvPr/>
          </p:nvSpPr>
          <p:spPr>
            <a:xfrm>
              <a:off x="5832140" y="276495"/>
              <a:ext cx="2970330" cy="238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二鹏广场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-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常规通用</a:t>
              </a:r>
              <a:r>
                <a:rPr kumimoji="0" lang="en-US" altLang="zh-CN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PPT</a:t>
              </a:r>
              <a:r>
                <a:rPr kumimoji="0" lang="zh-CN" alt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图表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381568" y="515245"/>
              <a:ext cx="211733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812360" y="515245"/>
              <a:ext cx="526768" cy="45719"/>
            </a:xfrm>
            <a:prstGeom prst="roundRect">
              <a:avLst>
                <a:gd name="adj" fmla="val 50000"/>
              </a:avLst>
            </a:prstGeom>
            <a:solidFill>
              <a:srgbClr val="FF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632340" y="515245"/>
              <a:ext cx="76718" cy="45719"/>
            </a:xfrm>
            <a:prstGeom prst="roundRect">
              <a:avLst>
                <a:gd name="adj" fmla="val 50000"/>
              </a:avLst>
            </a:prstGeom>
            <a:solidFill>
              <a:srgbClr val="E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6751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735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B68DB-40D6-4C49-ACE7-86F7B58BAB81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25499-34E1-4556-899E-A1E4719D784E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4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84D81-176C-469B-B47F-A8F766311567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A98F-CADE-44F0-BE69-807C116581A2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21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5081" cy="68720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64234" y="6457071"/>
            <a:ext cx="11263531" cy="4149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http://xyppt.yanj.cn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新浪微博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雪原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PPT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407964"/>
            <a:ext cx="858129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727765" y="6457071"/>
            <a:ext cx="464235" cy="414997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970671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2121428" y="407964"/>
            <a:ext cx="72000" cy="675249"/>
          </a:xfrm>
          <a:prstGeom prst="rect">
            <a:avLst/>
          </a:prstGeom>
          <a:solidFill>
            <a:srgbClr val="C100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053776" y="407964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1795478" y="376256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oadway" panose="04040905080B02020502" pitchFamily="82" charset="0"/>
                <a:ea typeface="迷你简粗倩" panose="03000509000000000000" pitchFamily="65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迷你简粗倩" panose="03000509000000000000" pitchFamily="65" charset="-122"/>
                <a:ea typeface="迷你简粗倩" panose="03000509000000000000" pitchFamily="65" charset="-122"/>
                <a:cs typeface="+mn-cs"/>
              </a:rPr>
              <a:t>图表研究院</a:t>
            </a: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809103" y="74558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PPT CHART ACADEMY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等腰三角形 18"/>
          <p:cNvSpPr/>
          <p:nvPr userDrawn="1"/>
        </p:nvSpPr>
        <p:spPr>
          <a:xfrm rot="5400000" flipH="1">
            <a:off x="11850611" y="6509292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16200000">
            <a:off x="80710" y="6509293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 userDrawn="1"/>
        </p:nvGrpSpPr>
        <p:grpSpPr>
          <a:xfrm>
            <a:off x="967315" y="350517"/>
            <a:ext cx="796511" cy="684000"/>
            <a:chOff x="4644008" y="641735"/>
            <a:chExt cx="3646770" cy="313165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641735"/>
              <a:ext cx="3646770" cy="313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直接连接符 23"/>
            <p:cNvCxnSpPr/>
            <p:nvPr/>
          </p:nvCxnSpPr>
          <p:spPr>
            <a:xfrm>
              <a:off x="6343192" y="1950009"/>
              <a:ext cx="129614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椭圆 25"/>
          <p:cNvSpPr>
            <a:spLocks noChangeAspect="1"/>
          </p:cNvSpPr>
          <p:nvPr userDrawn="1"/>
        </p:nvSpPr>
        <p:spPr>
          <a:xfrm>
            <a:off x="1142688" y="948998"/>
            <a:ext cx="445765" cy="180000"/>
          </a:xfrm>
          <a:prstGeom prst="ellipse">
            <a:avLst/>
          </a:prstGeom>
          <a:gradFill flip="none" rotWithShape="1">
            <a:gsLst>
              <a:gs pos="0">
                <a:srgbClr val="666666">
                  <a:alpha val="66000"/>
                </a:srgbClr>
              </a:gs>
              <a:gs pos="100000">
                <a:srgbClr val="FFFFFF">
                  <a:alpha val="0"/>
                  <a:lumMod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47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3422760" y="657225"/>
            <a:ext cx="304581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863181" y="657225"/>
            <a:ext cx="4681539" cy="755650"/>
          </a:xfrm>
          <a:prstGeom prst="rect">
            <a:avLst/>
          </a:prstGeom>
          <a:solidFill>
            <a:srgbClr val="3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63181" y="657226"/>
            <a:ext cx="4681539" cy="755650"/>
          </a:xfrm>
        </p:spPr>
        <p:txBody>
          <a:bodyPr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575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A4BA6-762B-4534-96A1-351C5590943A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3FB92-4236-4B2F-A9BF-8AB65B02CEE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261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0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96107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16092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5"/>
            <a:ext cx="10363200" cy="1131887"/>
          </a:xfrm>
        </p:spPr>
        <p:txBody>
          <a:bodyPr anchor="t"/>
          <a:lstStyle>
            <a:lvl1pPr marL="0" indent="0" algn="ct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1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7747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5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792577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01192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11057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84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1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2"/>
            <a:ext cx="66611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57390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1"/>
            <a:ext cx="7615765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1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1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221728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25560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17034-C85F-4CC6-BEB0-B5457AAAFFE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16143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3073467" y="1548070"/>
            <a:ext cx="82040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635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9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5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25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805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472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1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5B22-89D8-4DD3-A6A5-9330C8A1A38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A286-6935-4C13-8ED5-1379B95F1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78FE-12CD-4EC6-87F0-35F36F5B55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6A3B-8992-43C3-8DE7-2D0CD90917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04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5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DA089C-2ECF-4CDD-ACBE-B485D669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F667B8-2006-4A17-8508-9DDFDCE4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84E02-3036-4C50-BF66-2F02D709A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941FF-00A6-4371-A5CE-53FCCFA0829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E3B9B-2151-471C-A735-B97C654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0C333-9B4B-4C2A-875F-7DC49F9D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002F6-DA6C-4D8F-8AEF-0D89E98E97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74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0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01E075-6DB5-4F6C-A7FA-89250BD3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57511D-6E50-47F8-B0CD-120161B5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A8F088-6B73-4F83-9B20-4FB3F7071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C6AA-B90A-4C31-AE03-7AC2E4A1BD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865010-F404-4819-86C2-7F873BFBF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4B87BB-469E-405F-910E-65C708E3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53AA-4D3F-48B1-B7DC-DB4EA9C2C4A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9" r:id="rId2"/>
  </p:sldLayoutIdLst>
  <p:transition spd="med" advClick="0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1A23-EA86-4ED2-BEF0-D3D3C59E42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75D1-759F-4C7E-AF6F-D30941C50E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1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5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44213AF-26F6-41FA-8D85-E2C5388D6E58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9/13/2021</a:t>
            </a:fld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9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" sz="16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5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9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sldNum="0" hdr="0" ftr="0" dt="0"/>
  <p:txStyles>
    <p:titleStyle>
      <a:lvl1pPr algn="ctr" defTabSz="1219170" rtl="0" eaLnBrk="1" latinLnBrk="0" hangingPunct="1">
        <a:lnSpc>
          <a:spcPts val="7733"/>
        </a:lnSpc>
        <a:spcBef>
          <a:spcPct val="0"/>
        </a:spcBef>
        <a:buNone/>
        <a:defRPr sz="72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5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BED97-7BFA-4E07-8C85-FBF73E4B8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1" y="133166"/>
            <a:ext cx="3409026" cy="32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1972"/>
            <a:ext cx="115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06" y="104271"/>
            <a:ext cx="388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2400" b="1" spc="-15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21FCA9-0172-4257-806E-9AD53F6BE699}"/>
              </a:ext>
            </a:extLst>
          </p:cNvPr>
          <p:cNvGrpSpPr/>
          <p:nvPr/>
        </p:nvGrpSpPr>
        <p:grpSpPr>
          <a:xfrm>
            <a:off x="-1" y="3838042"/>
            <a:ext cx="1327916" cy="3019958"/>
            <a:chOff x="563758" y="1098204"/>
            <a:chExt cx="2189527" cy="500686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3FD2775-3519-412E-8D62-1B5C3AFF62D5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AD09442-C7D5-48FB-8388-675AB123BF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2C530CF-D613-4487-92CE-2F5ABF4BB3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834A29-D316-4400-AED4-B78840EAB292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F50C352-D1C0-409A-AB14-7BCE852408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BE819DA-8C70-4777-ACF4-B7AD29F39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4339C5-319B-432D-AE82-D79713E54D7A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E09C79D-6F42-40E1-B4DA-B087A5C810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2D404FC-7ADE-4C8F-88F1-3EE6450B94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EC88EF-653E-41CB-B03A-5E9C6AAAC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C1DBE0-9A2A-44BD-AC0F-CEC3DEB23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Rounded Rectangular Callout 32">
            <a:extLst>
              <a:ext uri="{FF2B5EF4-FFF2-40B4-BE49-F238E27FC236}">
                <a16:creationId xmlns:a16="http://schemas.microsoft.com/office/drawing/2014/main" id="{0C83950E-A32A-458E-B397-93BD1CB29830}"/>
              </a:ext>
            </a:extLst>
          </p:cNvPr>
          <p:cNvSpPr/>
          <p:nvPr/>
        </p:nvSpPr>
        <p:spPr>
          <a:xfrm>
            <a:off x="2343309" y="2994735"/>
            <a:ext cx="3942081" cy="1958941"/>
          </a:xfrm>
          <a:prstGeom prst="wedgeRoundRectCallout">
            <a:avLst>
              <a:gd name="adj1" fmla="val -76993"/>
              <a:gd name="adj2" fmla="val 946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Xô tiếp tục công cuộc xây dựng cơ sở vật chất – kĩ thuật của CNXH trong bối cảnh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EB9D8-8086-430D-9003-C74077B03E53}"/>
              </a:ext>
            </a:extLst>
          </p:cNvPr>
          <p:cNvSpPr txBox="1"/>
          <p:nvPr/>
        </p:nvSpPr>
        <p:spPr>
          <a:xfrm>
            <a:off x="381739" y="1677880"/>
            <a:ext cx="196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Hoàn cảnh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6D55B4-BEDB-4CDD-ADA8-BEF5706E16C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43308" y="1908713"/>
            <a:ext cx="1092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D572F3C-BEAC-49AE-9507-4599D3516A9F}"/>
              </a:ext>
            </a:extLst>
          </p:cNvPr>
          <p:cNvSpPr txBox="1"/>
          <p:nvPr/>
        </p:nvSpPr>
        <p:spPr>
          <a:xfrm>
            <a:off x="3657599" y="1651957"/>
            <a:ext cx="838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Bị Tư bản phương Tây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vây Kinh tế</a:t>
            </a:r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lập chính trị và quân sự 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48980-31C0-40C0-814B-1DF3788E1C5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43308" y="1908713"/>
            <a:ext cx="1092350" cy="83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1833345-FB46-4DA7-AFCC-2322AFED35C5}"/>
              </a:ext>
            </a:extLst>
          </p:cNvPr>
          <p:cNvSpPr txBox="1"/>
          <p:nvPr/>
        </p:nvSpPr>
        <p:spPr>
          <a:xfrm>
            <a:off x="3588057" y="2491846"/>
            <a:ext cx="83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lớn cho quốc phòng – an ninh 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" grpId="0"/>
      <p:bldP spid="2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1972"/>
            <a:ext cx="115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06" y="104271"/>
            <a:ext cx="388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2400" b="1" spc="-15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E0148-5E51-B544-88FA-945BB753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/>
        </p:blipFill>
        <p:spPr>
          <a:xfrm flipH="1">
            <a:off x="5013960" y="3499580"/>
            <a:ext cx="1785749" cy="2241744"/>
          </a:xfrm>
          <a:prstGeom prst="rect">
            <a:avLst/>
          </a:prstGeom>
          <a:effectLst/>
        </p:spPr>
      </p:pic>
      <p:sp>
        <p:nvSpPr>
          <p:cNvPr id="7" name="Rounded Rectangular Callout 6"/>
          <p:cNvSpPr/>
          <p:nvPr/>
        </p:nvSpPr>
        <p:spPr>
          <a:xfrm>
            <a:off x="7376160" y="1629005"/>
            <a:ext cx="3489064" cy="1849949"/>
          </a:xfrm>
          <a:prstGeom prst="wedgeRoundRectCallout">
            <a:avLst>
              <a:gd name="adj1" fmla="val -50674"/>
              <a:gd name="adj2" fmla="val 7236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này?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 flipV="1">
            <a:off x="7376160" y="4416952"/>
            <a:ext cx="3260464" cy="1849376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 anchorCtr="1">
            <a:scene3d>
              <a:camera prst="orthographicFront">
                <a:rot lat="10799999" lon="11099993" rev="10799999"/>
              </a:camera>
              <a:lightRig rig="threePt" dir="t"/>
            </a:scene3d>
          </a:bodyPr>
          <a:lstStyle/>
          <a:p>
            <a:pPr algn="ctr"/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tưu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Xô?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effectLst>
                <a:reflection endPos="0" dist="508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 flipH="1" flipV="1">
            <a:off x="712694" y="4168588"/>
            <a:ext cx="3628913" cy="1780758"/>
          </a:xfrm>
          <a:prstGeom prst="wedgeRoundRectCallout">
            <a:avLst>
              <a:gd name="adj1" fmla="val -49404"/>
              <a:gd name="adj2" fmla="val 7126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ko-KR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EA2066-17A0-0547-A7BB-405E19BDA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t="219" r="31687" b="81953"/>
          <a:stretch/>
        </p:blipFill>
        <p:spPr>
          <a:xfrm flipH="1">
            <a:off x="5414682" y="2635781"/>
            <a:ext cx="1073426" cy="790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72106" y="1925432"/>
            <a:ext cx="436952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 gian: 5 phút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图片包含 物体, 雪花, 天空, 户外&#10;&#10;自动生成的说明">
            <a:extLst>
              <a:ext uri="{FF2B5EF4-FFF2-40B4-BE49-F238E27FC236}">
                <a16:creationId xmlns:a16="http://schemas.microsoft.com/office/drawing/2014/main" id="{029CFAB9-4DEE-4FC3-ADCE-E8D899205F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26405"/>
            <a:ext cx="12191999" cy="7984405"/>
          </a:xfrm>
          <a:prstGeom prst="rect">
            <a:avLst/>
          </a:prstGeom>
        </p:spPr>
      </p:pic>
      <p:sp>
        <p:nvSpPr>
          <p:cNvPr id="5" name="千图PPT彼岸天：ID 8661124Freeform: Shape 49">
            <a:extLst>
              <a:ext uri="{FF2B5EF4-FFF2-40B4-BE49-F238E27FC236}">
                <a16:creationId xmlns:a16="http://schemas.microsoft.com/office/drawing/2014/main" id="{2C227568-CF84-4FC4-BDBF-2EE52B6613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32023" y="1818786"/>
            <a:ext cx="841454" cy="2116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609" y="4862"/>
                </a:moveTo>
                <a:lnTo>
                  <a:pt x="0" y="4862"/>
                </a:lnTo>
                <a:lnTo>
                  <a:pt x="10800" y="0"/>
                </a:lnTo>
                <a:lnTo>
                  <a:pt x="21600" y="4862"/>
                </a:lnTo>
                <a:lnTo>
                  <a:pt x="15991" y="4862"/>
                </a:lnTo>
                <a:lnTo>
                  <a:pt x="15991" y="21600"/>
                </a:lnTo>
                <a:lnTo>
                  <a:pt x="5609" y="2160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千图PPT彼岸天：ID 8661124Freeform: Shape 31">
            <a:extLst>
              <a:ext uri="{FF2B5EF4-FFF2-40B4-BE49-F238E27FC236}">
                <a16:creationId xmlns:a16="http://schemas.microsoft.com/office/drawing/2014/main" id="{748738BF-464C-4EC1-AAD4-42577936E2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1184662">
            <a:off x="4281681" y="3537321"/>
            <a:ext cx="1612198" cy="150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84" y="3801"/>
                </a:moveTo>
                <a:lnTo>
                  <a:pt x="6721" y="0"/>
                </a:lnTo>
                <a:lnTo>
                  <a:pt x="0" y="4420"/>
                </a:lnTo>
                <a:lnTo>
                  <a:pt x="1957" y="14636"/>
                </a:lnTo>
                <a:lnTo>
                  <a:pt x="3194" y="10835"/>
                </a:lnTo>
                <a:lnTo>
                  <a:pt x="19310" y="21600"/>
                </a:lnTo>
                <a:lnTo>
                  <a:pt x="21600" y="14565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千图PPT彼岸天：ID 8661124Freeform: Shape 25">
            <a:extLst>
              <a:ext uri="{FF2B5EF4-FFF2-40B4-BE49-F238E27FC236}">
                <a16:creationId xmlns:a16="http://schemas.microsoft.com/office/drawing/2014/main" id="{AA61B7E5-E2A0-4D5A-A5B8-367CB6129C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76248">
            <a:off x="6410553" y="3537321"/>
            <a:ext cx="1612198" cy="1500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16" y="3801"/>
                </a:moveTo>
                <a:lnTo>
                  <a:pt x="14879" y="0"/>
                </a:lnTo>
                <a:lnTo>
                  <a:pt x="21600" y="4420"/>
                </a:lnTo>
                <a:lnTo>
                  <a:pt x="19643" y="14636"/>
                </a:lnTo>
                <a:lnTo>
                  <a:pt x="18406" y="10835"/>
                </a:lnTo>
                <a:lnTo>
                  <a:pt x="2290" y="21600"/>
                </a:lnTo>
                <a:lnTo>
                  <a:pt x="0" y="14565"/>
                </a:ln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千图PPT彼岸天：ID 8661124Freeform: Shape 19">
            <a:extLst>
              <a:ext uri="{FF2B5EF4-FFF2-40B4-BE49-F238E27FC236}">
                <a16:creationId xmlns:a16="http://schemas.microsoft.com/office/drawing/2014/main" id="{BE3377D6-EE77-4E5C-A188-0F7BF0FA29D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82245" y="2549957"/>
            <a:ext cx="1267002" cy="179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1" y="0"/>
                </a:moveTo>
                <a:lnTo>
                  <a:pt x="0" y="8731"/>
                </a:lnTo>
                <a:lnTo>
                  <a:pt x="2854" y="6478"/>
                </a:lnTo>
                <a:lnTo>
                  <a:pt x="16334" y="21600"/>
                </a:lnTo>
                <a:lnTo>
                  <a:pt x="17657" y="20556"/>
                </a:lnTo>
                <a:lnTo>
                  <a:pt x="21600" y="17406"/>
                </a:lnTo>
                <a:lnTo>
                  <a:pt x="8135" y="2304"/>
                </a:lnTo>
                <a:lnTo>
                  <a:pt x="10989" y="50"/>
                </a:lnTo>
                <a:lnTo>
                  <a:pt x="1581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3" name="千图PPT彼岸天：ID 8661124Freeform: Shape 13">
            <a:extLst>
              <a:ext uri="{FF2B5EF4-FFF2-40B4-BE49-F238E27FC236}">
                <a16:creationId xmlns:a16="http://schemas.microsoft.com/office/drawing/2014/main" id="{73020B7A-F631-412F-91D5-DF036735ACC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54189" y="2549831"/>
            <a:ext cx="1267964" cy="1794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71" y="2307"/>
                </a:moveTo>
                <a:lnTo>
                  <a:pt x="10619" y="53"/>
                </a:lnTo>
                <a:lnTo>
                  <a:pt x="20023" y="0"/>
                </a:lnTo>
                <a:lnTo>
                  <a:pt x="21600" y="8732"/>
                </a:lnTo>
                <a:lnTo>
                  <a:pt x="18749" y="6478"/>
                </a:lnTo>
                <a:lnTo>
                  <a:pt x="5278" y="21600"/>
                </a:lnTo>
                <a:lnTo>
                  <a:pt x="0" y="17429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千图PPT彼岸天：ID 8661124Freeform: Shape 3">
            <a:extLst>
              <a:ext uri="{FF2B5EF4-FFF2-40B4-BE49-F238E27FC236}">
                <a16:creationId xmlns:a16="http://schemas.microsoft.com/office/drawing/2014/main" id="{48C715BD-1467-4F8F-94A8-7B5B5828CA7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33099" y="3832309"/>
            <a:ext cx="1239323" cy="3130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91" y="4841"/>
                </a:moveTo>
                <a:lnTo>
                  <a:pt x="21600" y="4841"/>
                </a:lnTo>
                <a:lnTo>
                  <a:pt x="10800" y="0"/>
                </a:lnTo>
                <a:lnTo>
                  <a:pt x="0" y="4841"/>
                </a:lnTo>
                <a:lnTo>
                  <a:pt x="5609" y="4841"/>
                </a:lnTo>
                <a:lnTo>
                  <a:pt x="5609" y="21600"/>
                </a:lnTo>
                <a:lnTo>
                  <a:pt x="15991" y="21600"/>
                </a:lnTo>
                <a:lnTo>
                  <a:pt x="15991" y="484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0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išľíďè">
            <a:extLst>
              <a:ext uri="{FF2B5EF4-FFF2-40B4-BE49-F238E27FC236}">
                <a16:creationId xmlns:a16="http://schemas.microsoft.com/office/drawing/2014/main" id="{79B47036-09AF-4097-BBC5-2E968196F441}"/>
              </a:ext>
            </a:extLst>
          </p:cNvPr>
          <p:cNvSpPr/>
          <p:nvPr/>
        </p:nvSpPr>
        <p:spPr bwMode="auto">
          <a:xfrm>
            <a:off x="763253" y="4038614"/>
            <a:ext cx="312295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Ưu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tiên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phát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triển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công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nghiệp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nặng</a:t>
            </a:r>
            <a:endParaRPr lang="zh-CN" altLang="en-US" sz="24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3" name="iSlíďè">
            <a:extLst>
              <a:ext uri="{FF2B5EF4-FFF2-40B4-BE49-F238E27FC236}">
                <a16:creationId xmlns:a16="http://schemas.microsoft.com/office/drawing/2014/main" id="{243D6AA0-B139-48C8-9B06-195FF6D5AD67}"/>
              </a:ext>
            </a:extLst>
          </p:cNvPr>
          <p:cNvSpPr txBox="1"/>
          <p:nvPr/>
        </p:nvSpPr>
        <p:spPr bwMode="auto">
          <a:xfrm>
            <a:off x="1293906" y="3481113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CÔNG NGHIỆP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4" name="išľíďè">
            <a:extLst>
              <a:ext uri="{FF2B5EF4-FFF2-40B4-BE49-F238E27FC236}">
                <a16:creationId xmlns:a16="http://schemas.microsoft.com/office/drawing/2014/main" id="{17BBDAEE-157B-44E0-9FC4-2AD511730A20}"/>
              </a:ext>
            </a:extLst>
          </p:cNvPr>
          <p:cNvSpPr/>
          <p:nvPr/>
        </p:nvSpPr>
        <p:spPr bwMode="auto">
          <a:xfrm>
            <a:off x="484094" y="2101746"/>
            <a:ext cx="3247746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Thực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hiện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tham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canh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trong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sản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xuất</a:t>
            </a:r>
            <a:endParaRPr lang="zh-CN" altLang="en-US" sz="24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5" name="iSlíďè">
            <a:extLst>
              <a:ext uri="{FF2B5EF4-FFF2-40B4-BE49-F238E27FC236}">
                <a16:creationId xmlns:a16="http://schemas.microsoft.com/office/drawing/2014/main" id="{4D21B863-252F-4309-899D-4B5E0A828073}"/>
              </a:ext>
            </a:extLst>
          </p:cNvPr>
          <p:cNvSpPr txBox="1"/>
          <p:nvPr/>
        </p:nvSpPr>
        <p:spPr bwMode="auto">
          <a:xfrm>
            <a:off x="1448269" y="1688983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NÔNG NGHIỆP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7" name="iSlíďè">
            <a:extLst>
              <a:ext uri="{FF2B5EF4-FFF2-40B4-BE49-F238E27FC236}">
                <a16:creationId xmlns:a16="http://schemas.microsoft.com/office/drawing/2014/main" id="{4C8B87EB-BEBC-4BE6-8885-D4A9BAD767AE}"/>
              </a:ext>
            </a:extLst>
          </p:cNvPr>
          <p:cNvSpPr txBox="1"/>
          <p:nvPr/>
        </p:nvSpPr>
        <p:spPr bwMode="auto">
          <a:xfrm>
            <a:off x="5325322" y="456150"/>
            <a:ext cx="1646873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CƯỜNG QUỐC ĐỨNG THỨ 2</a:t>
            </a:r>
            <a:endParaRPr lang="zh-CN" altLang="en-US" sz="2800" b="1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8" name="išľíďè">
            <a:extLst>
              <a:ext uri="{FF2B5EF4-FFF2-40B4-BE49-F238E27FC236}">
                <a16:creationId xmlns:a16="http://schemas.microsoft.com/office/drawing/2014/main" id="{E3497BEF-9767-4902-9555-3483935FD3FA}"/>
              </a:ext>
            </a:extLst>
          </p:cNvPr>
          <p:cNvSpPr/>
          <p:nvPr/>
        </p:nvSpPr>
        <p:spPr bwMode="auto">
          <a:xfrm>
            <a:off x="7723882" y="2490530"/>
            <a:ext cx="4157388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Áp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dụng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khoa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học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kĩ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thuật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vào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sản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xuất</a:t>
            </a:r>
            <a:endParaRPr lang="zh-CN" altLang="en-US" sz="24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49" name="iSlíďè">
            <a:extLst>
              <a:ext uri="{FF2B5EF4-FFF2-40B4-BE49-F238E27FC236}">
                <a16:creationId xmlns:a16="http://schemas.microsoft.com/office/drawing/2014/main" id="{49ABFC8B-7549-4DF0-9F70-2BE9351806C5}"/>
              </a:ext>
            </a:extLst>
          </p:cNvPr>
          <p:cNvSpPr txBox="1"/>
          <p:nvPr/>
        </p:nvSpPr>
        <p:spPr bwMode="auto">
          <a:xfrm>
            <a:off x="7456931" y="1801565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KHOA HỌC – KĨ THUẬT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50" name="išľíďè">
            <a:extLst>
              <a:ext uri="{FF2B5EF4-FFF2-40B4-BE49-F238E27FC236}">
                <a16:creationId xmlns:a16="http://schemas.microsoft.com/office/drawing/2014/main" id="{7404BBE5-7946-4AFA-8471-DDE9E0E4A4E0}"/>
              </a:ext>
            </a:extLst>
          </p:cNvPr>
          <p:cNvSpPr/>
          <p:nvPr/>
        </p:nvSpPr>
        <p:spPr bwMode="auto">
          <a:xfrm>
            <a:off x="8290579" y="4065906"/>
            <a:ext cx="339176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Tăng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cường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sức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mạnh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quốc</a:t>
            </a:r>
            <a:r>
              <a:rPr lang="en-US" altLang="zh-CN" sz="2400" dirty="0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solidFill>
                  <a:srgbClr val="F8F8F8">
                    <a:lumMod val="10000"/>
                  </a:srgbClr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phòng</a:t>
            </a:r>
            <a:endParaRPr lang="zh-CN" altLang="en-US" sz="2400" dirty="0">
              <a:solidFill>
                <a:srgbClr val="F8F8F8">
                  <a:lumMod val="10000"/>
                </a:srgbClr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51" name="iSlíďè">
            <a:extLst>
              <a:ext uri="{FF2B5EF4-FFF2-40B4-BE49-F238E27FC236}">
                <a16:creationId xmlns:a16="http://schemas.microsoft.com/office/drawing/2014/main" id="{47873B84-7D98-43DA-9E10-28B519A1971E}"/>
              </a:ext>
            </a:extLst>
          </p:cNvPr>
          <p:cNvSpPr txBox="1"/>
          <p:nvPr/>
        </p:nvSpPr>
        <p:spPr bwMode="auto">
          <a:xfrm>
            <a:off x="8137537" y="3498565"/>
            <a:ext cx="2437934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QUỐC PHÒNG 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62A81FC-619C-4F25-AA9F-C885E1D77658}"/>
              </a:ext>
            </a:extLst>
          </p:cNvPr>
          <p:cNvSpPr/>
          <p:nvPr/>
        </p:nvSpPr>
        <p:spPr>
          <a:xfrm>
            <a:off x="1941801" y="333289"/>
            <a:ext cx="328129" cy="47827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63E83F-FBBE-41F9-BE37-7CEF99A5B6F3}"/>
              </a:ext>
            </a:extLst>
          </p:cNvPr>
          <p:cNvSpPr/>
          <p:nvPr/>
        </p:nvSpPr>
        <p:spPr>
          <a:xfrm>
            <a:off x="2056110" y="485689"/>
            <a:ext cx="328129" cy="478278"/>
          </a:xfrm>
          <a:prstGeom prst="rect">
            <a:avLst/>
          </a:prstGeom>
          <a:noFill/>
          <a:ln w="57150">
            <a:solidFill>
              <a:srgbClr val="BE94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515827" y="5145669"/>
            <a:ext cx="326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PHƯƠNG HƯỚNG CHÍNH</a:t>
            </a:r>
          </a:p>
        </p:txBody>
      </p:sp>
    </p:spTree>
    <p:extLst>
      <p:ext uri="{BB962C8B-B14F-4D97-AF65-F5344CB8AC3E}">
        <p14:creationId xmlns:p14="http://schemas.microsoft.com/office/powerpoint/2010/main" val="1373693078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20" grpId="0" animBg="1"/>
      <p:bldP spid="23" grpId="0" animBg="1"/>
      <p:bldP spid="25" grpId="0" animBg="1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1972"/>
            <a:ext cx="115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06" y="104271"/>
            <a:ext cx="388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2400" b="1" spc="-15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EB9D8-8086-430D-9003-C74077B03E53}"/>
              </a:ext>
            </a:extLst>
          </p:cNvPr>
          <p:cNvSpPr txBox="1"/>
          <p:nvPr/>
        </p:nvSpPr>
        <p:spPr>
          <a:xfrm>
            <a:off x="265321" y="1651957"/>
            <a:ext cx="204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Hoàn cảnh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6D55B4-BEDB-4CDD-ADA8-BEF5706E16C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13103" y="1882790"/>
            <a:ext cx="1242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D572F3C-BEAC-49AE-9507-4599D3516A9F}"/>
              </a:ext>
            </a:extLst>
          </p:cNvPr>
          <p:cNvSpPr txBox="1"/>
          <p:nvPr/>
        </p:nvSpPr>
        <p:spPr>
          <a:xfrm>
            <a:off x="3657599" y="1651957"/>
            <a:ext cx="838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Bị Tư bản phương Tây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vây Kinh tế</a:t>
            </a:r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lập chính trị và quân sự 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48980-31C0-40C0-814B-1DF3788E1C5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13103" y="1882790"/>
            <a:ext cx="1242874" cy="83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1833345-FB46-4DA7-AFCC-2322AFED35C5}"/>
              </a:ext>
            </a:extLst>
          </p:cNvPr>
          <p:cNvSpPr txBox="1"/>
          <p:nvPr/>
        </p:nvSpPr>
        <p:spPr>
          <a:xfrm>
            <a:off x="3588057" y="2491846"/>
            <a:ext cx="83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lớn cho quốc phòng – an ninh 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234E5-B425-4EB0-B2AC-CB1B5EE45C98}"/>
              </a:ext>
            </a:extLst>
          </p:cNvPr>
          <p:cNvSpPr txBox="1"/>
          <p:nvPr/>
        </p:nvSpPr>
        <p:spPr>
          <a:xfrm>
            <a:off x="265321" y="3101391"/>
            <a:ext cx="115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Mục tiêu: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tiên phát triển công nghiệp nặng, đẩy mạnh phát triển tiến bộ KHKT, xây dựng quốc phòng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60600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523465" y="722811"/>
            <a:ext cx="899741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 rot="17491300">
            <a:off x="1312476" y="320119"/>
            <a:ext cx="884238" cy="828676"/>
            <a:chOff x="5643563" y="2828925"/>
            <a:chExt cx="884238" cy="1104901"/>
          </a:xfrm>
        </p:grpSpPr>
        <p:sp>
          <p:nvSpPr>
            <p:cNvPr id="159" name="Freeform 304"/>
            <p:cNvSpPr/>
            <p:nvPr/>
          </p:nvSpPr>
          <p:spPr bwMode="auto">
            <a:xfrm>
              <a:off x="5643563" y="2881313"/>
              <a:ext cx="854075" cy="1052513"/>
            </a:xfrm>
            <a:custGeom>
              <a:avLst/>
              <a:gdLst>
                <a:gd name="T0" fmla="*/ 3 w 199"/>
                <a:gd name="T1" fmla="*/ 149 h 246"/>
                <a:gd name="T2" fmla="*/ 1 w 199"/>
                <a:gd name="T3" fmla="*/ 140 h 246"/>
                <a:gd name="T4" fmla="*/ 0 w 199"/>
                <a:gd name="T5" fmla="*/ 129 h 246"/>
                <a:gd name="T6" fmla="*/ 0 w 199"/>
                <a:gd name="T7" fmla="*/ 110 h 246"/>
                <a:gd name="T8" fmla="*/ 13 w 199"/>
                <a:gd name="T9" fmla="*/ 76 h 246"/>
                <a:gd name="T10" fmla="*/ 16 w 199"/>
                <a:gd name="T11" fmla="*/ 73 h 246"/>
                <a:gd name="T12" fmla="*/ 27 w 199"/>
                <a:gd name="T13" fmla="*/ 39 h 246"/>
                <a:gd name="T14" fmla="*/ 44 w 199"/>
                <a:gd name="T15" fmla="*/ 29 h 246"/>
                <a:gd name="T16" fmla="*/ 46 w 199"/>
                <a:gd name="T17" fmla="*/ 26 h 246"/>
                <a:gd name="T18" fmla="*/ 80 w 199"/>
                <a:gd name="T19" fmla="*/ 4 h 246"/>
                <a:gd name="T20" fmla="*/ 159 w 199"/>
                <a:gd name="T21" fmla="*/ 32 h 246"/>
                <a:gd name="T22" fmla="*/ 163 w 199"/>
                <a:gd name="T23" fmla="*/ 34 h 246"/>
                <a:gd name="T24" fmla="*/ 186 w 199"/>
                <a:gd name="T25" fmla="*/ 54 h 246"/>
                <a:gd name="T26" fmla="*/ 198 w 199"/>
                <a:gd name="T27" fmla="*/ 93 h 246"/>
                <a:gd name="T28" fmla="*/ 198 w 199"/>
                <a:gd name="T29" fmla="*/ 117 h 246"/>
                <a:gd name="T30" fmla="*/ 179 w 199"/>
                <a:gd name="T31" fmla="*/ 156 h 246"/>
                <a:gd name="T32" fmla="*/ 168 w 199"/>
                <a:gd name="T33" fmla="*/ 166 h 246"/>
                <a:gd name="T34" fmla="*/ 164 w 199"/>
                <a:gd name="T35" fmla="*/ 168 h 246"/>
                <a:gd name="T36" fmla="*/ 160 w 199"/>
                <a:gd name="T37" fmla="*/ 170 h 246"/>
                <a:gd name="T38" fmla="*/ 160 w 199"/>
                <a:gd name="T39" fmla="*/ 170 h 246"/>
                <a:gd name="T40" fmla="*/ 114 w 199"/>
                <a:gd name="T41" fmla="*/ 203 h 246"/>
                <a:gd name="T42" fmla="*/ 113 w 199"/>
                <a:gd name="T43" fmla="*/ 204 h 246"/>
                <a:gd name="T44" fmla="*/ 112 w 199"/>
                <a:gd name="T45" fmla="*/ 204 h 246"/>
                <a:gd name="T46" fmla="*/ 110 w 199"/>
                <a:gd name="T47" fmla="*/ 204 h 246"/>
                <a:gd name="T48" fmla="*/ 109 w 199"/>
                <a:gd name="T49" fmla="*/ 205 h 246"/>
                <a:gd name="T50" fmla="*/ 91 w 199"/>
                <a:gd name="T51" fmla="*/ 218 h 246"/>
                <a:gd name="T52" fmla="*/ 42 w 199"/>
                <a:gd name="T53" fmla="*/ 242 h 246"/>
                <a:gd name="T54" fmla="*/ 39 w 199"/>
                <a:gd name="T55" fmla="*/ 243 h 246"/>
                <a:gd name="T56" fmla="*/ 32 w 199"/>
                <a:gd name="T57" fmla="*/ 246 h 246"/>
                <a:gd name="T58" fmla="*/ 26 w 199"/>
                <a:gd name="T59" fmla="*/ 238 h 246"/>
                <a:gd name="T60" fmla="*/ 24 w 199"/>
                <a:gd name="T61" fmla="*/ 235 h 246"/>
                <a:gd name="T62" fmla="*/ 9 w 199"/>
                <a:gd name="T63" fmla="*/ 195 h 246"/>
                <a:gd name="T64" fmla="*/ 4 w 199"/>
                <a:gd name="T65" fmla="*/ 170 h 246"/>
                <a:gd name="T66" fmla="*/ 2 w 199"/>
                <a:gd name="T67" fmla="*/ 151 h 246"/>
                <a:gd name="T68" fmla="*/ 3 w 199"/>
                <a:gd name="T69" fmla="*/ 14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" h="246">
                  <a:moveTo>
                    <a:pt x="3" y="149"/>
                  </a:moveTo>
                  <a:cubicBezTo>
                    <a:pt x="1" y="146"/>
                    <a:pt x="0" y="143"/>
                    <a:pt x="1" y="140"/>
                  </a:cubicBezTo>
                  <a:cubicBezTo>
                    <a:pt x="1" y="137"/>
                    <a:pt x="1" y="132"/>
                    <a:pt x="0" y="129"/>
                  </a:cubicBezTo>
                  <a:cubicBezTo>
                    <a:pt x="0" y="123"/>
                    <a:pt x="0" y="116"/>
                    <a:pt x="0" y="110"/>
                  </a:cubicBezTo>
                  <a:cubicBezTo>
                    <a:pt x="1" y="98"/>
                    <a:pt x="4" y="84"/>
                    <a:pt x="13" y="76"/>
                  </a:cubicBezTo>
                  <a:cubicBezTo>
                    <a:pt x="14" y="75"/>
                    <a:pt x="15" y="74"/>
                    <a:pt x="16" y="73"/>
                  </a:cubicBezTo>
                  <a:cubicBezTo>
                    <a:pt x="13" y="62"/>
                    <a:pt x="21" y="48"/>
                    <a:pt x="27" y="39"/>
                  </a:cubicBezTo>
                  <a:cubicBezTo>
                    <a:pt x="30" y="33"/>
                    <a:pt x="37" y="30"/>
                    <a:pt x="44" y="29"/>
                  </a:cubicBezTo>
                  <a:cubicBezTo>
                    <a:pt x="44" y="28"/>
                    <a:pt x="45" y="26"/>
                    <a:pt x="46" y="26"/>
                  </a:cubicBezTo>
                  <a:cubicBezTo>
                    <a:pt x="54" y="14"/>
                    <a:pt x="65" y="6"/>
                    <a:pt x="80" y="4"/>
                  </a:cubicBezTo>
                  <a:cubicBezTo>
                    <a:pt x="107" y="0"/>
                    <a:pt x="136" y="18"/>
                    <a:pt x="159" y="32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73" y="35"/>
                    <a:pt x="181" y="45"/>
                    <a:pt x="186" y="54"/>
                  </a:cubicBezTo>
                  <a:cubicBezTo>
                    <a:pt x="192" y="66"/>
                    <a:pt x="196" y="80"/>
                    <a:pt x="198" y="93"/>
                  </a:cubicBezTo>
                  <a:cubicBezTo>
                    <a:pt x="199" y="101"/>
                    <a:pt x="199" y="109"/>
                    <a:pt x="198" y="117"/>
                  </a:cubicBezTo>
                  <a:cubicBezTo>
                    <a:pt x="195" y="132"/>
                    <a:pt x="189" y="145"/>
                    <a:pt x="179" y="156"/>
                  </a:cubicBezTo>
                  <a:cubicBezTo>
                    <a:pt x="176" y="159"/>
                    <a:pt x="172" y="163"/>
                    <a:pt x="168" y="166"/>
                  </a:cubicBezTo>
                  <a:cubicBezTo>
                    <a:pt x="167" y="167"/>
                    <a:pt x="166" y="168"/>
                    <a:pt x="164" y="168"/>
                  </a:cubicBezTo>
                  <a:cubicBezTo>
                    <a:pt x="163" y="169"/>
                    <a:pt x="162" y="170"/>
                    <a:pt x="160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49" y="185"/>
                    <a:pt x="130" y="196"/>
                    <a:pt x="114" y="203"/>
                  </a:cubicBezTo>
                  <a:cubicBezTo>
                    <a:pt x="113" y="204"/>
                    <a:pt x="113" y="204"/>
                    <a:pt x="113" y="204"/>
                  </a:cubicBezTo>
                  <a:cubicBezTo>
                    <a:pt x="112" y="204"/>
                    <a:pt x="112" y="204"/>
                    <a:pt x="112" y="204"/>
                  </a:cubicBezTo>
                  <a:cubicBezTo>
                    <a:pt x="111" y="204"/>
                    <a:pt x="111" y="204"/>
                    <a:pt x="110" y="204"/>
                  </a:cubicBezTo>
                  <a:cubicBezTo>
                    <a:pt x="109" y="205"/>
                    <a:pt x="109" y="205"/>
                    <a:pt x="109" y="205"/>
                  </a:cubicBezTo>
                  <a:cubicBezTo>
                    <a:pt x="103" y="210"/>
                    <a:pt x="97" y="214"/>
                    <a:pt x="91" y="218"/>
                  </a:cubicBezTo>
                  <a:cubicBezTo>
                    <a:pt x="75" y="228"/>
                    <a:pt x="59" y="235"/>
                    <a:pt x="42" y="242"/>
                  </a:cubicBezTo>
                  <a:cubicBezTo>
                    <a:pt x="39" y="243"/>
                    <a:pt x="39" y="243"/>
                    <a:pt x="39" y="243"/>
                  </a:cubicBezTo>
                  <a:cubicBezTo>
                    <a:pt x="32" y="246"/>
                    <a:pt x="32" y="246"/>
                    <a:pt x="32" y="246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4" y="235"/>
                    <a:pt x="24" y="235"/>
                    <a:pt x="24" y="235"/>
                  </a:cubicBezTo>
                  <a:cubicBezTo>
                    <a:pt x="17" y="225"/>
                    <a:pt x="12" y="207"/>
                    <a:pt x="9" y="195"/>
                  </a:cubicBezTo>
                  <a:cubicBezTo>
                    <a:pt x="7" y="187"/>
                    <a:pt x="5" y="178"/>
                    <a:pt x="4" y="170"/>
                  </a:cubicBezTo>
                  <a:cubicBezTo>
                    <a:pt x="3" y="164"/>
                    <a:pt x="2" y="157"/>
                    <a:pt x="2" y="151"/>
                  </a:cubicBezTo>
                  <a:cubicBezTo>
                    <a:pt x="2" y="150"/>
                    <a:pt x="2" y="149"/>
                    <a:pt x="3" y="149"/>
                  </a:cubicBezTo>
                  <a:close/>
                </a:path>
              </a:pathLst>
            </a:custGeom>
            <a:solidFill>
              <a:srgbClr val="3C7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0" name="Freeform 306"/>
            <p:cNvSpPr/>
            <p:nvPr/>
          </p:nvSpPr>
          <p:spPr bwMode="auto">
            <a:xfrm>
              <a:off x="5857875" y="3630613"/>
              <a:ext cx="261938" cy="244475"/>
            </a:xfrm>
            <a:custGeom>
              <a:avLst/>
              <a:gdLst>
                <a:gd name="T0" fmla="*/ 24 w 61"/>
                <a:gd name="T1" fmla="*/ 35 h 57"/>
                <a:gd name="T2" fmla="*/ 61 w 61"/>
                <a:gd name="T3" fmla="*/ 0 h 57"/>
                <a:gd name="T4" fmla="*/ 52 w 61"/>
                <a:gd name="T5" fmla="*/ 26 h 57"/>
                <a:gd name="T6" fmla="*/ 0 w 61"/>
                <a:gd name="T7" fmla="*/ 57 h 57"/>
                <a:gd name="T8" fmla="*/ 24 w 61"/>
                <a:gd name="T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24" y="35"/>
                  </a:moveTo>
                  <a:cubicBezTo>
                    <a:pt x="45" y="21"/>
                    <a:pt x="56" y="8"/>
                    <a:pt x="61" y="0"/>
                  </a:cubicBezTo>
                  <a:cubicBezTo>
                    <a:pt x="59" y="9"/>
                    <a:pt x="56" y="18"/>
                    <a:pt x="52" y="26"/>
                  </a:cubicBezTo>
                  <a:cubicBezTo>
                    <a:pt x="35" y="39"/>
                    <a:pt x="25" y="46"/>
                    <a:pt x="0" y="57"/>
                  </a:cubicBezTo>
                  <a:cubicBezTo>
                    <a:pt x="7" y="50"/>
                    <a:pt x="14" y="43"/>
                    <a:pt x="24" y="35"/>
                  </a:cubicBez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1" name="Freeform 307"/>
            <p:cNvSpPr/>
            <p:nvPr/>
          </p:nvSpPr>
          <p:spPr bwMode="auto">
            <a:xfrm>
              <a:off x="6107113" y="3406775"/>
              <a:ext cx="201613" cy="327025"/>
            </a:xfrm>
            <a:custGeom>
              <a:avLst/>
              <a:gdLst>
                <a:gd name="T0" fmla="*/ 2 w 47"/>
                <a:gd name="T1" fmla="*/ 75 h 76"/>
                <a:gd name="T2" fmla="*/ 6 w 47"/>
                <a:gd name="T3" fmla="*/ 53 h 76"/>
                <a:gd name="T4" fmla="*/ 22 w 47"/>
                <a:gd name="T5" fmla="*/ 49 h 76"/>
                <a:gd name="T6" fmla="*/ 40 w 47"/>
                <a:gd name="T7" fmla="*/ 0 h 76"/>
                <a:gd name="T8" fmla="*/ 47 w 47"/>
                <a:gd name="T9" fmla="*/ 43 h 76"/>
                <a:gd name="T10" fmla="*/ 43 w 47"/>
                <a:gd name="T11" fmla="*/ 47 h 76"/>
                <a:gd name="T12" fmla="*/ 2 w 47"/>
                <a:gd name="T1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6">
                  <a:moveTo>
                    <a:pt x="2" y="75"/>
                  </a:moveTo>
                  <a:cubicBezTo>
                    <a:pt x="0" y="76"/>
                    <a:pt x="3" y="65"/>
                    <a:pt x="6" y="53"/>
                  </a:cubicBezTo>
                  <a:cubicBezTo>
                    <a:pt x="6" y="57"/>
                    <a:pt x="9" y="58"/>
                    <a:pt x="22" y="49"/>
                  </a:cubicBezTo>
                  <a:cubicBezTo>
                    <a:pt x="37" y="38"/>
                    <a:pt x="40" y="14"/>
                    <a:pt x="40" y="0"/>
                  </a:cubicBezTo>
                  <a:cubicBezTo>
                    <a:pt x="46" y="17"/>
                    <a:pt x="46" y="33"/>
                    <a:pt x="47" y="43"/>
                  </a:cubicBezTo>
                  <a:cubicBezTo>
                    <a:pt x="46" y="44"/>
                    <a:pt x="45" y="46"/>
                    <a:pt x="43" y="47"/>
                  </a:cubicBezTo>
                  <a:cubicBezTo>
                    <a:pt x="36" y="55"/>
                    <a:pt x="23" y="65"/>
                    <a:pt x="2" y="75"/>
                  </a:cubicBez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2" name="Freeform 308"/>
            <p:cNvSpPr/>
            <p:nvPr/>
          </p:nvSpPr>
          <p:spPr bwMode="auto">
            <a:xfrm>
              <a:off x="6072188" y="3048000"/>
              <a:ext cx="455613" cy="547688"/>
            </a:xfrm>
            <a:custGeom>
              <a:avLst/>
              <a:gdLst>
                <a:gd name="T0" fmla="*/ 61 w 106"/>
                <a:gd name="T1" fmla="*/ 123 h 128"/>
                <a:gd name="T2" fmla="*/ 59 w 106"/>
                <a:gd name="T3" fmla="*/ 101 h 128"/>
                <a:gd name="T4" fmla="*/ 84 w 106"/>
                <a:gd name="T5" fmla="*/ 54 h 128"/>
                <a:gd name="T6" fmla="*/ 48 w 106"/>
                <a:gd name="T7" fmla="*/ 29 h 128"/>
                <a:gd name="T8" fmla="*/ 0 w 106"/>
                <a:gd name="T9" fmla="*/ 59 h 128"/>
                <a:gd name="T10" fmla="*/ 67 w 106"/>
                <a:gd name="T11" fmla="*/ 2 h 128"/>
                <a:gd name="T12" fmla="*/ 85 w 106"/>
                <a:gd name="T13" fmla="*/ 98 h 128"/>
                <a:gd name="T14" fmla="*/ 61 w 106"/>
                <a:gd name="T15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28">
                  <a:moveTo>
                    <a:pt x="61" y="123"/>
                  </a:moveTo>
                  <a:cubicBezTo>
                    <a:pt x="62" y="121"/>
                    <a:pt x="61" y="112"/>
                    <a:pt x="59" y="101"/>
                  </a:cubicBezTo>
                  <a:cubicBezTo>
                    <a:pt x="80" y="128"/>
                    <a:pt x="84" y="64"/>
                    <a:pt x="84" y="54"/>
                  </a:cubicBezTo>
                  <a:cubicBezTo>
                    <a:pt x="83" y="28"/>
                    <a:pt x="68" y="26"/>
                    <a:pt x="48" y="29"/>
                  </a:cubicBezTo>
                  <a:cubicBezTo>
                    <a:pt x="32" y="32"/>
                    <a:pt x="12" y="50"/>
                    <a:pt x="0" y="59"/>
                  </a:cubicBezTo>
                  <a:cubicBezTo>
                    <a:pt x="10" y="48"/>
                    <a:pt x="51" y="0"/>
                    <a:pt x="67" y="2"/>
                  </a:cubicBezTo>
                  <a:cubicBezTo>
                    <a:pt x="82" y="4"/>
                    <a:pt x="106" y="60"/>
                    <a:pt x="85" y="98"/>
                  </a:cubicBezTo>
                  <a:cubicBezTo>
                    <a:pt x="75" y="116"/>
                    <a:pt x="59" y="125"/>
                    <a:pt x="61" y="123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3" name="Freeform 309"/>
            <p:cNvSpPr/>
            <p:nvPr/>
          </p:nvSpPr>
          <p:spPr bwMode="auto">
            <a:xfrm>
              <a:off x="5694363" y="3025775"/>
              <a:ext cx="219075" cy="171450"/>
            </a:xfrm>
            <a:custGeom>
              <a:avLst/>
              <a:gdLst>
                <a:gd name="T0" fmla="*/ 36 w 51"/>
                <a:gd name="T1" fmla="*/ 29 h 40"/>
                <a:gd name="T2" fmla="*/ 15 w 51"/>
                <a:gd name="T3" fmla="*/ 38 h 40"/>
                <a:gd name="T4" fmla="*/ 20 w 51"/>
                <a:gd name="T5" fmla="*/ 6 h 40"/>
                <a:gd name="T6" fmla="*/ 51 w 51"/>
                <a:gd name="T7" fmla="*/ 0 h 40"/>
                <a:gd name="T8" fmla="*/ 36 w 51"/>
                <a:gd name="T9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36" y="29"/>
                  </a:moveTo>
                  <a:cubicBezTo>
                    <a:pt x="27" y="31"/>
                    <a:pt x="15" y="38"/>
                    <a:pt x="15" y="38"/>
                  </a:cubicBezTo>
                  <a:cubicBezTo>
                    <a:pt x="15" y="38"/>
                    <a:pt x="0" y="40"/>
                    <a:pt x="20" y="6"/>
                  </a:cubicBezTo>
                  <a:cubicBezTo>
                    <a:pt x="23" y="1"/>
                    <a:pt x="37" y="0"/>
                    <a:pt x="51" y="0"/>
                  </a:cubicBezTo>
                  <a:cubicBezTo>
                    <a:pt x="18" y="9"/>
                    <a:pt x="31" y="26"/>
                    <a:pt x="36" y="29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4" name="Freeform 310"/>
            <p:cNvSpPr/>
            <p:nvPr/>
          </p:nvSpPr>
          <p:spPr bwMode="auto">
            <a:xfrm>
              <a:off x="5857875" y="2828925"/>
              <a:ext cx="458788" cy="209550"/>
            </a:xfrm>
            <a:custGeom>
              <a:avLst/>
              <a:gdLst>
                <a:gd name="T0" fmla="*/ 17 w 107"/>
                <a:gd name="T1" fmla="*/ 42 h 49"/>
                <a:gd name="T2" fmla="*/ 1 w 107"/>
                <a:gd name="T3" fmla="*/ 39 h 49"/>
                <a:gd name="T4" fmla="*/ 107 w 107"/>
                <a:gd name="T5" fmla="*/ 49 h 49"/>
                <a:gd name="T6" fmla="*/ 48 w 107"/>
                <a:gd name="T7" fmla="*/ 27 h 49"/>
                <a:gd name="T8" fmla="*/ 17 w 107"/>
                <a:gd name="T9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9">
                  <a:moveTo>
                    <a:pt x="17" y="42"/>
                  </a:moveTo>
                  <a:cubicBezTo>
                    <a:pt x="7" y="41"/>
                    <a:pt x="0" y="41"/>
                    <a:pt x="1" y="39"/>
                  </a:cubicBezTo>
                  <a:cubicBezTo>
                    <a:pt x="30" y="0"/>
                    <a:pt x="76" y="31"/>
                    <a:pt x="107" y="49"/>
                  </a:cubicBezTo>
                  <a:cubicBezTo>
                    <a:pt x="90" y="40"/>
                    <a:pt x="68" y="30"/>
                    <a:pt x="48" y="27"/>
                  </a:cubicBezTo>
                  <a:cubicBezTo>
                    <a:pt x="23" y="23"/>
                    <a:pt x="27" y="31"/>
                    <a:pt x="17" y="42"/>
                  </a:cubicBezTo>
                  <a:close/>
                </a:path>
              </a:pathLst>
            </a:custGeom>
            <a:solidFill>
              <a:srgbClr val="539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5" name="Freeform 311"/>
            <p:cNvSpPr/>
            <p:nvPr/>
          </p:nvSpPr>
          <p:spPr bwMode="auto">
            <a:xfrm>
              <a:off x="5673725" y="3454400"/>
              <a:ext cx="98425" cy="350838"/>
            </a:xfrm>
            <a:custGeom>
              <a:avLst/>
              <a:gdLst>
                <a:gd name="T0" fmla="*/ 0 w 23"/>
                <a:gd name="T1" fmla="*/ 21 h 82"/>
                <a:gd name="T2" fmla="*/ 23 w 23"/>
                <a:gd name="T3" fmla="*/ 0 h 82"/>
                <a:gd name="T4" fmla="*/ 13 w 23"/>
                <a:gd name="T5" fmla="*/ 82 h 82"/>
                <a:gd name="T6" fmla="*/ 0 w 23"/>
                <a:gd name="T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2">
                  <a:moveTo>
                    <a:pt x="0" y="21"/>
                  </a:moveTo>
                  <a:cubicBezTo>
                    <a:pt x="1" y="16"/>
                    <a:pt x="14" y="7"/>
                    <a:pt x="23" y="0"/>
                  </a:cubicBezTo>
                  <a:cubicBezTo>
                    <a:pt x="8" y="22"/>
                    <a:pt x="14" y="43"/>
                    <a:pt x="13" y="82"/>
                  </a:cubicBezTo>
                  <a:cubicBezTo>
                    <a:pt x="5" y="59"/>
                    <a:pt x="0" y="28"/>
                    <a:pt x="0" y="21"/>
                  </a:cubicBezTo>
                  <a:close/>
                </a:path>
              </a:pathLst>
            </a:custGeom>
            <a:solidFill>
              <a:srgbClr val="6FA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6" name="Freeform 312"/>
            <p:cNvSpPr/>
            <p:nvPr/>
          </p:nvSpPr>
          <p:spPr bwMode="auto">
            <a:xfrm>
              <a:off x="5651500" y="3179763"/>
              <a:ext cx="184150" cy="339725"/>
            </a:xfrm>
            <a:custGeom>
              <a:avLst/>
              <a:gdLst>
                <a:gd name="T0" fmla="*/ 14 w 43"/>
                <a:gd name="T1" fmla="*/ 67 h 79"/>
                <a:gd name="T2" fmla="*/ 4 w 43"/>
                <a:gd name="T3" fmla="*/ 67 h 79"/>
                <a:gd name="T4" fmla="*/ 43 w 43"/>
                <a:gd name="T5" fmla="*/ 0 h 79"/>
                <a:gd name="T6" fmla="*/ 24 w 43"/>
                <a:gd name="T7" fmla="*/ 59 h 79"/>
                <a:gd name="T8" fmla="*/ 14 w 43"/>
                <a:gd name="T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9">
                  <a:moveTo>
                    <a:pt x="14" y="67"/>
                  </a:moveTo>
                  <a:cubicBezTo>
                    <a:pt x="1" y="79"/>
                    <a:pt x="4" y="75"/>
                    <a:pt x="4" y="67"/>
                  </a:cubicBezTo>
                  <a:cubicBezTo>
                    <a:pt x="3" y="25"/>
                    <a:pt x="0" y="10"/>
                    <a:pt x="43" y="0"/>
                  </a:cubicBezTo>
                  <a:cubicBezTo>
                    <a:pt x="19" y="17"/>
                    <a:pt x="12" y="38"/>
                    <a:pt x="24" y="59"/>
                  </a:cubicBezTo>
                  <a:lnTo>
                    <a:pt x="14" y="67"/>
                  </a:lnTo>
                  <a:close/>
                </a:path>
              </a:pathLst>
            </a:custGeom>
            <a:solidFill>
              <a:srgbClr val="599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7" name="Freeform 313"/>
            <p:cNvSpPr/>
            <p:nvPr/>
          </p:nvSpPr>
          <p:spPr bwMode="auto">
            <a:xfrm>
              <a:off x="5870575" y="3184525"/>
              <a:ext cx="558800" cy="612775"/>
            </a:xfrm>
            <a:custGeom>
              <a:avLst/>
              <a:gdLst>
                <a:gd name="T0" fmla="*/ 9 w 130"/>
                <a:gd name="T1" fmla="*/ 120 h 143"/>
                <a:gd name="T2" fmla="*/ 63 w 130"/>
                <a:gd name="T3" fmla="*/ 27 h 143"/>
                <a:gd name="T4" fmla="*/ 101 w 130"/>
                <a:gd name="T5" fmla="*/ 5 h 143"/>
                <a:gd name="T6" fmla="*/ 125 w 130"/>
                <a:gd name="T7" fmla="*/ 28 h 143"/>
                <a:gd name="T8" fmla="*/ 113 w 130"/>
                <a:gd name="T9" fmla="*/ 56 h 143"/>
                <a:gd name="T10" fmla="*/ 90 w 130"/>
                <a:gd name="T11" fmla="*/ 33 h 143"/>
                <a:gd name="T12" fmla="*/ 81 w 130"/>
                <a:gd name="T13" fmla="*/ 59 h 143"/>
                <a:gd name="T14" fmla="*/ 59 w 130"/>
                <a:gd name="T15" fmla="*/ 61 h 143"/>
                <a:gd name="T16" fmla="*/ 39 w 130"/>
                <a:gd name="T17" fmla="*/ 92 h 143"/>
                <a:gd name="T18" fmla="*/ 9 w 130"/>
                <a:gd name="T19" fmla="*/ 12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43">
                  <a:moveTo>
                    <a:pt x="9" y="120"/>
                  </a:moveTo>
                  <a:cubicBezTo>
                    <a:pt x="35" y="63"/>
                    <a:pt x="40" y="39"/>
                    <a:pt x="63" y="27"/>
                  </a:cubicBezTo>
                  <a:cubicBezTo>
                    <a:pt x="87" y="15"/>
                    <a:pt x="77" y="0"/>
                    <a:pt x="101" y="5"/>
                  </a:cubicBezTo>
                  <a:cubicBezTo>
                    <a:pt x="124" y="9"/>
                    <a:pt x="130" y="15"/>
                    <a:pt x="125" y="28"/>
                  </a:cubicBezTo>
                  <a:cubicBezTo>
                    <a:pt x="119" y="40"/>
                    <a:pt x="116" y="69"/>
                    <a:pt x="113" y="56"/>
                  </a:cubicBezTo>
                  <a:cubicBezTo>
                    <a:pt x="110" y="44"/>
                    <a:pt x="96" y="28"/>
                    <a:pt x="90" y="33"/>
                  </a:cubicBezTo>
                  <a:cubicBezTo>
                    <a:pt x="84" y="37"/>
                    <a:pt x="91" y="70"/>
                    <a:pt x="81" y="59"/>
                  </a:cubicBezTo>
                  <a:cubicBezTo>
                    <a:pt x="72" y="48"/>
                    <a:pt x="64" y="50"/>
                    <a:pt x="59" y="61"/>
                  </a:cubicBezTo>
                  <a:cubicBezTo>
                    <a:pt x="54" y="71"/>
                    <a:pt x="51" y="81"/>
                    <a:pt x="39" y="92"/>
                  </a:cubicBezTo>
                  <a:cubicBezTo>
                    <a:pt x="28" y="104"/>
                    <a:pt x="0" y="143"/>
                    <a:pt x="9" y="120"/>
                  </a:cubicBezTo>
                  <a:close/>
                </a:path>
              </a:pathLst>
            </a:custGeom>
            <a:solidFill>
              <a:srgbClr val="A4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8" name="Freeform 314"/>
            <p:cNvSpPr/>
            <p:nvPr/>
          </p:nvSpPr>
          <p:spPr bwMode="auto">
            <a:xfrm>
              <a:off x="5729288" y="2987675"/>
              <a:ext cx="519113" cy="758825"/>
            </a:xfrm>
            <a:custGeom>
              <a:avLst/>
              <a:gdLst>
                <a:gd name="T0" fmla="*/ 20 w 121"/>
                <a:gd name="T1" fmla="*/ 152 h 177"/>
                <a:gd name="T2" fmla="*/ 90 w 121"/>
                <a:gd name="T3" fmla="*/ 34 h 177"/>
                <a:gd name="T4" fmla="*/ 104 w 121"/>
                <a:gd name="T5" fmla="*/ 9 h 177"/>
                <a:gd name="T6" fmla="*/ 81 w 121"/>
                <a:gd name="T7" fmla="*/ 16 h 177"/>
                <a:gd name="T8" fmla="*/ 57 w 121"/>
                <a:gd name="T9" fmla="*/ 42 h 177"/>
                <a:gd name="T10" fmla="*/ 33 w 121"/>
                <a:gd name="T11" fmla="*/ 72 h 177"/>
                <a:gd name="T12" fmla="*/ 31 w 121"/>
                <a:gd name="T13" fmla="*/ 107 h 177"/>
                <a:gd name="T14" fmla="*/ 20 w 121"/>
                <a:gd name="T15" fmla="*/ 15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77">
                  <a:moveTo>
                    <a:pt x="20" y="152"/>
                  </a:moveTo>
                  <a:cubicBezTo>
                    <a:pt x="32" y="107"/>
                    <a:pt x="68" y="55"/>
                    <a:pt x="90" y="34"/>
                  </a:cubicBezTo>
                  <a:cubicBezTo>
                    <a:pt x="112" y="12"/>
                    <a:pt x="121" y="17"/>
                    <a:pt x="104" y="9"/>
                  </a:cubicBezTo>
                  <a:cubicBezTo>
                    <a:pt x="87" y="0"/>
                    <a:pt x="75" y="9"/>
                    <a:pt x="81" y="16"/>
                  </a:cubicBezTo>
                  <a:cubicBezTo>
                    <a:pt x="86" y="23"/>
                    <a:pt x="74" y="32"/>
                    <a:pt x="57" y="42"/>
                  </a:cubicBezTo>
                  <a:cubicBezTo>
                    <a:pt x="40" y="52"/>
                    <a:pt x="17" y="76"/>
                    <a:pt x="33" y="72"/>
                  </a:cubicBezTo>
                  <a:cubicBezTo>
                    <a:pt x="49" y="68"/>
                    <a:pt x="38" y="97"/>
                    <a:pt x="31" y="107"/>
                  </a:cubicBezTo>
                  <a:cubicBezTo>
                    <a:pt x="24" y="117"/>
                    <a:pt x="0" y="177"/>
                    <a:pt x="20" y="152"/>
                  </a:cubicBezTo>
                  <a:close/>
                </a:path>
              </a:pathLst>
            </a:custGeom>
            <a:solidFill>
              <a:srgbClr val="A4C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180566" y="-226604"/>
            <a:ext cx="926306" cy="1252538"/>
            <a:chOff x="5472113" y="2798763"/>
            <a:chExt cx="1235075" cy="1252538"/>
          </a:xfrm>
        </p:grpSpPr>
        <p:grpSp>
          <p:nvGrpSpPr>
            <p:cNvPr id="170" name="Group 1172"/>
            <p:cNvGrpSpPr/>
            <p:nvPr/>
          </p:nvGrpSpPr>
          <p:grpSpPr bwMode="auto">
            <a:xfrm>
              <a:off x="5472113" y="2798763"/>
              <a:ext cx="1235075" cy="1252538"/>
              <a:chOff x="3447" y="1763"/>
              <a:chExt cx="778" cy="789"/>
            </a:xfrm>
          </p:grpSpPr>
          <p:sp>
            <p:nvSpPr>
              <p:cNvPr id="177" name="Freeform 972"/>
              <p:cNvSpPr/>
              <p:nvPr/>
            </p:nvSpPr>
            <p:spPr bwMode="auto">
              <a:xfrm>
                <a:off x="3910" y="1830"/>
                <a:ext cx="76" cy="183"/>
              </a:xfrm>
              <a:custGeom>
                <a:avLst/>
                <a:gdLst>
                  <a:gd name="T0" fmla="*/ 6 w 28"/>
                  <a:gd name="T1" fmla="*/ 67 h 68"/>
                  <a:gd name="T2" fmla="*/ 10 w 28"/>
                  <a:gd name="T3" fmla="*/ 67 h 68"/>
                  <a:gd name="T4" fmla="*/ 18 w 28"/>
                  <a:gd name="T5" fmla="*/ 61 h 68"/>
                  <a:gd name="T6" fmla="*/ 18 w 28"/>
                  <a:gd name="T7" fmla="*/ 61 h 68"/>
                  <a:gd name="T8" fmla="*/ 26 w 28"/>
                  <a:gd name="T9" fmla="*/ 36 h 68"/>
                  <a:gd name="T10" fmla="*/ 25 w 28"/>
                  <a:gd name="T11" fmla="*/ 14 h 68"/>
                  <a:gd name="T12" fmla="*/ 24 w 28"/>
                  <a:gd name="T13" fmla="*/ 4 h 68"/>
                  <a:gd name="T14" fmla="*/ 22 w 28"/>
                  <a:gd name="T15" fmla="*/ 0 h 68"/>
                  <a:gd name="T16" fmla="*/ 10 w 28"/>
                  <a:gd name="T17" fmla="*/ 17 h 68"/>
                  <a:gd name="T18" fmla="*/ 3 w 28"/>
                  <a:gd name="T19" fmla="*/ 40 h 68"/>
                  <a:gd name="T20" fmla="*/ 6 w 28"/>
                  <a:gd name="T21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68">
                    <a:moveTo>
                      <a:pt x="6" y="67"/>
                    </a:moveTo>
                    <a:cubicBezTo>
                      <a:pt x="7" y="68"/>
                      <a:pt x="9" y="67"/>
                      <a:pt x="10" y="67"/>
                    </a:cubicBezTo>
                    <a:cubicBezTo>
                      <a:pt x="12" y="65"/>
                      <a:pt x="16" y="61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6" y="54"/>
                      <a:pt x="24" y="44"/>
                      <a:pt x="26" y="36"/>
                    </a:cubicBezTo>
                    <a:cubicBezTo>
                      <a:pt x="28" y="28"/>
                      <a:pt x="25" y="16"/>
                      <a:pt x="25" y="14"/>
                    </a:cubicBezTo>
                    <a:cubicBezTo>
                      <a:pt x="26" y="9"/>
                      <a:pt x="25" y="8"/>
                      <a:pt x="24" y="4"/>
                    </a:cubicBezTo>
                    <a:cubicBezTo>
                      <a:pt x="23" y="2"/>
                      <a:pt x="24" y="0"/>
                      <a:pt x="22" y="0"/>
                    </a:cubicBezTo>
                    <a:cubicBezTo>
                      <a:pt x="18" y="0"/>
                      <a:pt x="12" y="14"/>
                      <a:pt x="10" y="17"/>
                    </a:cubicBezTo>
                    <a:cubicBezTo>
                      <a:pt x="7" y="23"/>
                      <a:pt x="4" y="34"/>
                      <a:pt x="3" y="40"/>
                    </a:cubicBezTo>
                    <a:cubicBezTo>
                      <a:pt x="2" y="47"/>
                      <a:pt x="0" y="61"/>
                      <a:pt x="6" y="6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Freeform 973"/>
              <p:cNvSpPr/>
              <p:nvPr/>
            </p:nvSpPr>
            <p:spPr bwMode="auto">
              <a:xfrm>
                <a:off x="3907" y="1819"/>
                <a:ext cx="76" cy="191"/>
              </a:xfrm>
              <a:custGeom>
                <a:avLst/>
                <a:gdLst>
                  <a:gd name="T0" fmla="*/ 12 w 28"/>
                  <a:gd name="T1" fmla="*/ 22 h 71"/>
                  <a:gd name="T2" fmla="*/ 7 w 28"/>
                  <a:gd name="T3" fmla="*/ 70 h 71"/>
                  <a:gd name="T4" fmla="*/ 8 w 28"/>
                  <a:gd name="T5" fmla="*/ 70 h 71"/>
                  <a:gd name="T6" fmla="*/ 18 w 28"/>
                  <a:gd name="T7" fmla="*/ 64 h 71"/>
                  <a:gd name="T8" fmla="*/ 26 w 28"/>
                  <a:gd name="T9" fmla="*/ 40 h 71"/>
                  <a:gd name="T10" fmla="*/ 26 w 28"/>
                  <a:gd name="T11" fmla="*/ 17 h 71"/>
                  <a:gd name="T12" fmla="*/ 24 w 28"/>
                  <a:gd name="T13" fmla="*/ 7 h 71"/>
                  <a:gd name="T14" fmla="*/ 12 w 28"/>
                  <a:gd name="T1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1">
                    <a:moveTo>
                      <a:pt x="12" y="22"/>
                    </a:moveTo>
                    <a:cubicBezTo>
                      <a:pt x="8" y="30"/>
                      <a:pt x="0" y="62"/>
                      <a:pt x="7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9" y="71"/>
                      <a:pt x="15" y="64"/>
                      <a:pt x="18" y="64"/>
                    </a:cubicBezTo>
                    <a:cubicBezTo>
                      <a:pt x="26" y="57"/>
                      <a:pt x="24" y="48"/>
                      <a:pt x="26" y="40"/>
                    </a:cubicBezTo>
                    <a:cubicBezTo>
                      <a:pt x="28" y="32"/>
                      <a:pt x="26" y="18"/>
                      <a:pt x="26" y="17"/>
                    </a:cubicBezTo>
                    <a:cubicBezTo>
                      <a:pt x="27" y="12"/>
                      <a:pt x="24" y="10"/>
                      <a:pt x="24" y="7"/>
                    </a:cubicBezTo>
                    <a:cubicBezTo>
                      <a:pt x="22" y="0"/>
                      <a:pt x="13" y="20"/>
                      <a:pt x="12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Freeform 974"/>
              <p:cNvSpPr/>
              <p:nvPr/>
            </p:nvSpPr>
            <p:spPr bwMode="auto">
              <a:xfrm>
                <a:off x="3867" y="1938"/>
                <a:ext cx="135" cy="99"/>
              </a:xfrm>
              <a:custGeom>
                <a:avLst/>
                <a:gdLst>
                  <a:gd name="T0" fmla="*/ 47 w 50"/>
                  <a:gd name="T1" fmla="*/ 23 h 37"/>
                  <a:gd name="T2" fmla="*/ 47 w 50"/>
                  <a:gd name="T3" fmla="*/ 25 h 37"/>
                  <a:gd name="T4" fmla="*/ 46 w 50"/>
                  <a:gd name="T5" fmla="*/ 27 h 37"/>
                  <a:gd name="T6" fmla="*/ 49 w 50"/>
                  <a:gd name="T7" fmla="*/ 26 h 37"/>
                  <a:gd name="T8" fmla="*/ 49 w 50"/>
                  <a:gd name="T9" fmla="*/ 22 h 37"/>
                  <a:gd name="T10" fmla="*/ 45 w 50"/>
                  <a:gd name="T11" fmla="*/ 16 h 37"/>
                  <a:gd name="T12" fmla="*/ 33 w 50"/>
                  <a:gd name="T13" fmla="*/ 18 h 37"/>
                  <a:gd name="T14" fmla="*/ 23 w 50"/>
                  <a:gd name="T15" fmla="*/ 25 h 37"/>
                  <a:gd name="T16" fmla="*/ 16 w 50"/>
                  <a:gd name="T17" fmla="*/ 8 h 37"/>
                  <a:gd name="T18" fmla="*/ 3 w 50"/>
                  <a:gd name="T19" fmla="*/ 5 h 37"/>
                  <a:gd name="T20" fmla="*/ 2 w 50"/>
                  <a:gd name="T21" fmla="*/ 9 h 37"/>
                  <a:gd name="T22" fmla="*/ 5 w 50"/>
                  <a:gd name="T23" fmla="*/ 7 h 37"/>
                  <a:gd name="T24" fmla="*/ 8 w 50"/>
                  <a:gd name="T25" fmla="*/ 8 h 37"/>
                  <a:gd name="T26" fmla="*/ 16 w 50"/>
                  <a:gd name="T27" fmla="*/ 31 h 37"/>
                  <a:gd name="T28" fmla="*/ 22 w 50"/>
                  <a:gd name="T29" fmla="*/ 36 h 37"/>
                  <a:gd name="T30" fmla="*/ 23 w 50"/>
                  <a:gd name="T31" fmla="*/ 37 h 37"/>
                  <a:gd name="T32" fmla="*/ 24 w 50"/>
                  <a:gd name="T33" fmla="*/ 36 h 37"/>
                  <a:gd name="T34" fmla="*/ 34 w 50"/>
                  <a:gd name="T35" fmla="*/ 28 h 37"/>
                  <a:gd name="T36" fmla="*/ 47 w 50"/>
                  <a:gd name="T3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7">
                    <a:moveTo>
                      <a:pt x="47" y="23"/>
                    </a:moveTo>
                    <a:cubicBezTo>
                      <a:pt x="46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7" y="27"/>
                      <a:pt x="48" y="27"/>
                      <a:pt x="49" y="26"/>
                    </a:cubicBezTo>
                    <a:cubicBezTo>
                      <a:pt x="50" y="25"/>
                      <a:pt x="50" y="23"/>
                      <a:pt x="49" y="22"/>
                    </a:cubicBezTo>
                    <a:cubicBezTo>
                      <a:pt x="49" y="19"/>
                      <a:pt x="48" y="17"/>
                      <a:pt x="45" y="16"/>
                    </a:cubicBezTo>
                    <a:cubicBezTo>
                      <a:pt x="41" y="15"/>
                      <a:pt x="37" y="17"/>
                      <a:pt x="33" y="18"/>
                    </a:cubicBezTo>
                    <a:cubicBezTo>
                      <a:pt x="30" y="20"/>
                      <a:pt x="25" y="25"/>
                      <a:pt x="23" y="25"/>
                    </a:cubicBezTo>
                    <a:cubicBezTo>
                      <a:pt x="20" y="20"/>
                      <a:pt x="18" y="14"/>
                      <a:pt x="16" y="8"/>
                    </a:cubicBezTo>
                    <a:cubicBezTo>
                      <a:pt x="13" y="1"/>
                      <a:pt x="6" y="0"/>
                      <a:pt x="3" y="5"/>
                    </a:cubicBezTo>
                    <a:cubicBezTo>
                      <a:pt x="2" y="6"/>
                      <a:pt x="0" y="8"/>
                      <a:pt x="2" y="9"/>
                    </a:cubicBezTo>
                    <a:cubicBezTo>
                      <a:pt x="2" y="8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8"/>
                    </a:cubicBezTo>
                    <a:cubicBezTo>
                      <a:pt x="12" y="11"/>
                      <a:pt x="8" y="29"/>
                      <a:pt x="16" y="31"/>
                    </a:cubicBezTo>
                    <a:cubicBezTo>
                      <a:pt x="23" y="34"/>
                      <a:pt x="21" y="34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7" y="32"/>
                      <a:pt x="32" y="31"/>
                      <a:pt x="34" y="28"/>
                    </a:cubicBezTo>
                    <a:cubicBezTo>
                      <a:pt x="37" y="22"/>
                      <a:pt x="45" y="22"/>
                      <a:pt x="47" y="2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Freeform 975"/>
              <p:cNvSpPr/>
              <p:nvPr/>
            </p:nvSpPr>
            <p:spPr bwMode="auto">
              <a:xfrm>
                <a:off x="3872" y="1943"/>
                <a:ext cx="127" cy="89"/>
              </a:xfrm>
              <a:custGeom>
                <a:avLst/>
                <a:gdLst>
                  <a:gd name="T0" fmla="*/ 31 w 47"/>
                  <a:gd name="T1" fmla="*/ 18 h 33"/>
                  <a:gd name="T2" fmla="*/ 47 w 47"/>
                  <a:gd name="T3" fmla="*/ 21 h 33"/>
                  <a:gd name="T4" fmla="*/ 45 w 47"/>
                  <a:gd name="T5" fmla="*/ 25 h 33"/>
                  <a:gd name="T6" fmla="*/ 46 w 47"/>
                  <a:gd name="T7" fmla="*/ 21 h 33"/>
                  <a:gd name="T8" fmla="*/ 32 w 47"/>
                  <a:gd name="T9" fmla="*/ 25 h 33"/>
                  <a:gd name="T10" fmla="*/ 21 w 47"/>
                  <a:gd name="T11" fmla="*/ 33 h 33"/>
                  <a:gd name="T12" fmla="*/ 14 w 47"/>
                  <a:gd name="T13" fmla="*/ 28 h 33"/>
                  <a:gd name="T14" fmla="*/ 3 w 47"/>
                  <a:gd name="T15" fmla="*/ 5 h 33"/>
                  <a:gd name="T16" fmla="*/ 0 w 47"/>
                  <a:gd name="T17" fmla="*/ 6 h 33"/>
                  <a:gd name="T18" fmla="*/ 1 w 47"/>
                  <a:gd name="T19" fmla="*/ 4 h 33"/>
                  <a:gd name="T20" fmla="*/ 13 w 47"/>
                  <a:gd name="T21" fmla="*/ 6 h 33"/>
                  <a:gd name="T22" fmla="*/ 20 w 47"/>
                  <a:gd name="T23" fmla="*/ 24 h 33"/>
                  <a:gd name="T24" fmla="*/ 26 w 47"/>
                  <a:gd name="T25" fmla="*/ 21 h 33"/>
                  <a:gd name="T26" fmla="*/ 31 w 47"/>
                  <a:gd name="T2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33">
                    <a:moveTo>
                      <a:pt x="31" y="18"/>
                    </a:moveTo>
                    <a:cubicBezTo>
                      <a:pt x="37" y="15"/>
                      <a:pt x="45" y="12"/>
                      <a:pt x="47" y="21"/>
                    </a:cubicBezTo>
                    <a:cubicBezTo>
                      <a:pt x="47" y="23"/>
                      <a:pt x="46" y="25"/>
                      <a:pt x="45" y="25"/>
                    </a:cubicBezTo>
                    <a:cubicBezTo>
                      <a:pt x="46" y="23"/>
                      <a:pt x="45" y="23"/>
                      <a:pt x="46" y="21"/>
                    </a:cubicBezTo>
                    <a:cubicBezTo>
                      <a:pt x="46" y="18"/>
                      <a:pt x="36" y="17"/>
                      <a:pt x="32" y="25"/>
                    </a:cubicBezTo>
                    <a:cubicBezTo>
                      <a:pt x="30" y="29"/>
                      <a:pt x="24" y="29"/>
                      <a:pt x="21" y="33"/>
                    </a:cubicBezTo>
                    <a:cubicBezTo>
                      <a:pt x="20" y="32"/>
                      <a:pt x="22" y="31"/>
                      <a:pt x="14" y="28"/>
                    </a:cubicBezTo>
                    <a:cubicBezTo>
                      <a:pt x="6" y="26"/>
                      <a:pt x="13" y="1"/>
                      <a:pt x="3" y="5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3" y="0"/>
                      <a:pt x="10" y="0"/>
                      <a:pt x="13" y="6"/>
                    </a:cubicBezTo>
                    <a:cubicBezTo>
                      <a:pt x="14" y="8"/>
                      <a:pt x="20" y="24"/>
                      <a:pt x="20" y="24"/>
                    </a:cubicBezTo>
                    <a:cubicBezTo>
                      <a:pt x="21" y="25"/>
                      <a:pt x="23" y="23"/>
                      <a:pt x="26" y="21"/>
                    </a:cubicBezTo>
                    <a:cubicBezTo>
                      <a:pt x="28" y="20"/>
                      <a:pt x="31" y="18"/>
                      <a:pt x="31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Freeform 976"/>
              <p:cNvSpPr>
                <a:spLocks noEditPoints="1"/>
              </p:cNvSpPr>
              <p:nvPr/>
            </p:nvSpPr>
            <p:spPr bwMode="auto">
              <a:xfrm>
                <a:off x="3905" y="1833"/>
                <a:ext cx="78" cy="177"/>
              </a:xfrm>
              <a:custGeom>
                <a:avLst/>
                <a:gdLst>
                  <a:gd name="T0" fmla="*/ 9 w 29"/>
                  <a:gd name="T1" fmla="*/ 66 h 66"/>
                  <a:gd name="T2" fmla="*/ 7 w 29"/>
                  <a:gd name="T3" fmla="*/ 63 h 66"/>
                  <a:gd name="T4" fmla="*/ 13 w 29"/>
                  <a:gd name="T5" fmla="*/ 16 h 66"/>
                  <a:gd name="T6" fmla="*/ 23 w 29"/>
                  <a:gd name="T7" fmla="*/ 0 h 66"/>
                  <a:gd name="T8" fmla="*/ 24 w 29"/>
                  <a:gd name="T9" fmla="*/ 0 h 66"/>
                  <a:gd name="T10" fmla="*/ 25 w 29"/>
                  <a:gd name="T11" fmla="*/ 2 h 66"/>
                  <a:gd name="T12" fmla="*/ 27 w 29"/>
                  <a:gd name="T13" fmla="*/ 12 h 66"/>
                  <a:gd name="T14" fmla="*/ 27 w 29"/>
                  <a:gd name="T15" fmla="*/ 35 h 66"/>
                  <a:gd name="T16" fmla="*/ 20 w 29"/>
                  <a:gd name="T17" fmla="*/ 59 h 66"/>
                  <a:gd name="T18" fmla="*/ 14 w 29"/>
                  <a:gd name="T19" fmla="*/ 63 h 66"/>
                  <a:gd name="T20" fmla="*/ 25 w 29"/>
                  <a:gd name="T21" fmla="*/ 5 h 66"/>
                  <a:gd name="T22" fmla="*/ 23 w 29"/>
                  <a:gd name="T23" fmla="*/ 31 h 66"/>
                  <a:gd name="T24" fmla="*/ 12 w 29"/>
                  <a:gd name="T25" fmla="*/ 62 h 66"/>
                  <a:gd name="T26" fmla="*/ 10 w 29"/>
                  <a:gd name="T27" fmla="*/ 64 h 66"/>
                  <a:gd name="T28" fmla="*/ 19 w 29"/>
                  <a:gd name="T29" fmla="*/ 58 h 66"/>
                  <a:gd name="T30" fmla="*/ 26 w 29"/>
                  <a:gd name="T31" fmla="*/ 35 h 66"/>
                  <a:gd name="T32" fmla="*/ 26 w 29"/>
                  <a:gd name="T33" fmla="*/ 12 h 66"/>
                  <a:gd name="T34" fmla="*/ 25 w 29"/>
                  <a:gd name="T35" fmla="*/ 5 h 66"/>
                  <a:gd name="T36" fmla="*/ 24 w 29"/>
                  <a:gd name="T37" fmla="*/ 3 h 66"/>
                  <a:gd name="T38" fmla="*/ 20 w 29"/>
                  <a:gd name="T39" fmla="*/ 21 h 66"/>
                  <a:gd name="T40" fmla="*/ 15 w 29"/>
                  <a:gd name="T41" fmla="*/ 49 h 66"/>
                  <a:gd name="T42" fmla="*/ 13 w 29"/>
                  <a:gd name="T43" fmla="*/ 55 h 66"/>
                  <a:gd name="T44" fmla="*/ 9 w 29"/>
                  <a:gd name="T45" fmla="*/ 64 h 66"/>
                  <a:gd name="T46" fmla="*/ 11 w 29"/>
                  <a:gd name="T47" fmla="*/ 61 h 66"/>
                  <a:gd name="T48" fmla="*/ 22 w 29"/>
                  <a:gd name="T49" fmla="*/ 31 h 66"/>
                  <a:gd name="T50" fmla="*/ 22 w 29"/>
                  <a:gd name="T51" fmla="*/ 4 h 66"/>
                  <a:gd name="T52" fmla="*/ 11 w 29"/>
                  <a:gd name="T53" fmla="*/ 33 h 66"/>
                  <a:gd name="T54" fmla="*/ 9 w 29"/>
                  <a:gd name="T55" fmla="*/ 60 h 66"/>
                  <a:gd name="T56" fmla="*/ 12 w 29"/>
                  <a:gd name="T57" fmla="*/ 54 h 66"/>
                  <a:gd name="T58" fmla="*/ 14 w 29"/>
                  <a:gd name="T59" fmla="*/ 49 h 66"/>
                  <a:gd name="T60" fmla="*/ 19 w 29"/>
                  <a:gd name="T61" fmla="*/ 21 h 66"/>
                  <a:gd name="T62" fmla="*/ 22 w 29"/>
                  <a:gd name="T63" fmla="*/ 4 h 66"/>
                  <a:gd name="T64" fmla="*/ 21 w 29"/>
                  <a:gd name="T65" fmla="*/ 3 h 66"/>
                  <a:gd name="T66" fmla="*/ 14 w 29"/>
                  <a:gd name="T67" fmla="*/ 17 h 66"/>
                  <a:gd name="T68" fmla="*/ 8 w 29"/>
                  <a:gd name="T69" fmla="*/ 61 h 66"/>
                  <a:gd name="T70" fmla="*/ 9 w 29"/>
                  <a:gd name="T71" fmla="*/ 51 h 66"/>
                  <a:gd name="T72" fmla="*/ 17 w 29"/>
                  <a:gd name="T73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66">
                    <a:moveTo>
                      <a:pt x="9" y="66"/>
                    </a:move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8" y="66"/>
                      <a:pt x="8" y="65"/>
                    </a:cubicBezTo>
                    <a:cubicBezTo>
                      <a:pt x="7" y="65"/>
                      <a:pt x="7" y="64"/>
                      <a:pt x="7" y="63"/>
                    </a:cubicBezTo>
                    <a:cubicBezTo>
                      <a:pt x="7" y="63"/>
                      <a:pt x="7" y="62"/>
                      <a:pt x="7" y="62"/>
                    </a:cubicBezTo>
                    <a:cubicBezTo>
                      <a:pt x="0" y="48"/>
                      <a:pt x="9" y="23"/>
                      <a:pt x="13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8" y="6"/>
                      <a:pt x="21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5" y="2"/>
                    </a:cubicBezTo>
                    <a:cubicBezTo>
                      <a:pt x="25" y="3"/>
                      <a:pt x="26" y="4"/>
                      <a:pt x="26" y="5"/>
                    </a:cubicBezTo>
                    <a:cubicBezTo>
                      <a:pt x="27" y="7"/>
                      <a:pt x="28" y="9"/>
                      <a:pt x="27" y="12"/>
                    </a:cubicBezTo>
                    <a:cubicBezTo>
                      <a:pt x="27" y="12"/>
                      <a:pt x="27" y="14"/>
                      <a:pt x="27" y="15"/>
                    </a:cubicBezTo>
                    <a:cubicBezTo>
                      <a:pt x="28" y="19"/>
                      <a:pt x="29" y="29"/>
                      <a:pt x="27" y="35"/>
                    </a:cubicBezTo>
                    <a:cubicBezTo>
                      <a:pt x="27" y="37"/>
                      <a:pt x="27" y="40"/>
                      <a:pt x="27" y="42"/>
                    </a:cubicBezTo>
                    <a:cubicBezTo>
                      <a:pt x="26" y="48"/>
                      <a:pt x="26" y="54"/>
                      <a:pt x="20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8" y="59"/>
                      <a:pt x="16" y="61"/>
                      <a:pt x="14" y="63"/>
                    </a:cubicBezTo>
                    <a:cubicBezTo>
                      <a:pt x="12" y="64"/>
                      <a:pt x="11" y="65"/>
                      <a:pt x="9" y="66"/>
                    </a:cubicBezTo>
                    <a:close/>
                    <a:moveTo>
                      <a:pt x="25" y="5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25" y="12"/>
                      <a:pt x="25" y="27"/>
                      <a:pt x="23" y="31"/>
                    </a:cubicBezTo>
                    <a:cubicBezTo>
                      <a:pt x="22" y="33"/>
                      <a:pt x="22" y="36"/>
                      <a:pt x="21" y="40"/>
                    </a:cubicBezTo>
                    <a:cubicBezTo>
                      <a:pt x="20" y="49"/>
                      <a:pt x="18" y="60"/>
                      <a:pt x="12" y="62"/>
                    </a:cubicBezTo>
                    <a:cubicBezTo>
                      <a:pt x="11" y="62"/>
                      <a:pt x="11" y="63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3"/>
                      <a:pt x="12" y="62"/>
                      <a:pt x="13" y="62"/>
                    </a:cubicBezTo>
                    <a:cubicBezTo>
                      <a:pt x="15" y="60"/>
                      <a:pt x="17" y="58"/>
                      <a:pt x="19" y="58"/>
                    </a:cubicBezTo>
                    <a:cubicBezTo>
                      <a:pt x="25" y="53"/>
                      <a:pt x="25" y="48"/>
                      <a:pt x="26" y="42"/>
                    </a:cubicBezTo>
                    <a:cubicBezTo>
                      <a:pt x="26" y="40"/>
                      <a:pt x="26" y="37"/>
                      <a:pt x="26" y="35"/>
                    </a:cubicBezTo>
                    <a:cubicBezTo>
                      <a:pt x="28" y="29"/>
                      <a:pt x="27" y="20"/>
                      <a:pt x="26" y="15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7" y="9"/>
                      <a:pt x="26" y="7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lose/>
                    <a:moveTo>
                      <a:pt x="24" y="3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9"/>
                      <a:pt x="21" y="15"/>
                      <a:pt x="20" y="21"/>
                    </a:cubicBezTo>
                    <a:cubicBezTo>
                      <a:pt x="19" y="23"/>
                      <a:pt x="19" y="25"/>
                      <a:pt x="18" y="26"/>
                    </a:cubicBezTo>
                    <a:cubicBezTo>
                      <a:pt x="17" y="30"/>
                      <a:pt x="16" y="44"/>
                      <a:pt x="15" y="49"/>
                    </a:cubicBezTo>
                    <a:cubicBezTo>
                      <a:pt x="15" y="50"/>
                      <a:pt x="15" y="50"/>
                      <a:pt x="15" y="51"/>
                    </a:cubicBezTo>
                    <a:cubicBezTo>
                      <a:pt x="14" y="52"/>
                      <a:pt x="14" y="54"/>
                      <a:pt x="13" y="55"/>
                    </a:cubicBezTo>
                    <a:cubicBezTo>
                      <a:pt x="12" y="57"/>
                      <a:pt x="12" y="58"/>
                      <a:pt x="10" y="63"/>
                    </a:cubicBezTo>
                    <a:cubicBezTo>
                      <a:pt x="9" y="63"/>
                      <a:pt x="9" y="64"/>
                      <a:pt x="9" y="64"/>
                    </a:cubicBezTo>
                    <a:cubicBezTo>
                      <a:pt x="9" y="64"/>
                      <a:pt x="9" y="64"/>
                      <a:pt x="9" y="63"/>
                    </a:cubicBezTo>
                    <a:cubicBezTo>
                      <a:pt x="10" y="62"/>
                      <a:pt x="11" y="61"/>
                      <a:pt x="11" y="61"/>
                    </a:cubicBezTo>
                    <a:cubicBezTo>
                      <a:pt x="17" y="59"/>
                      <a:pt x="19" y="48"/>
                      <a:pt x="20" y="40"/>
                    </a:cubicBezTo>
                    <a:cubicBezTo>
                      <a:pt x="21" y="36"/>
                      <a:pt x="21" y="33"/>
                      <a:pt x="22" y="31"/>
                    </a:cubicBezTo>
                    <a:cubicBezTo>
                      <a:pt x="24" y="26"/>
                      <a:pt x="24" y="9"/>
                      <a:pt x="24" y="3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19" y="11"/>
                      <a:pt x="13" y="30"/>
                      <a:pt x="11" y="33"/>
                    </a:cubicBezTo>
                    <a:cubicBezTo>
                      <a:pt x="10" y="39"/>
                      <a:pt x="10" y="45"/>
                      <a:pt x="10" y="51"/>
                    </a:cubicBezTo>
                    <a:cubicBezTo>
                      <a:pt x="10" y="55"/>
                      <a:pt x="10" y="58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1" y="58"/>
                      <a:pt x="11" y="56"/>
                      <a:pt x="12" y="54"/>
                    </a:cubicBezTo>
                    <a:cubicBezTo>
                      <a:pt x="12" y="53"/>
                      <a:pt x="13" y="52"/>
                      <a:pt x="14" y="50"/>
                    </a:cubicBezTo>
                    <a:cubicBezTo>
                      <a:pt x="14" y="50"/>
                      <a:pt x="14" y="50"/>
                      <a:pt x="14" y="49"/>
                    </a:cubicBezTo>
                    <a:cubicBezTo>
                      <a:pt x="14" y="44"/>
                      <a:pt x="16" y="30"/>
                      <a:pt x="17" y="26"/>
                    </a:cubicBezTo>
                    <a:cubicBezTo>
                      <a:pt x="18" y="24"/>
                      <a:pt x="18" y="22"/>
                      <a:pt x="19" y="21"/>
                    </a:cubicBezTo>
                    <a:cubicBezTo>
                      <a:pt x="20" y="15"/>
                      <a:pt x="22" y="9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lose/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0" y="5"/>
                      <a:pt x="18" y="9"/>
                      <a:pt x="15" y="14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9" y="25"/>
                      <a:pt x="1" y="49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0"/>
                      <a:pt x="8" y="60"/>
                    </a:cubicBezTo>
                    <a:cubicBezTo>
                      <a:pt x="9" y="58"/>
                      <a:pt x="9" y="55"/>
                      <a:pt x="9" y="51"/>
                    </a:cubicBezTo>
                    <a:cubicBezTo>
                      <a:pt x="9" y="45"/>
                      <a:pt x="9" y="38"/>
                      <a:pt x="10" y="33"/>
                    </a:cubicBezTo>
                    <a:cubicBezTo>
                      <a:pt x="11" y="32"/>
                      <a:pt x="14" y="23"/>
                      <a:pt x="17" y="15"/>
                    </a:cubicBezTo>
                    <a:cubicBezTo>
                      <a:pt x="19" y="9"/>
                      <a:pt x="20" y="5"/>
                      <a:pt x="21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Freeform 977"/>
              <p:cNvSpPr/>
              <p:nvPr/>
            </p:nvSpPr>
            <p:spPr bwMode="auto">
              <a:xfrm>
                <a:off x="3875" y="1946"/>
                <a:ext cx="57" cy="67"/>
              </a:xfrm>
              <a:custGeom>
                <a:avLst/>
                <a:gdLst>
                  <a:gd name="T0" fmla="*/ 19 w 21"/>
                  <a:gd name="T1" fmla="*/ 25 h 25"/>
                  <a:gd name="T2" fmla="*/ 19 w 21"/>
                  <a:gd name="T3" fmla="*/ 25 h 25"/>
                  <a:gd name="T4" fmla="*/ 19 w 21"/>
                  <a:gd name="T5" fmla="*/ 25 h 25"/>
                  <a:gd name="T6" fmla="*/ 19 w 21"/>
                  <a:gd name="T7" fmla="*/ 25 h 25"/>
                  <a:gd name="T8" fmla="*/ 15 w 21"/>
                  <a:gd name="T9" fmla="*/ 19 h 25"/>
                  <a:gd name="T10" fmla="*/ 14 w 21"/>
                  <a:gd name="T11" fmla="*/ 17 h 25"/>
                  <a:gd name="T12" fmla="*/ 12 w 21"/>
                  <a:gd name="T13" fmla="*/ 11 h 25"/>
                  <a:gd name="T14" fmla="*/ 10 w 21"/>
                  <a:gd name="T15" fmla="*/ 5 h 25"/>
                  <a:gd name="T16" fmla="*/ 7 w 21"/>
                  <a:gd name="T17" fmla="*/ 3 h 25"/>
                  <a:gd name="T18" fmla="*/ 5 w 21"/>
                  <a:gd name="T19" fmla="*/ 2 h 25"/>
                  <a:gd name="T20" fmla="*/ 4 w 21"/>
                  <a:gd name="T21" fmla="*/ 1 h 25"/>
                  <a:gd name="T22" fmla="*/ 1 w 21"/>
                  <a:gd name="T23" fmla="*/ 2 h 25"/>
                  <a:gd name="T24" fmla="*/ 0 w 21"/>
                  <a:gd name="T25" fmla="*/ 3 h 25"/>
                  <a:gd name="T26" fmla="*/ 3 w 21"/>
                  <a:gd name="T27" fmla="*/ 0 h 25"/>
                  <a:gd name="T28" fmla="*/ 6 w 21"/>
                  <a:gd name="T29" fmla="*/ 1 h 25"/>
                  <a:gd name="T30" fmla="*/ 7 w 21"/>
                  <a:gd name="T31" fmla="*/ 2 h 25"/>
                  <a:gd name="T32" fmla="*/ 11 w 21"/>
                  <a:gd name="T33" fmla="*/ 5 h 25"/>
                  <a:gd name="T34" fmla="*/ 13 w 21"/>
                  <a:gd name="T35" fmla="*/ 10 h 25"/>
                  <a:gd name="T36" fmla="*/ 15 w 21"/>
                  <a:gd name="T37" fmla="*/ 16 h 25"/>
                  <a:gd name="T38" fmla="*/ 16 w 21"/>
                  <a:gd name="T39" fmla="*/ 18 h 25"/>
                  <a:gd name="T40" fmla="*/ 19 w 21"/>
                  <a:gd name="T41" fmla="*/ 24 h 25"/>
                  <a:gd name="T42" fmla="*/ 20 w 21"/>
                  <a:gd name="T43" fmla="*/ 23 h 25"/>
                  <a:gd name="T44" fmla="*/ 21 w 21"/>
                  <a:gd name="T45" fmla="*/ 22 h 25"/>
                  <a:gd name="T46" fmla="*/ 21 w 21"/>
                  <a:gd name="T47" fmla="*/ 23 h 25"/>
                  <a:gd name="T48" fmla="*/ 21 w 21"/>
                  <a:gd name="T49" fmla="*/ 24 h 25"/>
                  <a:gd name="T50" fmla="*/ 19 w 21"/>
                  <a:gd name="T5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" h="25">
                    <a:moveTo>
                      <a:pt x="19" y="25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7" y="24"/>
                      <a:pt x="16" y="21"/>
                      <a:pt x="15" y="19"/>
                    </a:cubicBezTo>
                    <a:cubicBezTo>
                      <a:pt x="14" y="18"/>
                      <a:pt x="14" y="17"/>
                      <a:pt x="14" y="17"/>
                    </a:cubicBezTo>
                    <a:cubicBezTo>
                      <a:pt x="13" y="16"/>
                      <a:pt x="12" y="13"/>
                      <a:pt x="12" y="11"/>
                    </a:cubicBezTo>
                    <a:cubicBezTo>
                      <a:pt x="11" y="8"/>
                      <a:pt x="10" y="6"/>
                      <a:pt x="10" y="5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10" y="2"/>
                      <a:pt x="11" y="5"/>
                    </a:cubicBezTo>
                    <a:cubicBezTo>
                      <a:pt x="12" y="6"/>
                      <a:pt x="12" y="8"/>
                      <a:pt x="13" y="10"/>
                    </a:cubicBezTo>
                    <a:cubicBezTo>
                      <a:pt x="13" y="13"/>
                      <a:pt x="14" y="15"/>
                      <a:pt x="15" y="16"/>
                    </a:cubicBezTo>
                    <a:cubicBezTo>
                      <a:pt x="15" y="17"/>
                      <a:pt x="15" y="17"/>
                      <a:pt x="16" y="18"/>
                    </a:cubicBezTo>
                    <a:cubicBezTo>
                      <a:pt x="17" y="20"/>
                      <a:pt x="18" y="23"/>
                      <a:pt x="19" y="24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0" y="25"/>
                      <a:pt x="19" y="25"/>
                      <a:pt x="19" y="2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Freeform 978"/>
              <p:cNvSpPr/>
              <p:nvPr/>
            </p:nvSpPr>
            <p:spPr bwMode="auto">
              <a:xfrm>
                <a:off x="3881" y="1954"/>
                <a:ext cx="48" cy="81"/>
              </a:xfrm>
              <a:custGeom>
                <a:avLst/>
                <a:gdLst>
                  <a:gd name="T0" fmla="*/ 18 w 18"/>
                  <a:gd name="T1" fmla="*/ 30 h 30"/>
                  <a:gd name="T2" fmla="*/ 17 w 18"/>
                  <a:gd name="T3" fmla="*/ 28 h 30"/>
                  <a:gd name="T4" fmla="*/ 15 w 18"/>
                  <a:gd name="T5" fmla="*/ 25 h 30"/>
                  <a:gd name="T6" fmla="*/ 11 w 18"/>
                  <a:gd name="T7" fmla="*/ 20 h 30"/>
                  <a:gd name="T8" fmla="*/ 11 w 18"/>
                  <a:gd name="T9" fmla="*/ 18 h 30"/>
                  <a:gd name="T10" fmla="*/ 7 w 18"/>
                  <a:gd name="T11" fmla="*/ 7 h 30"/>
                  <a:gd name="T12" fmla="*/ 3 w 18"/>
                  <a:gd name="T13" fmla="*/ 1 h 30"/>
                  <a:gd name="T14" fmla="*/ 1 w 18"/>
                  <a:gd name="T15" fmla="*/ 1 h 30"/>
                  <a:gd name="T16" fmla="*/ 0 w 18"/>
                  <a:gd name="T17" fmla="*/ 1 h 30"/>
                  <a:gd name="T18" fmla="*/ 4 w 18"/>
                  <a:gd name="T19" fmla="*/ 0 h 30"/>
                  <a:gd name="T20" fmla="*/ 9 w 18"/>
                  <a:gd name="T21" fmla="*/ 7 h 30"/>
                  <a:gd name="T22" fmla="*/ 12 w 18"/>
                  <a:gd name="T23" fmla="*/ 18 h 30"/>
                  <a:gd name="T24" fmla="*/ 13 w 18"/>
                  <a:gd name="T25" fmla="*/ 20 h 30"/>
                  <a:gd name="T26" fmla="*/ 16 w 18"/>
                  <a:gd name="T27" fmla="*/ 24 h 30"/>
                  <a:gd name="T28" fmla="*/ 18 w 18"/>
                  <a:gd name="T29" fmla="*/ 28 h 30"/>
                  <a:gd name="T30" fmla="*/ 18 w 18"/>
                  <a:gd name="T31" fmla="*/ 29 h 30"/>
                  <a:gd name="T32" fmla="*/ 18 w 18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cubicBezTo>
                      <a:pt x="17" y="30"/>
                      <a:pt x="17" y="29"/>
                      <a:pt x="17" y="28"/>
                    </a:cubicBezTo>
                    <a:cubicBezTo>
                      <a:pt x="16" y="27"/>
                      <a:pt x="16" y="25"/>
                      <a:pt x="15" y="25"/>
                    </a:cubicBezTo>
                    <a:cubicBezTo>
                      <a:pt x="13" y="23"/>
                      <a:pt x="12" y="22"/>
                      <a:pt x="11" y="20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9" y="15"/>
                      <a:pt x="8" y="11"/>
                      <a:pt x="7" y="7"/>
                    </a:cubicBezTo>
                    <a:cubicBezTo>
                      <a:pt x="7" y="5"/>
                      <a:pt x="5" y="2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1"/>
                      <a:pt x="8" y="5"/>
                      <a:pt x="9" y="7"/>
                    </a:cubicBezTo>
                    <a:cubicBezTo>
                      <a:pt x="9" y="10"/>
                      <a:pt x="10" y="14"/>
                      <a:pt x="12" y="18"/>
                    </a:cubicBezTo>
                    <a:cubicBezTo>
                      <a:pt x="12" y="19"/>
                      <a:pt x="12" y="19"/>
                      <a:pt x="13" y="20"/>
                    </a:cubicBezTo>
                    <a:cubicBezTo>
                      <a:pt x="13" y="21"/>
                      <a:pt x="14" y="22"/>
                      <a:pt x="16" y="24"/>
                    </a:cubicBezTo>
                    <a:cubicBezTo>
                      <a:pt x="17" y="25"/>
                      <a:pt x="17" y="26"/>
                      <a:pt x="18" y="28"/>
                    </a:cubicBezTo>
                    <a:cubicBezTo>
                      <a:pt x="18" y="28"/>
                      <a:pt x="18" y="29"/>
                      <a:pt x="18" y="29"/>
                    </a:cubicBez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Freeform 979"/>
              <p:cNvSpPr/>
              <p:nvPr/>
            </p:nvSpPr>
            <p:spPr bwMode="auto">
              <a:xfrm>
                <a:off x="3929" y="1981"/>
                <a:ext cx="73" cy="51"/>
              </a:xfrm>
              <a:custGeom>
                <a:avLst/>
                <a:gdLst>
                  <a:gd name="T0" fmla="*/ 1 w 27"/>
                  <a:gd name="T1" fmla="*/ 19 h 19"/>
                  <a:gd name="T2" fmla="*/ 0 w 27"/>
                  <a:gd name="T3" fmla="*/ 19 h 19"/>
                  <a:gd name="T4" fmla="*/ 0 w 27"/>
                  <a:gd name="T5" fmla="*/ 18 h 19"/>
                  <a:gd name="T6" fmla="*/ 12 w 27"/>
                  <a:gd name="T7" fmla="*/ 7 h 19"/>
                  <a:gd name="T8" fmla="*/ 15 w 27"/>
                  <a:gd name="T9" fmla="*/ 4 h 19"/>
                  <a:gd name="T10" fmla="*/ 19 w 27"/>
                  <a:gd name="T11" fmla="*/ 2 h 19"/>
                  <a:gd name="T12" fmla="*/ 23 w 27"/>
                  <a:gd name="T13" fmla="*/ 1 h 19"/>
                  <a:gd name="T14" fmla="*/ 26 w 27"/>
                  <a:gd name="T15" fmla="*/ 7 h 19"/>
                  <a:gd name="T16" fmla="*/ 26 w 27"/>
                  <a:gd name="T17" fmla="*/ 7 h 19"/>
                  <a:gd name="T18" fmla="*/ 22 w 27"/>
                  <a:gd name="T19" fmla="*/ 2 h 19"/>
                  <a:gd name="T20" fmla="*/ 20 w 27"/>
                  <a:gd name="T21" fmla="*/ 2 h 19"/>
                  <a:gd name="T22" fmla="*/ 16 w 27"/>
                  <a:gd name="T23" fmla="*/ 5 h 19"/>
                  <a:gd name="T24" fmla="*/ 12 w 27"/>
                  <a:gd name="T25" fmla="*/ 8 h 19"/>
                  <a:gd name="T26" fmla="*/ 1 w 27"/>
                  <a:gd name="T2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9">
                    <a:moveTo>
                      <a:pt x="1" y="19"/>
                    </a:move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7"/>
                      <a:pt x="9" y="11"/>
                      <a:pt x="12" y="7"/>
                    </a:cubicBezTo>
                    <a:cubicBezTo>
                      <a:pt x="12" y="6"/>
                      <a:pt x="14" y="5"/>
                      <a:pt x="15" y="4"/>
                    </a:cubicBezTo>
                    <a:cubicBezTo>
                      <a:pt x="16" y="4"/>
                      <a:pt x="18" y="3"/>
                      <a:pt x="19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25" y="2"/>
                      <a:pt x="27" y="6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4" y="3"/>
                      <a:pt x="22" y="2"/>
                    </a:cubicBezTo>
                    <a:cubicBezTo>
                      <a:pt x="21" y="2"/>
                      <a:pt x="21" y="2"/>
                      <a:pt x="20" y="2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4" y="6"/>
                      <a:pt x="13" y="7"/>
                      <a:pt x="12" y="8"/>
                    </a:cubicBezTo>
                    <a:cubicBezTo>
                      <a:pt x="11" y="11"/>
                      <a:pt x="4" y="18"/>
                      <a:pt x="1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Freeform 980"/>
              <p:cNvSpPr/>
              <p:nvPr/>
            </p:nvSpPr>
            <p:spPr bwMode="auto">
              <a:xfrm>
                <a:off x="3929" y="1984"/>
                <a:ext cx="43" cy="48"/>
              </a:xfrm>
              <a:custGeom>
                <a:avLst/>
                <a:gdLst>
                  <a:gd name="T0" fmla="*/ 1 w 16"/>
                  <a:gd name="T1" fmla="*/ 18 h 18"/>
                  <a:gd name="T2" fmla="*/ 0 w 16"/>
                  <a:gd name="T3" fmla="*/ 18 h 18"/>
                  <a:gd name="T4" fmla="*/ 1 w 16"/>
                  <a:gd name="T5" fmla="*/ 12 h 18"/>
                  <a:gd name="T6" fmla="*/ 3 w 16"/>
                  <a:gd name="T7" fmla="*/ 10 h 18"/>
                  <a:gd name="T8" fmla="*/ 4 w 16"/>
                  <a:gd name="T9" fmla="*/ 9 h 18"/>
                  <a:gd name="T10" fmla="*/ 12 w 16"/>
                  <a:gd name="T11" fmla="*/ 2 h 18"/>
                  <a:gd name="T12" fmla="*/ 15 w 16"/>
                  <a:gd name="T13" fmla="*/ 0 h 18"/>
                  <a:gd name="T14" fmla="*/ 16 w 16"/>
                  <a:gd name="T15" fmla="*/ 1 h 18"/>
                  <a:gd name="T16" fmla="*/ 13 w 16"/>
                  <a:gd name="T17" fmla="*/ 3 h 18"/>
                  <a:gd name="T18" fmla="*/ 5 w 16"/>
                  <a:gd name="T19" fmla="*/ 10 h 18"/>
                  <a:gd name="T20" fmla="*/ 4 w 16"/>
                  <a:gd name="T21" fmla="*/ 11 h 18"/>
                  <a:gd name="T22" fmla="*/ 2 w 16"/>
                  <a:gd name="T23" fmla="*/ 13 h 18"/>
                  <a:gd name="T24" fmla="*/ 1 w 16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8">
                    <a:moveTo>
                      <a:pt x="1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1" y="12"/>
                    </a:cubicBezTo>
                    <a:cubicBezTo>
                      <a:pt x="2" y="12"/>
                      <a:pt x="2" y="11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5"/>
                      <a:pt x="8" y="4"/>
                      <a:pt x="12" y="2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4" y="2"/>
                      <a:pt x="13" y="3"/>
                    </a:cubicBezTo>
                    <a:cubicBezTo>
                      <a:pt x="8" y="5"/>
                      <a:pt x="8" y="5"/>
                      <a:pt x="5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3"/>
                      <a:pt x="2" y="13"/>
                    </a:cubicBezTo>
                    <a:cubicBezTo>
                      <a:pt x="1" y="14"/>
                      <a:pt x="1" y="15"/>
                      <a:pt x="1" y="1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Freeform 981"/>
              <p:cNvSpPr/>
              <p:nvPr/>
            </p:nvSpPr>
            <p:spPr bwMode="auto">
              <a:xfrm>
                <a:off x="3972" y="1989"/>
                <a:ext cx="30" cy="19"/>
              </a:xfrm>
              <a:custGeom>
                <a:avLst/>
                <a:gdLst>
                  <a:gd name="T0" fmla="*/ 10 w 11"/>
                  <a:gd name="T1" fmla="*/ 7 h 7"/>
                  <a:gd name="T2" fmla="*/ 9 w 11"/>
                  <a:gd name="T3" fmla="*/ 7 h 7"/>
                  <a:gd name="T4" fmla="*/ 8 w 11"/>
                  <a:gd name="T5" fmla="*/ 3 h 7"/>
                  <a:gd name="T6" fmla="*/ 4 w 11"/>
                  <a:gd name="T7" fmla="*/ 2 h 7"/>
                  <a:gd name="T8" fmla="*/ 2 w 11"/>
                  <a:gd name="T9" fmla="*/ 3 h 7"/>
                  <a:gd name="T10" fmla="*/ 0 w 11"/>
                  <a:gd name="T11" fmla="*/ 4 h 7"/>
                  <a:gd name="T12" fmla="*/ 0 w 11"/>
                  <a:gd name="T13" fmla="*/ 3 h 7"/>
                  <a:gd name="T14" fmla="*/ 1 w 11"/>
                  <a:gd name="T15" fmla="*/ 3 h 7"/>
                  <a:gd name="T16" fmla="*/ 4 w 11"/>
                  <a:gd name="T17" fmla="*/ 1 h 7"/>
                  <a:gd name="T18" fmla="*/ 9 w 11"/>
                  <a:gd name="T19" fmla="*/ 2 h 7"/>
                  <a:gd name="T20" fmla="*/ 10 w 1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4"/>
                      <a:pt x="8" y="3"/>
                    </a:cubicBezTo>
                    <a:cubicBezTo>
                      <a:pt x="7" y="2"/>
                      <a:pt x="6" y="1"/>
                      <a:pt x="4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4" y="1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4"/>
                      <a:pt x="11" y="6"/>
                      <a:pt x="10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982"/>
              <p:cNvSpPr/>
              <p:nvPr/>
            </p:nvSpPr>
            <p:spPr bwMode="auto">
              <a:xfrm>
                <a:off x="3934" y="1981"/>
                <a:ext cx="54" cy="48"/>
              </a:xfrm>
              <a:custGeom>
                <a:avLst/>
                <a:gdLst>
                  <a:gd name="T0" fmla="*/ 1 w 20"/>
                  <a:gd name="T1" fmla="*/ 18 h 18"/>
                  <a:gd name="T2" fmla="*/ 0 w 20"/>
                  <a:gd name="T3" fmla="*/ 17 h 18"/>
                  <a:gd name="T4" fmla="*/ 2 w 20"/>
                  <a:gd name="T5" fmla="*/ 15 h 18"/>
                  <a:gd name="T6" fmla="*/ 3 w 20"/>
                  <a:gd name="T7" fmla="*/ 13 h 18"/>
                  <a:gd name="T8" fmla="*/ 6 w 20"/>
                  <a:gd name="T9" fmla="*/ 8 h 18"/>
                  <a:gd name="T10" fmla="*/ 7 w 20"/>
                  <a:gd name="T11" fmla="*/ 7 h 18"/>
                  <a:gd name="T12" fmla="*/ 8 w 20"/>
                  <a:gd name="T13" fmla="*/ 6 h 18"/>
                  <a:gd name="T14" fmla="*/ 16 w 20"/>
                  <a:gd name="T15" fmla="*/ 0 h 18"/>
                  <a:gd name="T16" fmla="*/ 16 w 20"/>
                  <a:gd name="T17" fmla="*/ 0 h 18"/>
                  <a:gd name="T18" fmla="*/ 20 w 20"/>
                  <a:gd name="T19" fmla="*/ 0 h 18"/>
                  <a:gd name="T20" fmla="*/ 20 w 20"/>
                  <a:gd name="T21" fmla="*/ 2 h 18"/>
                  <a:gd name="T22" fmla="*/ 16 w 20"/>
                  <a:gd name="T23" fmla="*/ 1 h 18"/>
                  <a:gd name="T24" fmla="*/ 16 w 20"/>
                  <a:gd name="T25" fmla="*/ 1 h 18"/>
                  <a:gd name="T26" fmla="*/ 9 w 20"/>
                  <a:gd name="T27" fmla="*/ 7 h 18"/>
                  <a:gd name="T28" fmla="*/ 8 w 20"/>
                  <a:gd name="T29" fmla="*/ 8 h 18"/>
                  <a:gd name="T30" fmla="*/ 7 w 20"/>
                  <a:gd name="T31" fmla="*/ 9 h 18"/>
                  <a:gd name="T32" fmla="*/ 4 w 20"/>
                  <a:gd name="T33" fmla="*/ 13 h 18"/>
                  <a:gd name="T34" fmla="*/ 2 w 20"/>
                  <a:gd name="T35" fmla="*/ 16 h 18"/>
                  <a:gd name="T36" fmla="*/ 1 w 20"/>
                  <a:gd name="T3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8">
                    <a:moveTo>
                      <a:pt x="1" y="18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6"/>
                      <a:pt x="2" y="15"/>
                    </a:cubicBezTo>
                    <a:cubicBezTo>
                      <a:pt x="2" y="14"/>
                      <a:pt x="3" y="13"/>
                      <a:pt x="3" y="13"/>
                    </a:cubicBezTo>
                    <a:cubicBezTo>
                      <a:pt x="3" y="12"/>
                      <a:pt x="6" y="9"/>
                      <a:pt x="6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6"/>
                      <a:pt x="13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2"/>
                      <a:pt x="11" y="5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7" y="9"/>
                      <a:pt x="7" y="9"/>
                    </a:cubicBezTo>
                    <a:cubicBezTo>
                      <a:pt x="7" y="9"/>
                      <a:pt x="5" y="13"/>
                      <a:pt x="4" y="13"/>
                    </a:cubicBezTo>
                    <a:cubicBezTo>
                      <a:pt x="4" y="14"/>
                      <a:pt x="3" y="15"/>
                      <a:pt x="2" y="16"/>
                    </a:cubicBezTo>
                    <a:cubicBezTo>
                      <a:pt x="2" y="16"/>
                      <a:pt x="1" y="17"/>
                      <a:pt x="1" y="1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Freeform 983"/>
              <p:cNvSpPr/>
              <p:nvPr/>
            </p:nvSpPr>
            <p:spPr bwMode="auto">
              <a:xfrm>
                <a:off x="3894" y="1978"/>
                <a:ext cx="30" cy="49"/>
              </a:xfrm>
              <a:custGeom>
                <a:avLst/>
                <a:gdLst>
                  <a:gd name="T0" fmla="*/ 10 w 11"/>
                  <a:gd name="T1" fmla="*/ 18 h 18"/>
                  <a:gd name="T2" fmla="*/ 2 w 11"/>
                  <a:gd name="T3" fmla="*/ 8 h 18"/>
                  <a:gd name="T4" fmla="*/ 2 w 11"/>
                  <a:gd name="T5" fmla="*/ 7 h 18"/>
                  <a:gd name="T6" fmla="*/ 0 w 11"/>
                  <a:gd name="T7" fmla="*/ 1 h 18"/>
                  <a:gd name="T8" fmla="*/ 1 w 11"/>
                  <a:gd name="T9" fmla="*/ 0 h 18"/>
                  <a:gd name="T10" fmla="*/ 3 w 11"/>
                  <a:gd name="T11" fmla="*/ 6 h 18"/>
                  <a:gd name="T12" fmla="*/ 3 w 11"/>
                  <a:gd name="T13" fmla="*/ 7 h 18"/>
                  <a:gd name="T14" fmla="*/ 11 w 11"/>
                  <a:gd name="T15" fmla="*/ 18 h 18"/>
                  <a:gd name="T16" fmla="*/ 10 w 11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10" y="18"/>
                    </a:moveTo>
                    <a:cubicBezTo>
                      <a:pt x="5" y="17"/>
                      <a:pt x="3" y="10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6" y="16"/>
                      <a:pt x="11" y="18"/>
                    </a:cubicBez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Freeform 984"/>
              <p:cNvSpPr/>
              <p:nvPr/>
            </p:nvSpPr>
            <p:spPr bwMode="auto">
              <a:xfrm>
                <a:off x="3948" y="1900"/>
                <a:ext cx="32" cy="92"/>
              </a:xfrm>
              <a:custGeom>
                <a:avLst/>
                <a:gdLst>
                  <a:gd name="T0" fmla="*/ 1 w 12"/>
                  <a:gd name="T1" fmla="*/ 34 h 34"/>
                  <a:gd name="T2" fmla="*/ 0 w 12"/>
                  <a:gd name="T3" fmla="*/ 34 h 34"/>
                  <a:gd name="T4" fmla="*/ 1 w 12"/>
                  <a:gd name="T5" fmla="*/ 34 h 34"/>
                  <a:gd name="T6" fmla="*/ 1 w 12"/>
                  <a:gd name="T7" fmla="*/ 34 h 34"/>
                  <a:gd name="T8" fmla="*/ 3 w 12"/>
                  <a:gd name="T9" fmla="*/ 32 h 34"/>
                  <a:gd name="T10" fmla="*/ 4 w 12"/>
                  <a:gd name="T11" fmla="*/ 31 h 34"/>
                  <a:gd name="T12" fmla="*/ 7 w 12"/>
                  <a:gd name="T13" fmla="*/ 19 h 34"/>
                  <a:gd name="T14" fmla="*/ 8 w 12"/>
                  <a:gd name="T15" fmla="*/ 16 h 34"/>
                  <a:gd name="T16" fmla="*/ 9 w 12"/>
                  <a:gd name="T17" fmla="*/ 9 h 34"/>
                  <a:gd name="T18" fmla="*/ 10 w 12"/>
                  <a:gd name="T19" fmla="*/ 4 h 34"/>
                  <a:gd name="T20" fmla="*/ 11 w 12"/>
                  <a:gd name="T21" fmla="*/ 0 h 34"/>
                  <a:gd name="T22" fmla="*/ 12 w 12"/>
                  <a:gd name="T23" fmla="*/ 0 h 34"/>
                  <a:gd name="T24" fmla="*/ 11 w 12"/>
                  <a:gd name="T25" fmla="*/ 5 h 34"/>
                  <a:gd name="T26" fmla="*/ 10 w 12"/>
                  <a:gd name="T27" fmla="*/ 9 h 34"/>
                  <a:gd name="T28" fmla="*/ 9 w 12"/>
                  <a:gd name="T29" fmla="*/ 16 h 34"/>
                  <a:gd name="T30" fmla="*/ 8 w 12"/>
                  <a:gd name="T31" fmla="*/ 19 h 34"/>
                  <a:gd name="T32" fmla="*/ 4 w 12"/>
                  <a:gd name="T33" fmla="*/ 31 h 34"/>
                  <a:gd name="T34" fmla="*/ 4 w 12"/>
                  <a:gd name="T35" fmla="*/ 32 h 34"/>
                  <a:gd name="T36" fmla="*/ 1 w 12"/>
                  <a:gd name="T3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34">
                    <a:moveTo>
                      <a:pt x="1" y="34"/>
                    </a:moveTo>
                    <a:cubicBezTo>
                      <a:pt x="1" y="34"/>
                      <a:pt x="1" y="34"/>
                      <a:pt x="0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4"/>
                      <a:pt x="2" y="32"/>
                      <a:pt x="3" y="32"/>
                    </a:cubicBezTo>
                    <a:cubicBezTo>
                      <a:pt x="3" y="31"/>
                      <a:pt x="3" y="31"/>
                      <a:pt x="4" y="31"/>
                    </a:cubicBezTo>
                    <a:cubicBezTo>
                      <a:pt x="4" y="30"/>
                      <a:pt x="7" y="20"/>
                      <a:pt x="7" y="19"/>
                    </a:cubicBezTo>
                    <a:cubicBezTo>
                      <a:pt x="7" y="18"/>
                      <a:pt x="8" y="17"/>
                      <a:pt x="8" y="16"/>
                    </a:cubicBezTo>
                    <a:cubicBezTo>
                      <a:pt x="8" y="14"/>
                      <a:pt x="9" y="12"/>
                      <a:pt x="9" y="9"/>
                    </a:cubicBezTo>
                    <a:cubicBezTo>
                      <a:pt x="9" y="7"/>
                      <a:pt x="9" y="5"/>
                      <a:pt x="10" y="4"/>
                    </a:cubicBezTo>
                    <a:cubicBezTo>
                      <a:pt x="10" y="3"/>
                      <a:pt x="11" y="2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2"/>
                      <a:pt x="11" y="3"/>
                      <a:pt x="11" y="5"/>
                    </a:cubicBezTo>
                    <a:cubicBezTo>
                      <a:pt x="10" y="6"/>
                      <a:pt x="10" y="7"/>
                      <a:pt x="10" y="9"/>
                    </a:cubicBezTo>
                    <a:cubicBezTo>
                      <a:pt x="10" y="13"/>
                      <a:pt x="10" y="14"/>
                      <a:pt x="9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8" y="19"/>
                      <a:pt x="5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3"/>
                      <a:pt x="2" y="34"/>
                      <a:pt x="1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Freeform 985"/>
              <p:cNvSpPr/>
              <p:nvPr/>
            </p:nvSpPr>
            <p:spPr bwMode="auto">
              <a:xfrm>
                <a:off x="3916" y="2027"/>
                <a:ext cx="29" cy="140"/>
              </a:xfrm>
              <a:custGeom>
                <a:avLst/>
                <a:gdLst>
                  <a:gd name="T0" fmla="*/ 3 w 11"/>
                  <a:gd name="T1" fmla="*/ 0 h 52"/>
                  <a:gd name="T2" fmla="*/ 4 w 11"/>
                  <a:gd name="T3" fmla="*/ 9 h 52"/>
                  <a:gd name="T4" fmla="*/ 1 w 11"/>
                  <a:gd name="T5" fmla="*/ 24 h 52"/>
                  <a:gd name="T6" fmla="*/ 5 w 11"/>
                  <a:gd name="T7" fmla="*/ 46 h 52"/>
                  <a:gd name="T8" fmla="*/ 10 w 11"/>
                  <a:gd name="T9" fmla="*/ 45 h 52"/>
                  <a:gd name="T10" fmla="*/ 4 w 11"/>
                  <a:gd name="T11" fmla="*/ 25 h 52"/>
                  <a:gd name="T12" fmla="*/ 6 w 11"/>
                  <a:gd name="T13" fmla="*/ 14 h 52"/>
                  <a:gd name="T14" fmla="*/ 6 w 11"/>
                  <a:gd name="T15" fmla="*/ 2 h 52"/>
                  <a:gd name="T16" fmla="*/ 5 w 11"/>
                  <a:gd name="T17" fmla="*/ 2 h 52"/>
                  <a:gd name="T18" fmla="*/ 3 w 11"/>
                  <a:gd name="T1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2">
                    <a:moveTo>
                      <a:pt x="3" y="0"/>
                    </a:moveTo>
                    <a:cubicBezTo>
                      <a:pt x="2" y="1"/>
                      <a:pt x="5" y="5"/>
                      <a:pt x="4" y="9"/>
                    </a:cubicBezTo>
                    <a:cubicBezTo>
                      <a:pt x="3" y="16"/>
                      <a:pt x="0" y="17"/>
                      <a:pt x="1" y="24"/>
                    </a:cubicBezTo>
                    <a:cubicBezTo>
                      <a:pt x="1" y="25"/>
                      <a:pt x="3" y="40"/>
                      <a:pt x="5" y="46"/>
                    </a:cubicBezTo>
                    <a:cubicBezTo>
                      <a:pt x="8" y="52"/>
                      <a:pt x="11" y="49"/>
                      <a:pt x="10" y="45"/>
                    </a:cubicBezTo>
                    <a:cubicBezTo>
                      <a:pt x="9" y="39"/>
                      <a:pt x="5" y="31"/>
                      <a:pt x="4" y="25"/>
                    </a:cubicBezTo>
                    <a:cubicBezTo>
                      <a:pt x="3" y="20"/>
                      <a:pt x="4" y="15"/>
                      <a:pt x="6" y="14"/>
                    </a:cubicBezTo>
                    <a:cubicBezTo>
                      <a:pt x="7" y="11"/>
                      <a:pt x="7" y="5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Freeform 986"/>
              <p:cNvSpPr/>
              <p:nvPr/>
            </p:nvSpPr>
            <p:spPr bwMode="auto">
              <a:xfrm>
                <a:off x="3789" y="1967"/>
                <a:ext cx="89" cy="146"/>
              </a:xfrm>
              <a:custGeom>
                <a:avLst/>
                <a:gdLst>
                  <a:gd name="T0" fmla="*/ 31 w 33"/>
                  <a:gd name="T1" fmla="*/ 3 h 54"/>
                  <a:gd name="T2" fmla="*/ 33 w 33"/>
                  <a:gd name="T3" fmla="*/ 1 h 54"/>
                  <a:gd name="T4" fmla="*/ 31 w 33"/>
                  <a:gd name="T5" fmla="*/ 0 h 54"/>
                  <a:gd name="T6" fmla="*/ 28 w 33"/>
                  <a:gd name="T7" fmla="*/ 0 h 54"/>
                  <a:gd name="T8" fmla="*/ 10 w 33"/>
                  <a:gd name="T9" fmla="*/ 8 h 54"/>
                  <a:gd name="T10" fmla="*/ 1 w 33"/>
                  <a:gd name="T11" fmla="*/ 28 h 54"/>
                  <a:gd name="T12" fmla="*/ 3 w 33"/>
                  <a:gd name="T13" fmla="*/ 33 h 54"/>
                  <a:gd name="T14" fmla="*/ 8 w 33"/>
                  <a:gd name="T15" fmla="*/ 54 h 54"/>
                  <a:gd name="T16" fmla="*/ 12 w 33"/>
                  <a:gd name="T17" fmla="*/ 50 h 54"/>
                  <a:gd name="T18" fmla="*/ 20 w 33"/>
                  <a:gd name="T19" fmla="*/ 35 h 54"/>
                  <a:gd name="T20" fmla="*/ 30 w 33"/>
                  <a:gd name="T21" fmla="*/ 9 h 54"/>
                  <a:gd name="T22" fmla="*/ 31 w 33"/>
                  <a:gd name="T2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54">
                    <a:moveTo>
                      <a:pt x="31" y="3"/>
                    </a:moveTo>
                    <a:cubicBezTo>
                      <a:pt x="31" y="2"/>
                      <a:pt x="31" y="1"/>
                      <a:pt x="33" y="1"/>
                    </a:cubicBezTo>
                    <a:cubicBezTo>
                      <a:pt x="33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15" y="0"/>
                      <a:pt x="16" y="7"/>
                      <a:pt x="10" y="8"/>
                    </a:cubicBezTo>
                    <a:cubicBezTo>
                      <a:pt x="1" y="10"/>
                      <a:pt x="0" y="21"/>
                      <a:pt x="1" y="28"/>
                    </a:cubicBezTo>
                    <a:cubicBezTo>
                      <a:pt x="1" y="29"/>
                      <a:pt x="2" y="31"/>
                      <a:pt x="3" y="3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53"/>
                      <a:pt x="10" y="53"/>
                      <a:pt x="12" y="50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8" y="27"/>
                      <a:pt x="31" y="21"/>
                      <a:pt x="30" y="9"/>
                    </a:cubicBezTo>
                    <a:cubicBezTo>
                      <a:pt x="30" y="6"/>
                      <a:pt x="31" y="4"/>
                      <a:pt x="31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Freeform 987"/>
              <p:cNvSpPr/>
              <p:nvPr/>
            </p:nvSpPr>
            <p:spPr bwMode="auto">
              <a:xfrm>
                <a:off x="3786" y="1970"/>
                <a:ext cx="84" cy="137"/>
              </a:xfrm>
              <a:custGeom>
                <a:avLst/>
                <a:gdLst>
                  <a:gd name="T0" fmla="*/ 10 w 31"/>
                  <a:gd name="T1" fmla="*/ 51 h 51"/>
                  <a:gd name="T2" fmla="*/ 5 w 31"/>
                  <a:gd name="T3" fmla="*/ 31 h 51"/>
                  <a:gd name="T4" fmla="*/ 11 w 31"/>
                  <a:gd name="T5" fmla="*/ 8 h 51"/>
                  <a:gd name="T6" fmla="*/ 29 w 31"/>
                  <a:gd name="T7" fmla="*/ 0 h 51"/>
                  <a:gd name="T8" fmla="*/ 31 w 31"/>
                  <a:gd name="T9" fmla="*/ 0 h 51"/>
                  <a:gd name="T10" fmla="*/ 30 w 31"/>
                  <a:gd name="T11" fmla="*/ 1 h 51"/>
                  <a:gd name="T12" fmla="*/ 30 w 31"/>
                  <a:gd name="T13" fmla="*/ 8 h 51"/>
                  <a:gd name="T14" fmla="*/ 20 w 31"/>
                  <a:gd name="T15" fmla="*/ 33 h 51"/>
                  <a:gd name="T16" fmla="*/ 10 w 31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51">
                    <a:moveTo>
                      <a:pt x="10" y="51"/>
                    </a:moveTo>
                    <a:cubicBezTo>
                      <a:pt x="5" y="31"/>
                      <a:pt x="5" y="31"/>
                      <a:pt x="5" y="31"/>
                    </a:cubicBezTo>
                    <a:cubicBezTo>
                      <a:pt x="2" y="30"/>
                      <a:pt x="0" y="10"/>
                      <a:pt x="11" y="8"/>
                    </a:cubicBezTo>
                    <a:cubicBezTo>
                      <a:pt x="18" y="7"/>
                      <a:pt x="17" y="0"/>
                      <a:pt x="29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30" y="2"/>
                      <a:pt x="29" y="4"/>
                      <a:pt x="30" y="8"/>
                    </a:cubicBezTo>
                    <a:cubicBezTo>
                      <a:pt x="30" y="20"/>
                      <a:pt x="28" y="25"/>
                      <a:pt x="20" y="33"/>
                    </a:cubicBezTo>
                    <a:cubicBezTo>
                      <a:pt x="19" y="34"/>
                      <a:pt x="10" y="51"/>
                      <a:pt x="1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Freeform 988"/>
              <p:cNvSpPr/>
              <p:nvPr/>
            </p:nvSpPr>
            <p:spPr bwMode="auto">
              <a:xfrm>
                <a:off x="3805" y="1967"/>
                <a:ext cx="67" cy="140"/>
              </a:xfrm>
              <a:custGeom>
                <a:avLst/>
                <a:gdLst>
                  <a:gd name="T0" fmla="*/ 3 w 25"/>
                  <a:gd name="T1" fmla="*/ 52 h 52"/>
                  <a:gd name="T2" fmla="*/ 2 w 25"/>
                  <a:gd name="T3" fmla="*/ 52 h 52"/>
                  <a:gd name="T4" fmla="*/ 1 w 25"/>
                  <a:gd name="T5" fmla="*/ 43 h 52"/>
                  <a:gd name="T6" fmla="*/ 1 w 25"/>
                  <a:gd name="T7" fmla="*/ 33 h 52"/>
                  <a:gd name="T8" fmla="*/ 7 w 25"/>
                  <a:gd name="T9" fmla="*/ 17 h 52"/>
                  <a:gd name="T10" fmla="*/ 10 w 25"/>
                  <a:gd name="T11" fmla="*/ 13 h 52"/>
                  <a:gd name="T12" fmla="*/ 24 w 25"/>
                  <a:gd name="T13" fmla="*/ 0 h 52"/>
                  <a:gd name="T14" fmla="*/ 25 w 25"/>
                  <a:gd name="T15" fmla="*/ 1 h 52"/>
                  <a:gd name="T16" fmla="*/ 11 w 25"/>
                  <a:gd name="T17" fmla="*/ 13 h 52"/>
                  <a:gd name="T18" fmla="*/ 8 w 25"/>
                  <a:gd name="T19" fmla="*/ 18 h 52"/>
                  <a:gd name="T20" fmla="*/ 2 w 25"/>
                  <a:gd name="T21" fmla="*/ 33 h 52"/>
                  <a:gd name="T22" fmla="*/ 2 w 25"/>
                  <a:gd name="T23" fmla="*/ 43 h 52"/>
                  <a:gd name="T24" fmla="*/ 3 w 25"/>
                  <a:gd name="T2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52">
                    <a:moveTo>
                      <a:pt x="3" y="52"/>
                    </a:moveTo>
                    <a:cubicBezTo>
                      <a:pt x="2" y="52"/>
                      <a:pt x="2" y="52"/>
                      <a:pt x="2" y="52"/>
                    </a:cubicBezTo>
                    <a:cubicBezTo>
                      <a:pt x="2" y="51"/>
                      <a:pt x="2" y="47"/>
                      <a:pt x="1" y="43"/>
                    </a:cubicBezTo>
                    <a:cubicBezTo>
                      <a:pt x="1" y="39"/>
                      <a:pt x="1" y="36"/>
                      <a:pt x="1" y="33"/>
                    </a:cubicBezTo>
                    <a:cubicBezTo>
                      <a:pt x="0" y="26"/>
                      <a:pt x="2" y="20"/>
                      <a:pt x="7" y="17"/>
                    </a:cubicBezTo>
                    <a:cubicBezTo>
                      <a:pt x="8" y="16"/>
                      <a:pt x="9" y="15"/>
                      <a:pt x="10" y="13"/>
                    </a:cubicBezTo>
                    <a:cubicBezTo>
                      <a:pt x="11" y="8"/>
                      <a:pt x="14" y="2"/>
                      <a:pt x="24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5" y="3"/>
                      <a:pt x="13" y="9"/>
                      <a:pt x="11" y="13"/>
                    </a:cubicBezTo>
                    <a:cubicBezTo>
                      <a:pt x="10" y="15"/>
                      <a:pt x="9" y="17"/>
                      <a:pt x="8" y="18"/>
                    </a:cubicBezTo>
                    <a:cubicBezTo>
                      <a:pt x="3" y="21"/>
                      <a:pt x="1" y="26"/>
                      <a:pt x="2" y="33"/>
                    </a:cubicBezTo>
                    <a:cubicBezTo>
                      <a:pt x="2" y="36"/>
                      <a:pt x="2" y="39"/>
                      <a:pt x="2" y="43"/>
                    </a:cubicBezTo>
                    <a:cubicBezTo>
                      <a:pt x="3" y="47"/>
                      <a:pt x="3" y="51"/>
                      <a:pt x="3" y="5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Freeform 989"/>
              <p:cNvSpPr/>
              <p:nvPr/>
            </p:nvSpPr>
            <p:spPr bwMode="auto">
              <a:xfrm>
                <a:off x="3808" y="2016"/>
                <a:ext cx="59" cy="38"/>
              </a:xfrm>
              <a:custGeom>
                <a:avLst/>
                <a:gdLst>
                  <a:gd name="T0" fmla="*/ 10 w 22"/>
                  <a:gd name="T1" fmla="*/ 13 h 14"/>
                  <a:gd name="T2" fmla="*/ 9 w 22"/>
                  <a:gd name="T3" fmla="*/ 14 h 14"/>
                  <a:gd name="T4" fmla="*/ 7 w 22"/>
                  <a:gd name="T5" fmla="*/ 14 h 14"/>
                  <a:gd name="T6" fmla="*/ 3 w 22"/>
                  <a:gd name="T7" fmla="*/ 14 h 14"/>
                  <a:gd name="T8" fmla="*/ 1 w 22"/>
                  <a:gd name="T9" fmla="*/ 14 h 14"/>
                  <a:gd name="T10" fmla="*/ 0 w 22"/>
                  <a:gd name="T11" fmla="*/ 13 h 14"/>
                  <a:gd name="T12" fmla="*/ 4 w 22"/>
                  <a:gd name="T13" fmla="*/ 13 h 14"/>
                  <a:gd name="T14" fmla="*/ 7 w 22"/>
                  <a:gd name="T15" fmla="*/ 13 h 14"/>
                  <a:gd name="T16" fmla="*/ 9 w 22"/>
                  <a:gd name="T17" fmla="*/ 12 h 14"/>
                  <a:gd name="T18" fmla="*/ 15 w 22"/>
                  <a:gd name="T19" fmla="*/ 10 h 14"/>
                  <a:gd name="T20" fmla="*/ 20 w 22"/>
                  <a:gd name="T21" fmla="*/ 4 h 14"/>
                  <a:gd name="T22" fmla="*/ 21 w 22"/>
                  <a:gd name="T23" fmla="*/ 2 h 14"/>
                  <a:gd name="T24" fmla="*/ 21 w 22"/>
                  <a:gd name="T25" fmla="*/ 0 h 14"/>
                  <a:gd name="T26" fmla="*/ 22 w 22"/>
                  <a:gd name="T27" fmla="*/ 0 h 14"/>
                  <a:gd name="T28" fmla="*/ 22 w 22"/>
                  <a:gd name="T29" fmla="*/ 2 h 14"/>
                  <a:gd name="T30" fmla="*/ 21 w 22"/>
                  <a:gd name="T31" fmla="*/ 4 h 14"/>
                  <a:gd name="T32" fmla="*/ 15 w 22"/>
                  <a:gd name="T33" fmla="*/ 11 h 14"/>
                  <a:gd name="T34" fmla="*/ 10 w 22"/>
                  <a:gd name="T3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4">
                    <a:moveTo>
                      <a:pt x="10" y="13"/>
                    </a:moveTo>
                    <a:cubicBezTo>
                      <a:pt x="10" y="13"/>
                      <a:pt x="9" y="13"/>
                      <a:pt x="9" y="14"/>
                    </a:cubicBezTo>
                    <a:cubicBezTo>
                      <a:pt x="8" y="14"/>
                      <a:pt x="8" y="14"/>
                      <a:pt x="7" y="14"/>
                    </a:cubicBezTo>
                    <a:cubicBezTo>
                      <a:pt x="6" y="14"/>
                      <a:pt x="5" y="14"/>
                      <a:pt x="3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2" y="12"/>
                      <a:pt x="4" y="13"/>
                    </a:cubicBezTo>
                    <a:cubicBezTo>
                      <a:pt x="5" y="13"/>
                      <a:pt x="6" y="13"/>
                      <a:pt x="7" y="13"/>
                    </a:cubicBezTo>
                    <a:cubicBezTo>
                      <a:pt x="7" y="13"/>
                      <a:pt x="8" y="13"/>
                      <a:pt x="9" y="12"/>
                    </a:cubicBezTo>
                    <a:cubicBezTo>
                      <a:pt x="11" y="12"/>
                      <a:pt x="11" y="12"/>
                      <a:pt x="15" y="10"/>
                    </a:cubicBezTo>
                    <a:cubicBezTo>
                      <a:pt x="17" y="8"/>
                      <a:pt x="19" y="6"/>
                      <a:pt x="20" y="4"/>
                    </a:cubicBezTo>
                    <a:cubicBezTo>
                      <a:pt x="20" y="3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22" y="3"/>
                      <a:pt x="21" y="4"/>
                      <a:pt x="21" y="4"/>
                    </a:cubicBezTo>
                    <a:cubicBezTo>
                      <a:pt x="20" y="7"/>
                      <a:pt x="18" y="9"/>
                      <a:pt x="15" y="11"/>
                    </a:cubicBezTo>
                    <a:cubicBezTo>
                      <a:pt x="13" y="13"/>
                      <a:pt x="12" y="13"/>
                      <a:pt x="10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Freeform 990"/>
              <p:cNvSpPr/>
              <p:nvPr/>
            </p:nvSpPr>
            <p:spPr bwMode="auto">
              <a:xfrm>
                <a:off x="3810" y="1992"/>
                <a:ext cx="60" cy="43"/>
              </a:xfrm>
              <a:custGeom>
                <a:avLst/>
                <a:gdLst>
                  <a:gd name="T0" fmla="*/ 0 w 22"/>
                  <a:gd name="T1" fmla="*/ 16 h 16"/>
                  <a:gd name="T2" fmla="*/ 0 w 22"/>
                  <a:gd name="T3" fmla="*/ 15 h 16"/>
                  <a:gd name="T4" fmla="*/ 6 w 22"/>
                  <a:gd name="T5" fmla="*/ 12 h 16"/>
                  <a:gd name="T6" fmla="*/ 19 w 22"/>
                  <a:gd name="T7" fmla="*/ 5 h 16"/>
                  <a:gd name="T8" fmla="*/ 21 w 22"/>
                  <a:gd name="T9" fmla="*/ 1 h 16"/>
                  <a:gd name="T10" fmla="*/ 22 w 22"/>
                  <a:gd name="T11" fmla="*/ 0 h 16"/>
                  <a:gd name="T12" fmla="*/ 20 w 22"/>
                  <a:gd name="T13" fmla="*/ 6 h 16"/>
                  <a:gd name="T14" fmla="*/ 7 w 22"/>
                  <a:gd name="T15" fmla="*/ 14 h 16"/>
                  <a:gd name="T16" fmla="*/ 0 w 22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2" y="13"/>
                      <a:pt x="5" y="13"/>
                      <a:pt x="6" y="12"/>
                    </a:cubicBezTo>
                    <a:cubicBezTo>
                      <a:pt x="10" y="12"/>
                      <a:pt x="13" y="12"/>
                      <a:pt x="19" y="5"/>
                    </a:cubicBezTo>
                    <a:cubicBezTo>
                      <a:pt x="20" y="4"/>
                      <a:pt x="21" y="2"/>
                      <a:pt x="21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"/>
                      <a:pt x="20" y="5"/>
                      <a:pt x="20" y="6"/>
                    </a:cubicBezTo>
                    <a:cubicBezTo>
                      <a:pt x="13" y="13"/>
                      <a:pt x="10" y="13"/>
                      <a:pt x="7" y="14"/>
                    </a:cubicBezTo>
                    <a:cubicBezTo>
                      <a:pt x="5" y="14"/>
                      <a:pt x="3" y="14"/>
                      <a:pt x="0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Freeform 991"/>
              <p:cNvSpPr/>
              <p:nvPr/>
            </p:nvSpPr>
            <p:spPr bwMode="auto">
              <a:xfrm>
                <a:off x="3829" y="1975"/>
                <a:ext cx="41" cy="33"/>
              </a:xfrm>
              <a:custGeom>
                <a:avLst/>
                <a:gdLst>
                  <a:gd name="T0" fmla="*/ 4 w 15"/>
                  <a:gd name="T1" fmla="*/ 12 h 12"/>
                  <a:gd name="T2" fmla="*/ 3 w 15"/>
                  <a:gd name="T3" fmla="*/ 12 h 12"/>
                  <a:gd name="T4" fmla="*/ 1 w 15"/>
                  <a:gd name="T5" fmla="*/ 12 h 12"/>
                  <a:gd name="T6" fmla="*/ 0 w 15"/>
                  <a:gd name="T7" fmla="*/ 11 h 12"/>
                  <a:gd name="T8" fmla="*/ 3 w 15"/>
                  <a:gd name="T9" fmla="*/ 11 h 12"/>
                  <a:gd name="T10" fmla="*/ 9 w 15"/>
                  <a:gd name="T11" fmla="*/ 8 h 12"/>
                  <a:gd name="T12" fmla="*/ 10 w 15"/>
                  <a:gd name="T13" fmla="*/ 7 h 12"/>
                  <a:gd name="T14" fmla="*/ 13 w 15"/>
                  <a:gd name="T15" fmla="*/ 3 h 12"/>
                  <a:gd name="T16" fmla="*/ 14 w 15"/>
                  <a:gd name="T17" fmla="*/ 1 h 12"/>
                  <a:gd name="T18" fmla="*/ 15 w 15"/>
                  <a:gd name="T19" fmla="*/ 0 h 12"/>
                  <a:gd name="T20" fmla="*/ 15 w 15"/>
                  <a:gd name="T21" fmla="*/ 1 h 12"/>
                  <a:gd name="T22" fmla="*/ 15 w 15"/>
                  <a:gd name="T23" fmla="*/ 1 h 12"/>
                  <a:gd name="T24" fmla="*/ 14 w 15"/>
                  <a:gd name="T25" fmla="*/ 3 h 12"/>
                  <a:gd name="T26" fmla="*/ 11 w 15"/>
                  <a:gd name="T27" fmla="*/ 8 h 12"/>
                  <a:gd name="T28" fmla="*/ 10 w 15"/>
                  <a:gd name="T29" fmla="*/ 9 h 12"/>
                  <a:gd name="T30" fmla="*/ 4 w 15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4" y="12"/>
                    </a:moveTo>
                    <a:cubicBezTo>
                      <a:pt x="4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4" y="10"/>
                      <a:pt x="6" y="10"/>
                      <a:pt x="9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5"/>
                      <a:pt x="12" y="5"/>
                      <a:pt x="13" y="3"/>
                    </a:cubicBezTo>
                    <a:cubicBezTo>
                      <a:pt x="13" y="2"/>
                      <a:pt x="13" y="2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6"/>
                      <a:pt x="13" y="6"/>
                      <a:pt x="11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10"/>
                      <a:pt x="6" y="11"/>
                      <a:pt x="4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Freeform 992"/>
              <p:cNvSpPr/>
              <p:nvPr/>
            </p:nvSpPr>
            <p:spPr bwMode="auto">
              <a:xfrm>
                <a:off x="3837" y="1970"/>
                <a:ext cx="35" cy="22"/>
              </a:xfrm>
              <a:custGeom>
                <a:avLst/>
                <a:gdLst>
                  <a:gd name="T0" fmla="*/ 2 w 13"/>
                  <a:gd name="T1" fmla="*/ 7 h 8"/>
                  <a:gd name="T2" fmla="*/ 0 w 13"/>
                  <a:gd name="T3" fmla="*/ 8 h 8"/>
                  <a:gd name="T4" fmla="*/ 0 w 13"/>
                  <a:gd name="T5" fmla="*/ 8 h 8"/>
                  <a:gd name="T6" fmla="*/ 0 w 13"/>
                  <a:gd name="T7" fmla="*/ 7 h 8"/>
                  <a:gd name="T8" fmla="*/ 0 w 13"/>
                  <a:gd name="T9" fmla="*/ 4 h 8"/>
                  <a:gd name="T10" fmla="*/ 5 w 13"/>
                  <a:gd name="T11" fmla="*/ 0 h 8"/>
                  <a:gd name="T12" fmla="*/ 6 w 13"/>
                  <a:gd name="T13" fmla="*/ 0 h 8"/>
                  <a:gd name="T14" fmla="*/ 1 w 13"/>
                  <a:gd name="T15" fmla="*/ 5 h 8"/>
                  <a:gd name="T16" fmla="*/ 1 w 13"/>
                  <a:gd name="T17" fmla="*/ 7 h 8"/>
                  <a:gd name="T18" fmla="*/ 12 w 13"/>
                  <a:gd name="T19" fmla="*/ 1 h 8"/>
                  <a:gd name="T20" fmla="*/ 13 w 13"/>
                  <a:gd name="T21" fmla="*/ 2 h 8"/>
                  <a:gd name="T22" fmla="*/ 2 w 13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8">
                    <a:moveTo>
                      <a:pt x="2" y="7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2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3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4" y="6"/>
                      <a:pt x="10" y="3"/>
                      <a:pt x="12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4"/>
                      <a:pt x="6" y="7"/>
                      <a:pt x="2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Freeform 993"/>
              <p:cNvSpPr/>
              <p:nvPr/>
            </p:nvSpPr>
            <p:spPr bwMode="auto">
              <a:xfrm>
                <a:off x="3827" y="1975"/>
                <a:ext cx="10" cy="33"/>
              </a:xfrm>
              <a:custGeom>
                <a:avLst/>
                <a:gdLst>
                  <a:gd name="T0" fmla="*/ 2 w 4"/>
                  <a:gd name="T1" fmla="*/ 12 h 12"/>
                  <a:gd name="T2" fmla="*/ 1 w 4"/>
                  <a:gd name="T3" fmla="*/ 12 h 12"/>
                  <a:gd name="T4" fmla="*/ 3 w 4"/>
                  <a:gd name="T5" fmla="*/ 0 h 12"/>
                  <a:gd name="T6" fmla="*/ 4 w 4"/>
                  <a:gd name="T7" fmla="*/ 1 h 12"/>
                  <a:gd name="T8" fmla="*/ 2 w 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7"/>
                      <a:pt x="0" y="5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5"/>
                      <a:pt x="2" y="7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Freeform 994"/>
              <p:cNvSpPr/>
              <p:nvPr/>
            </p:nvSpPr>
            <p:spPr bwMode="auto">
              <a:xfrm>
                <a:off x="3808" y="1989"/>
                <a:ext cx="11" cy="43"/>
              </a:xfrm>
              <a:custGeom>
                <a:avLst/>
                <a:gdLst>
                  <a:gd name="T0" fmla="*/ 2 w 4"/>
                  <a:gd name="T1" fmla="*/ 16 h 16"/>
                  <a:gd name="T2" fmla="*/ 1 w 4"/>
                  <a:gd name="T3" fmla="*/ 16 h 16"/>
                  <a:gd name="T4" fmla="*/ 1 w 4"/>
                  <a:gd name="T5" fmla="*/ 13 h 16"/>
                  <a:gd name="T6" fmla="*/ 0 w 4"/>
                  <a:gd name="T7" fmla="*/ 7 h 16"/>
                  <a:gd name="T8" fmla="*/ 1 w 4"/>
                  <a:gd name="T9" fmla="*/ 2 h 16"/>
                  <a:gd name="T10" fmla="*/ 3 w 4"/>
                  <a:gd name="T11" fmla="*/ 0 h 16"/>
                  <a:gd name="T12" fmla="*/ 4 w 4"/>
                  <a:gd name="T13" fmla="*/ 1 h 16"/>
                  <a:gd name="T14" fmla="*/ 2 w 4"/>
                  <a:gd name="T15" fmla="*/ 3 h 16"/>
                  <a:gd name="T16" fmla="*/ 1 w 4"/>
                  <a:gd name="T17" fmla="*/ 7 h 16"/>
                  <a:gd name="T18" fmla="*/ 2 w 4"/>
                  <a:gd name="T19" fmla="*/ 13 h 16"/>
                  <a:gd name="T20" fmla="*/ 2 w 4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6">
                    <a:moveTo>
                      <a:pt x="2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1" y="14"/>
                      <a:pt x="1" y="13"/>
                    </a:cubicBezTo>
                    <a:cubicBezTo>
                      <a:pt x="1" y="12"/>
                      <a:pt x="1" y="10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Freeform 995"/>
              <p:cNvSpPr/>
              <p:nvPr/>
            </p:nvSpPr>
            <p:spPr bwMode="auto">
              <a:xfrm>
                <a:off x="3789" y="2013"/>
                <a:ext cx="21" cy="38"/>
              </a:xfrm>
              <a:custGeom>
                <a:avLst/>
                <a:gdLst>
                  <a:gd name="T0" fmla="*/ 7 w 8"/>
                  <a:gd name="T1" fmla="*/ 14 h 14"/>
                  <a:gd name="T2" fmla="*/ 6 w 8"/>
                  <a:gd name="T3" fmla="*/ 13 h 14"/>
                  <a:gd name="T4" fmla="*/ 4 w 8"/>
                  <a:gd name="T5" fmla="*/ 11 h 14"/>
                  <a:gd name="T6" fmla="*/ 2 w 8"/>
                  <a:gd name="T7" fmla="*/ 0 h 14"/>
                  <a:gd name="T8" fmla="*/ 3 w 8"/>
                  <a:gd name="T9" fmla="*/ 0 h 14"/>
                  <a:gd name="T10" fmla="*/ 4 w 8"/>
                  <a:gd name="T11" fmla="*/ 10 h 14"/>
                  <a:gd name="T12" fmla="*/ 7 w 8"/>
                  <a:gd name="T13" fmla="*/ 12 h 14"/>
                  <a:gd name="T14" fmla="*/ 7 w 8"/>
                  <a:gd name="T15" fmla="*/ 13 h 14"/>
                  <a:gd name="T16" fmla="*/ 7 w 8"/>
                  <a:gd name="T17" fmla="*/ 13 h 14"/>
                  <a:gd name="T18" fmla="*/ 7 w 8"/>
                  <a:gd name="T19" fmla="*/ 13 h 14"/>
                  <a:gd name="T20" fmla="*/ 8 w 8"/>
                  <a:gd name="T21" fmla="*/ 14 h 14"/>
                  <a:gd name="T22" fmla="*/ 7 w 8"/>
                  <a:gd name="T2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7" y="14"/>
                    </a:moveTo>
                    <a:cubicBezTo>
                      <a:pt x="6" y="14"/>
                      <a:pt x="6" y="14"/>
                      <a:pt x="6" y="13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0" y="8"/>
                      <a:pt x="0" y="4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1" y="8"/>
                      <a:pt x="4" y="10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8" y="14"/>
                      <a:pt x="8" y="14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Freeform 996"/>
              <p:cNvSpPr/>
              <p:nvPr/>
            </p:nvSpPr>
            <p:spPr bwMode="auto">
              <a:xfrm>
                <a:off x="3797" y="2054"/>
                <a:ext cx="40" cy="24"/>
              </a:xfrm>
              <a:custGeom>
                <a:avLst/>
                <a:gdLst>
                  <a:gd name="T0" fmla="*/ 11 w 15"/>
                  <a:gd name="T1" fmla="*/ 8 h 9"/>
                  <a:gd name="T2" fmla="*/ 4 w 15"/>
                  <a:gd name="T3" fmla="*/ 8 h 9"/>
                  <a:gd name="T4" fmla="*/ 1 w 15"/>
                  <a:gd name="T5" fmla="*/ 4 h 9"/>
                  <a:gd name="T6" fmla="*/ 1 w 15"/>
                  <a:gd name="T7" fmla="*/ 3 h 9"/>
                  <a:gd name="T8" fmla="*/ 0 w 15"/>
                  <a:gd name="T9" fmla="*/ 1 h 9"/>
                  <a:gd name="T10" fmla="*/ 1 w 15"/>
                  <a:gd name="T11" fmla="*/ 0 h 9"/>
                  <a:gd name="T12" fmla="*/ 2 w 15"/>
                  <a:gd name="T13" fmla="*/ 3 h 9"/>
                  <a:gd name="T14" fmla="*/ 2 w 15"/>
                  <a:gd name="T15" fmla="*/ 4 h 9"/>
                  <a:gd name="T16" fmla="*/ 5 w 15"/>
                  <a:gd name="T17" fmla="*/ 7 h 9"/>
                  <a:gd name="T18" fmla="*/ 11 w 15"/>
                  <a:gd name="T19" fmla="*/ 7 h 9"/>
                  <a:gd name="T20" fmla="*/ 13 w 15"/>
                  <a:gd name="T21" fmla="*/ 6 h 9"/>
                  <a:gd name="T22" fmla="*/ 15 w 15"/>
                  <a:gd name="T23" fmla="*/ 4 h 9"/>
                  <a:gd name="T24" fmla="*/ 15 w 15"/>
                  <a:gd name="T25" fmla="*/ 5 h 9"/>
                  <a:gd name="T26" fmla="*/ 13 w 15"/>
                  <a:gd name="T27" fmla="*/ 7 h 9"/>
                  <a:gd name="T28" fmla="*/ 12 w 15"/>
                  <a:gd name="T29" fmla="*/ 8 h 9"/>
                  <a:gd name="T30" fmla="*/ 11 w 15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9">
                    <a:moveTo>
                      <a:pt x="11" y="8"/>
                    </a:moveTo>
                    <a:cubicBezTo>
                      <a:pt x="9" y="9"/>
                      <a:pt x="6" y="9"/>
                      <a:pt x="4" y="8"/>
                    </a:cubicBezTo>
                    <a:cubicBezTo>
                      <a:pt x="4" y="8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4" y="6"/>
                      <a:pt x="5" y="7"/>
                    </a:cubicBezTo>
                    <a:cubicBezTo>
                      <a:pt x="6" y="8"/>
                      <a:pt x="10" y="7"/>
                      <a:pt x="11" y="7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5"/>
                      <a:pt x="14" y="5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3" y="7"/>
                      <a:pt x="12" y="7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Freeform 997"/>
              <p:cNvSpPr/>
              <p:nvPr/>
            </p:nvSpPr>
            <p:spPr bwMode="auto">
              <a:xfrm>
                <a:off x="3797" y="1997"/>
                <a:ext cx="8" cy="32"/>
              </a:xfrm>
              <a:custGeom>
                <a:avLst/>
                <a:gdLst>
                  <a:gd name="T0" fmla="*/ 2 w 3"/>
                  <a:gd name="T1" fmla="*/ 12 h 12"/>
                  <a:gd name="T2" fmla="*/ 2 w 3"/>
                  <a:gd name="T3" fmla="*/ 11 h 12"/>
                  <a:gd name="T4" fmla="*/ 1 w 3"/>
                  <a:gd name="T5" fmla="*/ 1 h 12"/>
                  <a:gd name="T6" fmla="*/ 2 w 3"/>
                  <a:gd name="T7" fmla="*/ 1 h 12"/>
                  <a:gd name="T8" fmla="*/ 2 w 3"/>
                  <a:gd name="T9" fmla="*/ 1 h 12"/>
                  <a:gd name="T10" fmla="*/ 3 w 3"/>
                  <a:gd name="T11" fmla="*/ 11 h 12"/>
                  <a:gd name="T12" fmla="*/ 2 w 3"/>
                  <a:gd name="T13" fmla="*/ 12 h 12"/>
                  <a:gd name="T14" fmla="*/ 2 w 3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cubicBezTo>
                      <a:pt x="2" y="12"/>
                      <a:pt x="2" y="12"/>
                      <a:pt x="2" y="11"/>
                    </a:cubicBezTo>
                    <a:cubicBezTo>
                      <a:pt x="0" y="9"/>
                      <a:pt x="0" y="5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5"/>
                      <a:pt x="1" y="8"/>
                      <a:pt x="3" y="11"/>
                    </a:cubicBezTo>
                    <a:cubicBezTo>
                      <a:pt x="3" y="11"/>
                      <a:pt x="3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Freeform 998"/>
              <p:cNvSpPr/>
              <p:nvPr/>
            </p:nvSpPr>
            <p:spPr bwMode="auto">
              <a:xfrm>
                <a:off x="3816" y="1986"/>
                <a:ext cx="11" cy="33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1 w 4"/>
                  <a:gd name="T5" fmla="*/ 11 h 12"/>
                  <a:gd name="T6" fmla="*/ 2 w 4"/>
                  <a:gd name="T7" fmla="*/ 1 h 12"/>
                  <a:gd name="T8" fmla="*/ 4 w 4"/>
                  <a:gd name="T9" fmla="*/ 1 h 12"/>
                  <a:gd name="T10" fmla="*/ 3 w 4"/>
                  <a:gd name="T11" fmla="*/ 2 h 12"/>
                  <a:gd name="T12" fmla="*/ 2 w 4"/>
                  <a:gd name="T13" fmla="*/ 11 h 12"/>
                  <a:gd name="T14" fmla="*/ 2 w 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11"/>
                      <a:pt x="0" y="4"/>
                      <a:pt x="2" y="1"/>
                    </a:cubicBezTo>
                    <a:cubicBezTo>
                      <a:pt x="3" y="1"/>
                      <a:pt x="3" y="0"/>
                      <a:pt x="4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4"/>
                      <a:pt x="2" y="9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Freeform 999"/>
              <p:cNvSpPr/>
              <p:nvPr/>
            </p:nvSpPr>
            <p:spPr bwMode="auto">
              <a:xfrm>
                <a:off x="3851" y="1986"/>
                <a:ext cx="19" cy="24"/>
              </a:xfrm>
              <a:custGeom>
                <a:avLst/>
                <a:gdLst>
                  <a:gd name="T0" fmla="*/ 0 w 7"/>
                  <a:gd name="T1" fmla="*/ 9 h 9"/>
                  <a:gd name="T2" fmla="*/ 0 w 7"/>
                  <a:gd name="T3" fmla="*/ 9 h 9"/>
                  <a:gd name="T4" fmla="*/ 0 w 7"/>
                  <a:gd name="T5" fmla="*/ 8 h 9"/>
                  <a:gd name="T6" fmla="*/ 5 w 7"/>
                  <a:gd name="T7" fmla="*/ 0 h 9"/>
                  <a:gd name="T8" fmla="*/ 6 w 7"/>
                  <a:gd name="T9" fmla="*/ 0 h 9"/>
                  <a:gd name="T10" fmla="*/ 6 w 7"/>
                  <a:gd name="T11" fmla="*/ 0 h 9"/>
                  <a:gd name="T12" fmla="*/ 1 w 7"/>
                  <a:gd name="T13" fmla="*/ 9 h 9"/>
                  <a:gd name="T14" fmla="*/ 0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2" y="6"/>
                      <a:pt x="5" y="3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4"/>
                      <a:pt x="1" y="8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Freeform 1000"/>
              <p:cNvSpPr/>
              <p:nvPr/>
            </p:nvSpPr>
            <p:spPr bwMode="auto">
              <a:xfrm>
                <a:off x="3845" y="2010"/>
                <a:ext cx="25" cy="19"/>
              </a:xfrm>
              <a:custGeom>
                <a:avLst/>
                <a:gdLst>
                  <a:gd name="T0" fmla="*/ 1 w 9"/>
                  <a:gd name="T1" fmla="*/ 7 h 7"/>
                  <a:gd name="T2" fmla="*/ 0 w 9"/>
                  <a:gd name="T3" fmla="*/ 7 h 7"/>
                  <a:gd name="T4" fmla="*/ 0 w 9"/>
                  <a:gd name="T5" fmla="*/ 6 h 7"/>
                  <a:gd name="T6" fmla="*/ 7 w 9"/>
                  <a:gd name="T7" fmla="*/ 0 h 7"/>
                  <a:gd name="T8" fmla="*/ 8 w 9"/>
                  <a:gd name="T9" fmla="*/ 0 h 7"/>
                  <a:gd name="T10" fmla="*/ 9 w 9"/>
                  <a:gd name="T11" fmla="*/ 0 h 7"/>
                  <a:gd name="T12" fmla="*/ 1 w 9"/>
                  <a:gd name="T13" fmla="*/ 7 h 7"/>
                  <a:gd name="T14" fmla="*/ 1 w 9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5"/>
                      <a:pt x="8" y="2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3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Freeform 1001"/>
              <p:cNvSpPr/>
              <p:nvPr/>
            </p:nvSpPr>
            <p:spPr bwMode="auto">
              <a:xfrm>
                <a:off x="3827" y="2045"/>
                <a:ext cx="27" cy="17"/>
              </a:xfrm>
              <a:custGeom>
                <a:avLst/>
                <a:gdLst>
                  <a:gd name="T0" fmla="*/ 4 w 10"/>
                  <a:gd name="T1" fmla="*/ 5 h 6"/>
                  <a:gd name="T2" fmla="*/ 0 w 10"/>
                  <a:gd name="T3" fmla="*/ 5 h 6"/>
                  <a:gd name="T4" fmla="*/ 0 w 10"/>
                  <a:gd name="T5" fmla="*/ 5 h 6"/>
                  <a:gd name="T6" fmla="*/ 0 w 10"/>
                  <a:gd name="T7" fmla="*/ 4 h 6"/>
                  <a:gd name="T8" fmla="*/ 6 w 10"/>
                  <a:gd name="T9" fmla="*/ 3 h 6"/>
                  <a:gd name="T10" fmla="*/ 9 w 10"/>
                  <a:gd name="T11" fmla="*/ 0 h 6"/>
                  <a:gd name="T12" fmla="*/ 9 w 10"/>
                  <a:gd name="T13" fmla="*/ 0 h 6"/>
                  <a:gd name="T14" fmla="*/ 10 w 10"/>
                  <a:gd name="T15" fmla="*/ 1 h 6"/>
                  <a:gd name="T16" fmla="*/ 10 w 10"/>
                  <a:gd name="T17" fmla="*/ 2 h 6"/>
                  <a:gd name="T18" fmla="*/ 7 w 10"/>
                  <a:gd name="T19" fmla="*/ 4 h 6"/>
                  <a:gd name="T20" fmla="*/ 4 w 10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4" y="5"/>
                    </a:moveTo>
                    <a:cubicBezTo>
                      <a:pt x="3" y="6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5"/>
                      <a:pt x="4" y="5"/>
                      <a:pt x="6" y="3"/>
                    </a:cubicBezTo>
                    <a:cubicBezTo>
                      <a:pt x="6" y="2"/>
                      <a:pt x="8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6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Freeform 1002"/>
              <p:cNvSpPr/>
              <p:nvPr/>
            </p:nvSpPr>
            <p:spPr bwMode="auto">
              <a:xfrm>
                <a:off x="3816" y="2078"/>
                <a:ext cx="16" cy="5"/>
              </a:xfrm>
              <a:custGeom>
                <a:avLst/>
                <a:gdLst>
                  <a:gd name="T0" fmla="*/ 4 w 6"/>
                  <a:gd name="T1" fmla="*/ 2 h 2"/>
                  <a:gd name="T2" fmla="*/ 1 w 6"/>
                  <a:gd name="T3" fmla="*/ 2 h 2"/>
                  <a:gd name="T4" fmla="*/ 0 w 6"/>
                  <a:gd name="T5" fmla="*/ 2 h 2"/>
                  <a:gd name="T6" fmla="*/ 1 w 6"/>
                  <a:gd name="T7" fmla="*/ 1 h 2"/>
                  <a:gd name="T8" fmla="*/ 5 w 6"/>
                  <a:gd name="T9" fmla="*/ 0 h 2"/>
                  <a:gd name="T10" fmla="*/ 6 w 6"/>
                  <a:gd name="T11" fmla="*/ 0 h 2"/>
                  <a:gd name="T12" fmla="*/ 6 w 6"/>
                  <a:gd name="T13" fmla="*/ 1 h 2"/>
                  <a:gd name="T14" fmla="*/ 4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3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Freeform 1003"/>
              <p:cNvSpPr/>
              <p:nvPr/>
            </p:nvSpPr>
            <p:spPr bwMode="auto">
              <a:xfrm>
                <a:off x="3630" y="2019"/>
                <a:ext cx="170" cy="94"/>
              </a:xfrm>
              <a:custGeom>
                <a:avLst/>
                <a:gdLst>
                  <a:gd name="T0" fmla="*/ 2 w 63"/>
                  <a:gd name="T1" fmla="*/ 24 h 35"/>
                  <a:gd name="T2" fmla="*/ 0 w 63"/>
                  <a:gd name="T3" fmla="*/ 25 h 35"/>
                  <a:gd name="T4" fmla="*/ 0 w 63"/>
                  <a:gd name="T5" fmla="*/ 23 h 35"/>
                  <a:gd name="T6" fmla="*/ 1 w 63"/>
                  <a:gd name="T7" fmla="*/ 20 h 35"/>
                  <a:gd name="T8" fmla="*/ 19 w 63"/>
                  <a:gd name="T9" fmla="*/ 7 h 35"/>
                  <a:gd name="T10" fmla="*/ 42 w 63"/>
                  <a:gd name="T11" fmla="*/ 10 h 35"/>
                  <a:gd name="T12" fmla="*/ 46 w 63"/>
                  <a:gd name="T13" fmla="*/ 14 h 35"/>
                  <a:gd name="T14" fmla="*/ 63 w 63"/>
                  <a:gd name="T15" fmla="*/ 30 h 35"/>
                  <a:gd name="T16" fmla="*/ 57 w 63"/>
                  <a:gd name="T17" fmla="*/ 32 h 35"/>
                  <a:gd name="T18" fmla="*/ 39 w 63"/>
                  <a:gd name="T19" fmla="*/ 32 h 35"/>
                  <a:gd name="T20" fmla="*/ 8 w 63"/>
                  <a:gd name="T21" fmla="*/ 27 h 35"/>
                  <a:gd name="T22" fmla="*/ 2 w 63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35">
                    <a:moveTo>
                      <a:pt x="2" y="24"/>
                    </a:moveTo>
                    <a:cubicBezTo>
                      <a:pt x="1" y="24"/>
                      <a:pt x="0" y="24"/>
                      <a:pt x="0" y="25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1"/>
                      <a:pt x="1" y="21"/>
                      <a:pt x="1" y="20"/>
                    </a:cubicBezTo>
                    <a:cubicBezTo>
                      <a:pt x="8" y="8"/>
                      <a:pt x="14" y="13"/>
                      <a:pt x="19" y="7"/>
                    </a:cubicBezTo>
                    <a:cubicBezTo>
                      <a:pt x="25" y="0"/>
                      <a:pt x="36" y="5"/>
                      <a:pt x="42" y="10"/>
                    </a:cubicBezTo>
                    <a:cubicBezTo>
                      <a:pt x="43" y="11"/>
                      <a:pt x="45" y="12"/>
                      <a:pt x="46" y="14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1" y="32"/>
                      <a:pt x="61" y="32"/>
                      <a:pt x="57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6" y="35"/>
                      <a:pt x="19" y="34"/>
                      <a:pt x="8" y="27"/>
                    </a:cubicBezTo>
                    <a:cubicBezTo>
                      <a:pt x="6" y="25"/>
                      <a:pt x="4" y="25"/>
                      <a:pt x="2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Freeform 1004"/>
              <p:cNvSpPr/>
              <p:nvPr/>
            </p:nvSpPr>
            <p:spPr bwMode="auto">
              <a:xfrm>
                <a:off x="3633" y="2016"/>
                <a:ext cx="161" cy="91"/>
              </a:xfrm>
              <a:custGeom>
                <a:avLst/>
                <a:gdLst>
                  <a:gd name="T0" fmla="*/ 60 w 60"/>
                  <a:gd name="T1" fmla="*/ 31 h 34"/>
                  <a:gd name="T2" fmla="*/ 43 w 60"/>
                  <a:gd name="T3" fmla="*/ 16 h 34"/>
                  <a:gd name="T4" fmla="*/ 19 w 60"/>
                  <a:gd name="T5" fmla="*/ 9 h 34"/>
                  <a:gd name="T6" fmla="*/ 1 w 60"/>
                  <a:gd name="T7" fmla="*/ 22 h 34"/>
                  <a:gd name="T8" fmla="*/ 0 w 60"/>
                  <a:gd name="T9" fmla="*/ 24 h 34"/>
                  <a:gd name="T10" fmla="*/ 1 w 60"/>
                  <a:gd name="T11" fmla="*/ 24 h 34"/>
                  <a:gd name="T12" fmla="*/ 8 w 60"/>
                  <a:gd name="T13" fmla="*/ 26 h 34"/>
                  <a:gd name="T14" fmla="*/ 37 w 60"/>
                  <a:gd name="T15" fmla="*/ 31 h 34"/>
                  <a:gd name="T16" fmla="*/ 60 w 60"/>
                  <a:gd name="T17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4">
                    <a:moveTo>
                      <a:pt x="60" y="31"/>
                    </a:move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3"/>
                      <a:pt x="26" y="0"/>
                      <a:pt x="19" y="9"/>
                    </a:cubicBezTo>
                    <a:cubicBezTo>
                      <a:pt x="13" y="15"/>
                      <a:pt x="8" y="10"/>
                      <a:pt x="1" y="22"/>
                    </a:cubicBezTo>
                    <a:cubicBezTo>
                      <a:pt x="0" y="23"/>
                      <a:pt x="0" y="24"/>
                      <a:pt x="0" y="24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3" y="24"/>
                      <a:pt x="5" y="24"/>
                      <a:pt x="8" y="26"/>
                    </a:cubicBezTo>
                    <a:cubicBezTo>
                      <a:pt x="19" y="34"/>
                      <a:pt x="26" y="34"/>
                      <a:pt x="37" y="31"/>
                    </a:cubicBezTo>
                    <a:cubicBezTo>
                      <a:pt x="39" y="31"/>
                      <a:pt x="59" y="32"/>
                      <a:pt x="6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Freeform 1005"/>
              <p:cNvSpPr/>
              <p:nvPr/>
            </p:nvSpPr>
            <p:spPr bwMode="auto">
              <a:xfrm>
                <a:off x="3630" y="2054"/>
                <a:ext cx="164" cy="48"/>
              </a:xfrm>
              <a:custGeom>
                <a:avLst/>
                <a:gdLst>
                  <a:gd name="T0" fmla="*/ 61 w 61"/>
                  <a:gd name="T1" fmla="*/ 18 h 18"/>
                  <a:gd name="T2" fmla="*/ 52 w 61"/>
                  <a:gd name="T3" fmla="*/ 12 h 18"/>
                  <a:gd name="T4" fmla="*/ 44 w 61"/>
                  <a:gd name="T5" fmla="*/ 6 h 18"/>
                  <a:gd name="T6" fmla="*/ 26 w 61"/>
                  <a:gd name="T7" fmla="*/ 3 h 18"/>
                  <a:gd name="T8" fmla="*/ 19 w 61"/>
                  <a:gd name="T9" fmla="*/ 4 h 18"/>
                  <a:gd name="T10" fmla="*/ 1 w 61"/>
                  <a:gd name="T11" fmla="*/ 10 h 18"/>
                  <a:gd name="T12" fmla="*/ 0 w 61"/>
                  <a:gd name="T13" fmla="*/ 10 h 18"/>
                  <a:gd name="T14" fmla="*/ 20 w 61"/>
                  <a:gd name="T15" fmla="*/ 2 h 18"/>
                  <a:gd name="T16" fmla="*/ 26 w 61"/>
                  <a:gd name="T17" fmla="*/ 2 h 18"/>
                  <a:gd name="T18" fmla="*/ 44 w 61"/>
                  <a:gd name="T19" fmla="*/ 5 h 18"/>
                  <a:gd name="T20" fmla="*/ 53 w 61"/>
                  <a:gd name="T21" fmla="*/ 11 h 18"/>
                  <a:gd name="T22" fmla="*/ 61 w 61"/>
                  <a:gd name="T23" fmla="*/ 17 h 18"/>
                  <a:gd name="T24" fmla="*/ 61 w 61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8">
                    <a:moveTo>
                      <a:pt x="61" y="18"/>
                    </a:moveTo>
                    <a:cubicBezTo>
                      <a:pt x="60" y="17"/>
                      <a:pt x="56" y="15"/>
                      <a:pt x="52" y="12"/>
                    </a:cubicBezTo>
                    <a:cubicBezTo>
                      <a:pt x="49" y="10"/>
                      <a:pt x="46" y="7"/>
                      <a:pt x="44" y="6"/>
                    </a:cubicBezTo>
                    <a:cubicBezTo>
                      <a:pt x="37" y="2"/>
                      <a:pt x="31" y="1"/>
                      <a:pt x="26" y="3"/>
                    </a:cubicBezTo>
                    <a:cubicBezTo>
                      <a:pt x="24" y="4"/>
                      <a:pt x="22" y="4"/>
                      <a:pt x="19" y="4"/>
                    </a:cubicBezTo>
                    <a:cubicBezTo>
                      <a:pt x="14" y="3"/>
                      <a:pt x="8" y="2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1"/>
                      <a:pt x="15" y="2"/>
                      <a:pt x="20" y="2"/>
                    </a:cubicBezTo>
                    <a:cubicBezTo>
                      <a:pt x="22" y="3"/>
                      <a:pt x="24" y="3"/>
                      <a:pt x="26" y="2"/>
                    </a:cubicBezTo>
                    <a:cubicBezTo>
                      <a:pt x="31" y="0"/>
                      <a:pt x="37" y="0"/>
                      <a:pt x="44" y="5"/>
                    </a:cubicBezTo>
                    <a:cubicBezTo>
                      <a:pt x="46" y="6"/>
                      <a:pt x="50" y="9"/>
                      <a:pt x="53" y="11"/>
                    </a:cubicBezTo>
                    <a:cubicBezTo>
                      <a:pt x="57" y="14"/>
                      <a:pt x="60" y="16"/>
                      <a:pt x="61" y="17"/>
                    </a:cubicBez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Freeform 1006"/>
              <p:cNvSpPr/>
              <p:nvPr/>
            </p:nvSpPr>
            <p:spPr bwMode="auto">
              <a:xfrm>
                <a:off x="3678" y="2064"/>
                <a:ext cx="65" cy="43"/>
              </a:xfrm>
              <a:custGeom>
                <a:avLst/>
                <a:gdLst>
                  <a:gd name="T0" fmla="*/ 8 w 24"/>
                  <a:gd name="T1" fmla="*/ 15 h 16"/>
                  <a:gd name="T2" fmla="*/ 4 w 24"/>
                  <a:gd name="T3" fmla="*/ 16 h 16"/>
                  <a:gd name="T4" fmla="*/ 1 w 24"/>
                  <a:gd name="T5" fmla="*/ 15 h 16"/>
                  <a:gd name="T6" fmla="*/ 0 w 24"/>
                  <a:gd name="T7" fmla="*/ 14 h 16"/>
                  <a:gd name="T8" fmla="*/ 0 w 24"/>
                  <a:gd name="T9" fmla="*/ 14 h 16"/>
                  <a:gd name="T10" fmla="*/ 1 w 24"/>
                  <a:gd name="T11" fmla="*/ 14 h 16"/>
                  <a:gd name="T12" fmla="*/ 4 w 24"/>
                  <a:gd name="T13" fmla="*/ 14 h 16"/>
                  <a:gd name="T14" fmla="*/ 13 w 24"/>
                  <a:gd name="T15" fmla="*/ 12 h 16"/>
                  <a:gd name="T16" fmla="*/ 19 w 24"/>
                  <a:gd name="T17" fmla="*/ 8 h 16"/>
                  <a:gd name="T18" fmla="*/ 20 w 24"/>
                  <a:gd name="T19" fmla="*/ 6 h 16"/>
                  <a:gd name="T20" fmla="*/ 22 w 24"/>
                  <a:gd name="T21" fmla="*/ 3 h 16"/>
                  <a:gd name="T22" fmla="*/ 24 w 24"/>
                  <a:gd name="T23" fmla="*/ 0 h 16"/>
                  <a:gd name="T24" fmla="*/ 24 w 24"/>
                  <a:gd name="T25" fmla="*/ 1 h 16"/>
                  <a:gd name="T26" fmla="*/ 23 w 24"/>
                  <a:gd name="T27" fmla="*/ 4 h 16"/>
                  <a:gd name="T28" fmla="*/ 21 w 24"/>
                  <a:gd name="T29" fmla="*/ 7 h 16"/>
                  <a:gd name="T30" fmla="*/ 20 w 24"/>
                  <a:gd name="T31" fmla="*/ 9 h 16"/>
                  <a:gd name="T32" fmla="*/ 13 w 24"/>
                  <a:gd name="T33" fmla="*/ 13 h 16"/>
                  <a:gd name="T34" fmla="*/ 8 w 24"/>
                  <a:gd name="T3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16">
                    <a:moveTo>
                      <a:pt x="8" y="15"/>
                    </a:moveTo>
                    <a:cubicBezTo>
                      <a:pt x="7" y="15"/>
                      <a:pt x="6" y="16"/>
                      <a:pt x="4" y="16"/>
                    </a:cubicBezTo>
                    <a:cubicBezTo>
                      <a:pt x="3" y="16"/>
                      <a:pt x="2" y="15"/>
                      <a:pt x="1" y="15"/>
                    </a:cubicBezTo>
                    <a:cubicBezTo>
                      <a:pt x="1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4" y="14"/>
                      <a:pt x="4" y="14"/>
                    </a:cubicBezTo>
                    <a:cubicBezTo>
                      <a:pt x="7" y="14"/>
                      <a:pt x="10" y="14"/>
                      <a:pt x="13" y="12"/>
                    </a:cubicBezTo>
                    <a:cubicBezTo>
                      <a:pt x="17" y="10"/>
                      <a:pt x="17" y="10"/>
                      <a:pt x="19" y="8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21" y="6"/>
                      <a:pt x="21" y="5"/>
                      <a:pt x="22" y="3"/>
                    </a:cubicBezTo>
                    <a:cubicBezTo>
                      <a:pt x="22" y="2"/>
                      <a:pt x="23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3"/>
                      <a:pt x="23" y="4"/>
                    </a:cubicBezTo>
                    <a:cubicBezTo>
                      <a:pt x="22" y="5"/>
                      <a:pt x="22" y="6"/>
                      <a:pt x="21" y="7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18" y="11"/>
                      <a:pt x="17" y="11"/>
                      <a:pt x="13" y="13"/>
                    </a:cubicBezTo>
                    <a:cubicBezTo>
                      <a:pt x="12" y="14"/>
                      <a:pt x="10" y="15"/>
                      <a:pt x="8" y="1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Freeform 1007"/>
              <p:cNvSpPr/>
              <p:nvPr/>
            </p:nvSpPr>
            <p:spPr bwMode="auto">
              <a:xfrm>
                <a:off x="3654" y="2056"/>
                <a:ext cx="70" cy="41"/>
              </a:xfrm>
              <a:custGeom>
                <a:avLst/>
                <a:gdLst>
                  <a:gd name="T0" fmla="*/ 7 w 26"/>
                  <a:gd name="T1" fmla="*/ 13 h 15"/>
                  <a:gd name="T2" fmla="*/ 6 w 26"/>
                  <a:gd name="T3" fmla="*/ 14 h 15"/>
                  <a:gd name="T4" fmla="*/ 0 w 26"/>
                  <a:gd name="T5" fmla="*/ 13 h 15"/>
                  <a:gd name="T6" fmla="*/ 1 w 26"/>
                  <a:gd name="T7" fmla="*/ 13 h 15"/>
                  <a:gd name="T8" fmla="*/ 6 w 26"/>
                  <a:gd name="T9" fmla="*/ 13 h 15"/>
                  <a:gd name="T10" fmla="*/ 20 w 26"/>
                  <a:gd name="T11" fmla="*/ 5 h 15"/>
                  <a:gd name="T12" fmla="*/ 26 w 26"/>
                  <a:gd name="T13" fmla="*/ 0 h 15"/>
                  <a:gd name="T14" fmla="*/ 26 w 26"/>
                  <a:gd name="T15" fmla="*/ 1 h 15"/>
                  <a:gd name="T16" fmla="*/ 21 w 26"/>
                  <a:gd name="T17" fmla="*/ 6 h 15"/>
                  <a:gd name="T18" fmla="*/ 7 w 26"/>
                  <a:gd name="T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5">
                    <a:moveTo>
                      <a:pt x="7" y="13"/>
                    </a:moveTo>
                    <a:cubicBezTo>
                      <a:pt x="7" y="13"/>
                      <a:pt x="6" y="14"/>
                      <a:pt x="6" y="14"/>
                    </a:cubicBezTo>
                    <a:cubicBezTo>
                      <a:pt x="5" y="14"/>
                      <a:pt x="1" y="15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4" y="13"/>
                      <a:pt x="6" y="13"/>
                    </a:cubicBezTo>
                    <a:cubicBezTo>
                      <a:pt x="16" y="11"/>
                      <a:pt x="18" y="8"/>
                      <a:pt x="20" y="5"/>
                    </a:cubicBezTo>
                    <a:cubicBezTo>
                      <a:pt x="21" y="3"/>
                      <a:pt x="22" y="1"/>
                      <a:pt x="26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3" y="2"/>
                      <a:pt x="22" y="4"/>
                      <a:pt x="21" y="6"/>
                    </a:cubicBezTo>
                    <a:cubicBezTo>
                      <a:pt x="19" y="9"/>
                      <a:pt x="16" y="11"/>
                      <a:pt x="7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Freeform 1008"/>
              <p:cNvSpPr/>
              <p:nvPr/>
            </p:nvSpPr>
            <p:spPr bwMode="auto">
              <a:xfrm>
                <a:off x="3638" y="2062"/>
                <a:ext cx="51" cy="24"/>
              </a:xfrm>
              <a:custGeom>
                <a:avLst/>
                <a:gdLst>
                  <a:gd name="T0" fmla="*/ 7 w 19"/>
                  <a:gd name="T1" fmla="*/ 8 h 9"/>
                  <a:gd name="T2" fmla="*/ 4 w 19"/>
                  <a:gd name="T3" fmla="*/ 8 h 9"/>
                  <a:gd name="T4" fmla="*/ 1 w 19"/>
                  <a:gd name="T5" fmla="*/ 8 h 9"/>
                  <a:gd name="T6" fmla="*/ 1 w 19"/>
                  <a:gd name="T7" fmla="*/ 8 h 9"/>
                  <a:gd name="T8" fmla="*/ 0 w 19"/>
                  <a:gd name="T9" fmla="*/ 7 h 9"/>
                  <a:gd name="T10" fmla="*/ 1 w 19"/>
                  <a:gd name="T11" fmla="*/ 7 h 9"/>
                  <a:gd name="T12" fmla="*/ 4 w 19"/>
                  <a:gd name="T13" fmla="*/ 7 h 9"/>
                  <a:gd name="T14" fmla="*/ 9 w 19"/>
                  <a:gd name="T15" fmla="*/ 7 h 9"/>
                  <a:gd name="T16" fmla="*/ 11 w 19"/>
                  <a:gd name="T17" fmla="*/ 6 h 9"/>
                  <a:gd name="T18" fmla="*/ 17 w 19"/>
                  <a:gd name="T19" fmla="*/ 2 h 9"/>
                  <a:gd name="T20" fmla="*/ 19 w 19"/>
                  <a:gd name="T21" fmla="*/ 0 h 9"/>
                  <a:gd name="T22" fmla="*/ 19 w 19"/>
                  <a:gd name="T23" fmla="*/ 1 h 9"/>
                  <a:gd name="T24" fmla="*/ 18 w 19"/>
                  <a:gd name="T25" fmla="*/ 2 h 9"/>
                  <a:gd name="T26" fmla="*/ 11 w 19"/>
                  <a:gd name="T27" fmla="*/ 7 h 9"/>
                  <a:gd name="T28" fmla="*/ 10 w 19"/>
                  <a:gd name="T29" fmla="*/ 8 h 9"/>
                  <a:gd name="T30" fmla="*/ 7 w 19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9">
                    <a:moveTo>
                      <a:pt x="7" y="8"/>
                    </a:moveTo>
                    <a:cubicBezTo>
                      <a:pt x="6" y="9"/>
                      <a:pt x="5" y="9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6" y="8"/>
                      <a:pt x="6" y="8"/>
                      <a:pt x="9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5"/>
                      <a:pt x="16" y="3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6" y="4"/>
                      <a:pt x="15" y="6"/>
                      <a:pt x="11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8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Freeform 1009"/>
              <p:cNvSpPr/>
              <p:nvPr/>
            </p:nvSpPr>
            <p:spPr bwMode="auto">
              <a:xfrm>
                <a:off x="3635" y="2056"/>
                <a:ext cx="35" cy="27"/>
              </a:xfrm>
              <a:custGeom>
                <a:avLst/>
                <a:gdLst>
                  <a:gd name="T0" fmla="*/ 1 w 13"/>
                  <a:gd name="T1" fmla="*/ 10 h 10"/>
                  <a:gd name="T2" fmla="*/ 0 w 13"/>
                  <a:gd name="T3" fmla="*/ 9 h 10"/>
                  <a:gd name="T4" fmla="*/ 11 w 13"/>
                  <a:gd name="T5" fmla="*/ 2 h 10"/>
                  <a:gd name="T6" fmla="*/ 9 w 13"/>
                  <a:gd name="T7" fmla="*/ 1 h 10"/>
                  <a:gd name="T8" fmla="*/ 3 w 13"/>
                  <a:gd name="T9" fmla="*/ 3 h 10"/>
                  <a:gd name="T10" fmla="*/ 3 w 13"/>
                  <a:gd name="T11" fmla="*/ 2 h 10"/>
                  <a:gd name="T12" fmla="*/ 9 w 13"/>
                  <a:gd name="T13" fmla="*/ 0 h 10"/>
                  <a:gd name="T14" fmla="*/ 12 w 13"/>
                  <a:gd name="T15" fmla="*/ 1 h 10"/>
                  <a:gd name="T16" fmla="*/ 13 w 13"/>
                  <a:gd name="T17" fmla="*/ 1 h 10"/>
                  <a:gd name="T18" fmla="*/ 13 w 13"/>
                  <a:gd name="T19" fmla="*/ 2 h 10"/>
                  <a:gd name="T20" fmla="*/ 1 w 13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0">
                    <a:moveTo>
                      <a:pt x="1" y="1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9" y="4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1"/>
                      <a:pt x="4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5"/>
                      <a:pt x="4" y="9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Freeform 1010"/>
              <p:cNvSpPr/>
              <p:nvPr/>
            </p:nvSpPr>
            <p:spPr bwMode="auto">
              <a:xfrm>
                <a:off x="3657" y="2048"/>
                <a:ext cx="32" cy="1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2 h 6"/>
                  <a:gd name="T4" fmla="*/ 0 w 12"/>
                  <a:gd name="T5" fmla="*/ 0 h 6"/>
                  <a:gd name="T6" fmla="*/ 12 w 12"/>
                  <a:gd name="T7" fmla="*/ 5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cubicBezTo>
                      <a:pt x="7" y="3"/>
                      <a:pt x="5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8" y="2"/>
                      <a:pt x="12" y="5"/>
                    </a:cubicBez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6" name="Freeform 1011"/>
              <p:cNvSpPr/>
              <p:nvPr/>
            </p:nvSpPr>
            <p:spPr bwMode="auto">
              <a:xfrm>
                <a:off x="3681" y="2037"/>
                <a:ext cx="43" cy="22"/>
              </a:xfrm>
              <a:custGeom>
                <a:avLst/>
                <a:gdLst>
                  <a:gd name="T0" fmla="*/ 16 w 16"/>
                  <a:gd name="T1" fmla="*/ 8 h 8"/>
                  <a:gd name="T2" fmla="*/ 13 w 16"/>
                  <a:gd name="T3" fmla="*/ 7 h 8"/>
                  <a:gd name="T4" fmla="*/ 7 w 16"/>
                  <a:gd name="T5" fmla="*/ 3 h 8"/>
                  <a:gd name="T6" fmla="*/ 2 w 16"/>
                  <a:gd name="T7" fmla="*/ 1 h 8"/>
                  <a:gd name="T8" fmla="*/ 1 w 16"/>
                  <a:gd name="T9" fmla="*/ 1 h 8"/>
                  <a:gd name="T10" fmla="*/ 0 w 16"/>
                  <a:gd name="T11" fmla="*/ 1 h 8"/>
                  <a:gd name="T12" fmla="*/ 2 w 16"/>
                  <a:gd name="T13" fmla="*/ 0 h 8"/>
                  <a:gd name="T14" fmla="*/ 8 w 16"/>
                  <a:gd name="T15" fmla="*/ 2 h 8"/>
                  <a:gd name="T16" fmla="*/ 13 w 16"/>
                  <a:gd name="T17" fmla="*/ 6 h 8"/>
                  <a:gd name="T18" fmla="*/ 16 w 16"/>
                  <a:gd name="T19" fmla="*/ 7 h 8"/>
                  <a:gd name="T20" fmla="*/ 16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cubicBezTo>
                      <a:pt x="15" y="7"/>
                      <a:pt x="14" y="7"/>
                      <a:pt x="13" y="7"/>
                    </a:cubicBezTo>
                    <a:cubicBezTo>
                      <a:pt x="11" y="6"/>
                      <a:pt x="9" y="5"/>
                      <a:pt x="7" y="3"/>
                    </a:cubicBezTo>
                    <a:cubicBezTo>
                      <a:pt x="6" y="1"/>
                      <a:pt x="4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4" y="6"/>
                      <a:pt x="15" y="6"/>
                      <a:pt x="16" y="7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Freeform 1012"/>
              <p:cNvSpPr/>
              <p:nvPr/>
            </p:nvSpPr>
            <p:spPr bwMode="auto">
              <a:xfrm>
                <a:off x="3713" y="2032"/>
                <a:ext cx="30" cy="32"/>
              </a:xfrm>
              <a:custGeom>
                <a:avLst/>
                <a:gdLst>
                  <a:gd name="T0" fmla="*/ 11 w 11"/>
                  <a:gd name="T1" fmla="*/ 12 h 12"/>
                  <a:gd name="T2" fmla="*/ 10 w 11"/>
                  <a:gd name="T3" fmla="*/ 12 h 12"/>
                  <a:gd name="T4" fmla="*/ 10 w 11"/>
                  <a:gd name="T5" fmla="*/ 12 h 12"/>
                  <a:gd name="T6" fmla="*/ 10 w 11"/>
                  <a:gd name="T7" fmla="*/ 11 h 12"/>
                  <a:gd name="T8" fmla="*/ 10 w 11"/>
                  <a:gd name="T9" fmla="*/ 12 h 12"/>
                  <a:gd name="T10" fmla="*/ 9 w 11"/>
                  <a:gd name="T11" fmla="*/ 11 h 12"/>
                  <a:gd name="T12" fmla="*/ 8 w 11"/>
                  <a:gd name="T13" fmla="*/ 7 h 12"/>
                  <a:gd name="T14" fmla="*/ 0 w 11"/>
                  <a:gd name="T15" fmla="*/ 0 h 12"/>
                  <a:gd name="T16" fmla="*/ 1 w 11"/>
                  <a:gd name="T17" fmla="*/ 0 h 12"/>
                  <a:gd name="T18" fmla="*/ 9 w 11"/>
                  <a:gd name="T19" fmla="*/ 7 h 12"/>
                  <a:gd name="T20" fmla="*/ 10 w 11"/>
                  <a:gd name="T21" fmla="*/ 10 h 12"/>
                  <a:gd name="T22" fmla="*/ 11 w 11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9" y="10"/>
                      <a:pt x="8" y="9"/>
                      <a:pt x="8" y="7"/>
                    </a:cubicBezTo>
                    <a:cubicBezTo>
                      <a:pt x="8" y="3"/>
                      <a:pt x="4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0"/>
                      <a:pt x="9" y="3"/>
                      <a:pt x="9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11" y="11"/>
                      <a:pt x="11" y="12"/>
                      <a:pt x="11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Freeform 1013"/>
              <p:cNvSpPr/>
              <p:nvPr/>
            </p:nvSpPr>
            <p:spPr bwMode="auto">
              <a:xfrm>
                <a:off x="3740" y="2059"/>
                <a:ext cx="25" cy="43"/>
              </a:xfrm>
              <a:custGeom>
                <a:avLst/>
                <a:gdLst>
                  <a:gd name="T0" fmla="*/ 1 w 9"/>
                  <a:gd name="T1" fmla="*/ 16 h 16"/>
                  <a:gd name="T2" fmla="*/ 0 w 9"/>
                  <a:gd name="T3" fmla="*/ 15 h 16"/>
                  <a:gd name="T4" fmla="*/ 3 w 9"/>
                  <a:gd name="T5" fmla="*/ 14 h 16"/>
                  <a:gd name="T6" fmla="*/ 4 w 9"/>
                  <a:gd name="T7" fmla="*/ 13 h 16"/>
                  <a:gd name="T8" fmla="*/ 8 w 9"/>
                  <a:gd name="T9" fmla="*/ 7 h 16"/>
                  <a:gd name="T10" fmla="*/ 6 w 9"/>
                  <a:gd name="T11" fmla="*/ 3 h 16"/>
                  <a:gd name="T12" fmla="*/ 6 w 9"/>
                  <a:gd name="T13" fmla="*/ 2 h 16"/>
                  <a:gd name="T14" fmla="*/ 4 w 9"/>
                  <a:gd name="T15" fmla="*/ 0 h 16"/>
                  <a:gd name="T16" fmla="*/ 5 w 9"/>
                  <a:gd name="T17" fmla="*/ 0 h 16"/>
                  <a:gd name="T18" fmla="*/ 7 w 9"/>
                  <a:gd name="T19" fmla="*/ 1 h 16"/>
                  <a:gd name="T20" fmla="*/ 7 w 9"/>
                  <a:gd name="T21" fmla="*/ 2 h 16"/>
                  <a:gd name="T22" fmla="*/ 9 w 9"/>
                  <a:gd name="T23" fmla="*/ 7 h 16"/>
                  <a:gd name="T24" fmla="*/ 9 w 9"/>
                  <a:gd name="T25" fmla="*/ 7 h 16"/>
                  <a:gd name="T26" fmla="*/ 5 w 9"/>
                  <a:gd name="T27" fmla="*/ 15 h 16"/>
                  <a:gd name="T28" fmla="*/ 3 w 9"/>
                  <a:gd name="T29" fmla="*/ 15 h 16"/>
                  <a:gd name="T30" fmla="*/ 1 w 9"/>
                  <a:gd name="T3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6">
                    <a:moveTo>
                      <a:pt x="1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2" y="14"/>
                      <a:pt x="3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5" y="13"/>
                      <a:pt x="8" y="9"/>
                      <a:pt x="8" y="7"/>
                    </a:cubicBezTo>
                    <a:cubicBezTo>
                      <a:pt x="8" y="6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9" y="6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9"/>
                      <a:pt x="6" y="14"/>
                      <a:pt x="5" y="15"/>
                    </a:cubicBezTo>
                    <a:cubicBezTo>
                      <a:pt x="4" y="15"/>
                      <a:pt x="4" y="15"/>
                      <a:pt x="3" y="15"/>
                    </a:cubicBezTo>
                    <a:cubicBezTo>
                      <a:pt x="2" y="16"/>
                      <a:pt x="1" y="16"/>
                      <a:pt x="1" y="1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Freeform 1014"/>
              <p:cNvSpPr/>
              <p:nvPr/>
            </p:nvSpPr>
            <p:spPr bwMode="auto">
              <a:xfrm>
                <a:off x="3697" y="2029"/>
                <a:ext cx="27" cy="19"/>
              </a:xfrm>
              <a:custGeom>
                <a:avLst/>
                <a:gdLst>
                  <a:gd name="T0" fmla="*/ 10 w 10"/>
                  <a:gd name="T1" fmla="*/ 7 h 7"/>
                  <a:gd name="T2" fmla="*/ 9 w 10"/>
                  <a:gd name="T3" fmla="*/ 7 h 7"/>
                  <a:gd name="T4" fmla="*/ 0 w 10"/>
                  <a:gd name="T5" fmla="*/ 1 h 7"/>
                  <a:gd name="T6" fmla="*/ 0 w 10"/>
                  <a:gd name="T7" fmla="*/ 0 h 7"/>
                  <a:gd name="T8" fmla="*/ 0 w 10"/>
                  <a:gd name="T9" fmla="*/ 0 h 7"/>
                  <a:gd name="T10" fmla="*/ 10 w 10"/>
                  <a:gd name="T11" fmla="*/ 6 h 7"/>
                  <a:gd name="T12" fmla="*/ 10 w 10"/>
                  <a:gd name="T13" fmla="*/ 7 h 7"/>
                  <a:gd name="T14" fmla="*/ 10 w 10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7" y="4"/>
                      <a:pt x="4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8" y="3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Freeform 1015"/>
              <p:cNvSpPr/>
              <p:nvPr/>
            </p:nvSpPr>
            <p:spPr bwMode="auto">
              <a:xfrm>
                <a:off x="3673" y="2043"/>
                <a:ext cx="30" cy="16"/>
              </a:xfrm>
              <a:custGeom>
                <a:avLst/>
                <a:gdLst>
                  <a:gd name="T0" fmla="*/ 11 w 11"/>
                  <a:gd name="T1" fmla="*/ 6 h 6"/>
                  <a:gd name="T2" fmla="*/ 10 w 11"/>
                  <a:gd name="T3" fmla="*/ 6 h 6"/>
                  <a:gd name="T4" fmla="*/ 10 w 11"/>
                  <a:gd name="T5" fmla="*/ 6 h 6"/>
                  <a:gd name="T6" fmla="*/ 1 w 11"/>
                  <a:gd name="T7" fmla="*/ 2 h 6"/>
                  <a:gd name="T8" fmla="*/ 0 w 11"/>
                  <a:gd name="T9" fmla="*/ 1 h 6"/>
                  <a:gd name="T10" fmla="*/ 1 w 11"/>
                  <a:gd name="T11" fmla="*/ 0 h 6"/>
                  <a:gd name="T12" fmla="*/ 11 w 11"/>
                  <a:gd name="T13" fmla="*/ 5 h 6"/>
                  <a:gd name="T14" fmla="*/ 11 w 11"/>
                  <a:gd name="T15" fmla="*/ 5 h 6"/>
                  <a:gd name="T16" fmla="*/ 11 w 1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4" y="1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5" y="0"/>
                      <a:pt x="10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1" name="Freeform 1016"/>
              <p:cNvSpPr/>
              <p:nvPr/>
            </p:nvSpPr>
            <p:spPr bwMode="auto">
              <a:xfrm>
                <a:off x="3651" y="2081"/>
                <a:ext cx="33" cy="13"/>
              </a:xfrm>
              <a:custGeom>
                <a:avLst/>
                <a:gdLst>
                  <a:gd name="T0" fmla="*/ 9 w 12"/>
                  <a:gd name="T1" fmla="*/ 2 h 5"/>
                  <a:gd name="T2" fmla="*/ 1 w 12"/>
                  <a:gd name="T3" fmla="*/ 4 h 5"/>
                  <a:gd name="T4" fmla="*/ 0 w 12"/>
                  <a:gd name="T5" fmla="*/ 3 h 5"/>
                  <a:gd name="T6" fmla="*/ 1 w 12"/>
                  <a:gd name="T7" fmla="*/ 3 h 5"/>
                  <a:gd name="T8" fmla="*/ 11 w 12"/>
                  <a:gd name="T9" fmla="*/ 0 h 5"/>
                  <a:gd name="T10" fmla="*/ 12 w 12"/>
                  <a:gd name="T11" fmla="*/ 0 h 5"/>
                  <a:gd name="T12" fmla="*/ 12 w 12"/>
                  <a:gd name="T13" fmla="*/ 1 h 5"/>
                  <a:gd name="T14" fmla="*/ 9 w 12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9" y="2"/>
                    </a:moveTo>
                    <a:cubicBezTo>
                      <a:pt x="7" y="3"/>
                      <a:pt x="3" y="5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3"/>
                    </a:cubicBezTo>
                    <a:cubicBezTo>
                      <a:pt x="3" y="4"/>
                      <a:pt x="9" y="1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1" y="2"/>
                      <a:pt x="9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Freeform 1017"/>
              <p:cNvSpPr/>
              <p:nvPr/>
            </p:nvSpPr>
            <p:spPr bwMode="auto">
              <a:xfrm>
                <a:off x="3670" y="2089"/>
                <a:ext cx="33" cy="13"/>
              </a:xfrm>
              <a:custGeom>
                <a:avLst/>
                <a:gdLst>
                  <a:gd name="T0" fmla="*/ 3 w 12"/>
                  <a:gd name="T1" fmla="*/ 5 h 5"/>
                  <a:gd name="T2" fmla="*/ 1 w 12"/>
                  <a:gd name="T3" fmla="*/ 4 h 5"/>
                  <a:gd name="T4" fmla="*/ 0 w 12"/>
                  <a:gd name="T5" fmla="*/ 3 h 5"/>
                  <a:gd name="T6" fmla="*/ 1 w 12"/>
                  <a:gd name="T7" fmla="*/ 4 h 5"/>
                  <a:gd name="T8" fmla="*/ 11 w 12"/>
                  <a:gd name="T9" fmla="*/ 0 h 5"/>
                  <a:gd name="T10" fmla="*/ 11 w 12"/>
                  <a:gd name="T11" fmla="*/ 0 h 5"/>
                  <a:gd name="T12" fmla="*/ 11 w 12"/>
                  <a:gd name="T13" fmla="*/ 1 h 5"/>
                  <a:gd name="T14" fmla="*/ 3 w 1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5">
                    <a:moveTo>
                      <a:pt x="3" y="5"/>
                    </a:move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8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1" y="1"/>
                      <a:pt x="11" y="1"/>
                    </a:cubicBezTo>
                    <a:cubicBezTo>
                      <a:pt x="11" y="1"/>
                      <a:pt x="6" y="4"/>
                      <a:pt x="3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Freeform 1018"/>
              <p:cNvSpPr/>
              <p:nvPr/>
            </p:nvSpPr>
            <p:spPr bwMode="auto">
              <a:xfrm>
                <a:off x="3713" y="2086"/>
                <a:ext cx="27" cy="21"/>
              </a:xfrm>
              <a:custGeom>
                <a:avLst/>
                <a:gdLst>
                  <a:gd name="T0" fmla="*/ 1 w 10"/>
                  <a:gd name="T1" fmla="*/ 8 h 8"/>
                  <a:gd name="T2" fmla="*/ 0 w 10"/>
                  <a:gd name="T3" fmla="*/ 8 h 8"/>
                  <a:gd name="T4" fmla="*/ 0 w 10"/>
                  <a:gd name="T5" fmla="*/ 7 h 8"/>
                  <a:gd name="T6" fmla="*/ 5 w 10"/>
                  <a:gd name="T7" fmla="*/ 5 h 8"/>
                  <a:gd name="T8" fmla="*/ 9 w 10"/>
                  <a:gd name="T9" fmla="*/ 0 h 8"/>
                  <a:gd name="T10" fmla="*/ 10 w 10"/>
                  <a:gd name="T11" fmla="*/ 0 h 8"/>
                  <a:gd name="T12" fmla="*/ 10 w 10"/>
                  <a:gd name="T13" fmla="*/ 1 h 8"/>
                  <a:gd name="T14" fmla="*/ 5 w 10"/>
                  <a:gd name="T15" fmla="*/ 6 h 8"/>
                  <a:gd name="T16" fmla="*/ 1 w 10"/>
                  <a:gd name="T17" fmla="*/ 8 h 8"/>
                  <a:gd name="T18" fmla="*/ 1 w 10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1" y="8"/>
                    </a:move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6"/>
                      <a:pt x="4" y="5"/>
                      <a:pt x="5" y="5"/>
                    </a:cubicBezTo>
                    <a:cubicBezTo>
                      <a:pt x="7" y="4"/>
                      <a:pt x="8" y="3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9" y="4"/>
                      <a:pt x="8" y="5"/>
                      <a:pt x="5" y="6"/>
                    </a:cubicBezTo>
                    <a:cubicBezTo>
                      <a:pt x="3" y="7"/>
                      <a:pt x="2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Freeform 1019"/>
              <p:cNvSpPr/>
              <p:nvPr/>
            </p:nvSpPr>
            <p:spPr bwMode="auto">
              <a:xfrm>
                <a:off x="3757" y="2091"/>
                <a:ext cx="10" cy="11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3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  <a:gd name="T14" fmla="*/ 1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Freeform 1020"/>
              <p:cNvSpPr/>
              <p:nvPr/>
            </p:nvSpPr>
            <p:spPr bwMode="auto">
              <a:xfrm>
                <a:off x="3565" y="1773"/>
                <a:ext cx="194" cy="232"/>
              </a:xfrm>
              <a:custGeom>
                <a:avLst/>
                <a:gdLst>
                  <a:gd name="T0" fmla="*/ 69 w 72"/>
                  <a:gd name="T1" fmla="*/ 84 h 86"/>
                  <a:gd name="T2" fmla="*/ 62 w 72"/>
                  <a:gd name="T3" fmla="*/ 86 h 86"/>
                  <a:gd name="T4" fmla="*/ 48 w 72"/>
                  <a:gd name="T5" fmla="*/ 83 h 86"/>
                  <a:gd name="T6" fmla="*/ 47 w 72"/>
                  <a:gd name="T7" fmla="*/ 83 h 86"/>
                  <a:gd name="T8" fmla="*/ 20 w 72"/>
                  <a:gd name="T9" fmla="*/ 55 h 86"/>
                  <a:gd name="T10" fmla="*/ 7 w 72"/>
                  <a:gd name="T11" fmla="*/ 24 h 86"/>
                  <a:gd name="T12" fmla="*/ 3 w 72"/>
                  <a:gd name="T13" fmla="*/ 8 h 86"/>
                  <a:gd name="T14" fmla="*/ 3 w 72"/>
                  <a:gd name="T15" fmla="*/ 2 h 86"/>
                  <a:gd name="T16" fmla="*/ 29 w 72"/>
                  <a:gd name="T17" fmla="*/ 18 h 86"/>
                  <a:gd name="T18" fmla="*/ 54 w 72"/>
                  <a:gd name="T19" fmla="*/ 45 h 86"/>
                  <a:gd name="T20" fmla="*/ 69 w 72"/>
                  <a:gd name="T21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6">
                    <a:moveTo>
                      <a:pt x="69" y="84"/>
                    </a:moveTo>
                    <a:cubicBezTo>
                      <a:pt x="68" y="86"/>
                      <a:pt x="64" y="86"/>
                      <a:pt x="62" y="86"/>
                    </a:cubicBezTo>
                    <a:cubicBezTo>
                      <a:pt x="58" y="85"/>
                      <a:pt x="51" y="83"/>
                      <a:pt x="48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31" y="79"/>
                      <a:pt x="28" y="65"/>
                      <a:pt x="20" y="55"/>
                    </a:cubicBezTo>
                    <a:cubicBezTo>
                      <a:pt x="12" y="45"/>
                      <a:pt x="8" y="26"/>
                      <a:pt x="7" y="24"/>
                    </a:cubicBezTo>
                    <a:cubicBezTo>
                      <a:pt x="3" y="17"/>
                      <a:pt x="3" y="15"/>
                      <a:pt x="3" y="8"/>
                    </a:cubicBezTo>
                    <a:cubicBezTo>
                      <a:pt x="2" y="6"/>
                      <a:pt x="0" y="3"/>
                      <a:pt x="3" y="2"/>
                    </a:cubicBezTo>
                    <a:cubicBezTo>
                      <a:pt x="8" y="0"/>
                      <a:pt x="24" y="15"/>
                      <a:pt x="29" y="18"/>
                    </a:cubicBezTo>
                    <a:cubicBezTo>
                      <a:pt x="37" y="24"/>
                      <a:pt x="49" y="37"/>
                      <a:pt x="54" y="45"/>
                    </a:cubicBezTo>
                    <a:cubicBezTo>
                      <a:pt x="60" y="54"/>
                      <a:pt x="72" y="73"/>
                      <a:pt x="69" y="8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Freeform 1021"/>
              <p:cNvSpPr/>
              <p:nvPr/>
            </p:nvSpPr>
            <p:spPr bwMode="auto">
              <a:xfrm>
                <a:off x="3568" y="1763"/>
                <a:ext cx="191" cy="242"/>
              </a:xfrm>
              <a:custGeom>
                <a:avLst/>
                <a:gdLst>
                  <a:gd name="T0" fmla="*/ 27 w 71"/>
                  <a:gd name="T1" fmla="*/ 24 h 90"/>
                  <a:gd name="T2" fmla="*/ 66 w 71"/>
                  <a:gd name="T3" fmla="*/ 87 h 90"/>
                  <a:gd name="T4" fmla="*/ 65 w 71"/>
                  <a:gd name="T5" fmla="*/ 87 h 90"/>
                  <a:gd name="T6" fmla="*/ 46 w 71"/>
                  <a:gd name="T7" fmla="*/ 85 h 90"/>
                  <a:gd name="T8" fmla="*/ 21 w 71"/>
                  <a:gd name="T9" fmla="*/ 57 h 90"/>
                  <a:gd name="T10" fmla="*/ 6 w 71"/>
                  <a:gd name="T11" fmla="*/ 26 h 90"/>
                  <a:gd name="T12" fmla="*/ 2 w 71"/>
                  <a:gd name="T13" fmla="*/ 11 h 90"/>
                  <a:gd name="T14" fmla="*/ 27 w 71"/>
                  <a:gd name="T15" fmla="*/ 2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90">
                    <a:moveTo>
                      <a:pt x="27" y="24"/>
                    </a:moveTo>
                    <a:cubicBezTo>
                      <a:pt x="39" y="32"/>
                      <a:pt x="71" y="71"/>
                      <a:pt x="66" y="87"/>
                    </a:cubicBezTo>
                    <a:cubicBezTo>
                      <a:pt x="66" y="87"/>
                      <a:pt x="65" y="87"/>
                      <a:pt x="65" y="87"/>
                    </a:cubicBezTo>
                    <a:cubicBezTo>
                      <a:pt x="64" y="90"/>
                      <a:pt x="51" y="84"/>
                      <a:pt x="46" y="85"/>
                    </a:cubicBezTo>
                    <a:cubicBezTo>
                      <a:pt x="32" y="81"/>
                      <a:pt x="29" y="68"/>
                      <a:pt x="21" y="57"/>
                    </a:cubicBezTo>
                    <a:cubicBezTo>
                      <a:pt x="13" y="48"/>
                      <a:pt x="7" y="27"/>
                      <a:pt x="6" y="26"/>
                    </a:cubicBezTo>
                    <a:cubicBezTo>
                      <a:pt x="2" y="20"/>
                      <a:pt x="4" y="15"/>
                      <a:pt x="2" y="11"/>
                    </a:cubicBezTo>
                    <a:cubicBezTo>
                      <a:pt x="0" y="0"/>
                      <a:pt x="25" y="22"/>
                      <a:pt x="2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Freeform 1022"/>
              <p:cNvSpPr/>
              <p:nvPr/>
            </p:nvSpPr>
            <p:spPr bwMode="auto">
              <a:xfrm>
                <a:off x="3635" y="1873"/>
                <a:ext cx="170" cy="172"/>
              </a:xfrm>
              <a:custGeom>
                <a:avLst/>
                <a:gdLst>
                  <a:gd name="T0" fmla="*/ 5 w 63"/>
                  <a:gd name="T1" fmla="*/ 58 h 64"/>
                  <a:gd name="T2" fmla="*/ 6 w 63"/>
                  <a:gd name="T3" fmla="*/ 61 h 64"/>
                  <a:gd name="T4" fmla="*/ 8 w 63"/>
                  <a:gd name="T5" fmla="*/ 63 h 64"/>
                  <a:gd name="T6" fmla="*/ 4 w 63"/>
                  <a:gd name="T7" fmla="*/ 63 h 64"/>
                  <a:gd name="T8" fmla="*/ 1 w 63"/>
                  <a:gd name="T9" fmla="*/ 58 h 64"/>
                  <a:gd name="T10" fmla="*/ 3 w 63"/>
                  <a:gd name="T11" fmla="*/ 48 h 64"/>
                  <a:gd name="T12" fmla="*/ 21 w 63"/>
                  <a:gd name="T13" fmla="*/ 42 h 64"/>
                  <a:gd name="T14" fmla="*/ 40 w 63"/>
                  <a:gd name="T15" fmla="*/ 45 h 64"/>
                  <a:gd name="T16" fmla="*/ 38 w 63"/>
                  <a:gd name="T17" fmla="*/ 17 h 64"/>
                  <a:gd name="T18" fmla="*/ 53 w 63"/>
                  <a:gd name="T19" fmla="*/ 4 h 64"/>
                  <a:gd name="T20" fmla="*/ 58 w 63"/>
                  <a:gd name="T21" fmla="*/ 9 h 64"/>
                  <a:gd name="T22" fmla="*/ 52 w 63"/>
                  <a:gd name="T23" fmla="*/ 9 h 64"/>
                  <a:gd name="T24" fmla="*/ 49 w 63"/>
                  <a:gd name="T25" fmla="*/ 11 h 64"/>
                  <a:gd name="T26" fmla="*/ 54 w 63"/>
                  <a:gd name="T27" fmla="*/ 49 h 64"/>
                  <a:gd name="T28" fmla="*/ 47 w 63"/>
                  <a:gd name="T29" fmla="*/ 60 h 64"/>
                  <a:gd name="T30" fmla="*/ 47 w 63"/>
                  <a:gd name="T31" fmla="*/ 61 h 64"/>
                  <a:gd name="T32" fmla="*/ 45 w 63"/>
                  <a:gd name="T33" fmla="*/ 60 h 64"/>
                  <a:gd name="T34" fmla="*/ 25 w 63"/>
                  <a:gd name="T35" fmla="*/ 56 h 64"/>
                  <a:gd name="T36" fmla="*/ 5 w 63"/>
                  <a:gd name="T37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64">
                    <a:moveTo>
                      <a:pt x="5" y="58"/>
                    </a:moveTo>
                    <a:cubicBezTo>
                      <a:pt x="7" y="59"/>
                      <a:pt x="6" y="60"/>
                      <a:pt x="6" y="61"/>
                    </a:cubicBezTo>
                    <a:cubicBezTo>
                      <a:pt x="7" y="62"/>
                      <a:pt x="9" y="62"/>
                      <a:pt x="8" y="63"/>
                    </a:cubicBezTo>
                    <a:cubicBezTo>
                      <a:pt x="8" y="64"/>
                      <a:pt x="6" y="64"/>
                      <a:pt x="4" y="63"/>
                    </a:cubicBezTo>
                    <a:cubicBezTo>
                      <a:pt x="2" y="62"/>
                      <a:pt x="1" y="60"/>
                      <a:pt x="1" y="58"/>
                    </a:cubicBezTo>
                    <a:cubicBezTo>
                      <a:pt x="0" y="54"/>
                      <a:pt x="0" y="51"/>
                      <a:pt x="3" y="48"/>
                    </a:cubicBezTo>
                    <a:cubicBezTo>
                      <a:pt x="7" y="43"/>
                      <a:pt x="15" y="43"/>
                      <a:pt x="21" y="42"/>
                    </a:cubicBezTo>
                    <a:cubicBezTo>
                      <a:pt x="26" y="42"/>
                      <a:pt x="37" y="45"/>
                      <a:pt x="40" y="45"/>
                    </a:cubicBezTo>
                    <a:cubicBezTo>
                      <a:pt x="40" y="36"/>
                      <a:pt x="38" y="26"/>
                      <a:pt x="38" y="17"/>
                    </a:cubicBezTo>
                    <a:cubicBezTo>
                      <a:pt x="37" y="5"/>
                      <a:pt x="47" y="0"/>
                      <a:pt x="53" y="4"/>
                    </a:cubicBezTo>
                    <a:cubicBezTo>
                      <a:pt x="55" y="5"/>
                      <a:pt x="59" y="7"/>
                      <a:pt x="58" y="9"/>
                    </a:cubicBezTo>
                    <a:cubicBezTo>
                      <a:pt x="57" y="8"/>
                      <a:pt x="53" y="9"/>
                      <a:pt x="52" y="9"/>
                    </a:cubicBezTo>
                    <a:cubicBezTo>
                      <a:pt x="51" y="9"/>
                      <a:pt x="50" y="10"/>
                      <a:pt x="49" y="11"/>
                    </a:cubicBezTo>
                    <a:cubicBezTo>
                      <a:pt x="45" y="18"/>
                      <a:pt x="63" y="40"/>
                      <a:pt x="54" y="49"/>
                    </a:cubicBezTo>
                    <a:cubicBezTo>
                      <a:pt x="45" y="57"/>
                      <a:pt x="48" y="56"/>
                      <a:pt x="47" y="6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39" y="57"/>
                      <a:pt x="31" y="60"/>
                      <a:pt x="25" y="56"/>
                    </a:cubicBezTo>
                    <a:cubicBezTo>
                      <a:pt x="17" y="50"/>
                      <a:pt x="7" y="55"/>
                      <a:pt x="5" y="5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Freeform 1023"/>
              <p:cNvSpPr/>
              <p:nvPr/>
            </p:nvSpPr>
            <p:spPr bwMode="auto">
              <a:xfrm>
                <a:off x="3635" y="1878"/>
                <a:ext cx="165" cy="167"/>
              </a:xfrm>
              <a:custGeom>
                <a:avLst/>
                <a:gdLst>
                  <a:gd name="T0" fmla="*/ 21 w 61"/>
                  <a:gd name="T1" fmla="*/ 42 h 62"/>
                  <a:gd name="T2" fmla="*/ 2 w 61"/>
                  <a:gd name="T3" fmla="*/ 57 h 62"/>
                  <a:gd name="T4" fmla="*/ 7 w 61"/>
                  <a:gd name="T5" fmla="*/ 61 h 62"/>
                  <a:gd name="T6" fmla="*/ 4 w 61"/>
                  <a:gd name="T7" fmla="*/ 57 h 62"/>
                  <a:gd name="T8" fmla="*/ 26 w 61"/>
                  <a:gd name="T9" fmla="*/ 53 h 62"/>
                  <a:gd name="T10" fmla="*/ 46 w 61"/>
                  <a:gd name="T11" fmla="*/ 56 h 62"/>
                  <a:gd name="T12" fmla="*/ 52 w 61"/>
                  <a:gd name="T13" fmla="*/ 46 h 62"/>
                  <a:gd name="T14" fmla="*/ 52 w 61"/>
                  <a:gd name="T15" fmla="*/ 6 h 62"/>
                  <a:gd name="T16" fmla="*/ 57 w 61"/>
                  <a:gd name="T17" fmla="*/ 5 h 62"/>
                  <a:gd name="T18" fmla="*/ 54 w 61"/>
                  <a:gd name="T19" fmla="*/ 3 h 62"/>
                  <a:gd name="T20" fmla="*/ 39 w 61"/>
                  <a:gd name="T21" fmla="*/ 14 h 62"/>
                  <a:gd name="T22" fmla="*/ 41 w 61"/>
                  <a:gd name="T23" fmla="*/ 44 h 62"/>
                  <a:gd name="T24" fmla="*/ 32 w 61"/>
                  <a:gd name="T25" fmla="*/ 44 h 62"/>
                  <a:gd name="T26" fmla="*/ 21 w 61"/>
                  <a:gd name="T2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2">
                    <a:moveTo>
                      <a:pt x="21" y="42"/>
                    </a:moveTo>
                    <a:cubicBezTo>
                      <a:pt x="12" y="43"/>
                      <a:pt x="0" y="44"/>
                      <a:pt x="2" y="57"/>
                    </a:cubicBezTo>
                    <a:cubicBezTo>
                      <a:pt x="3" y="60"/>
                      <a:pt x="6" y="62"/>
                      <a:pt x="7" y="61"/>
                    </a:cubicBezTo>
                    <a:cubicBezTo>
                      <a:pt x="4" y="60"/>
                      <a:pt x="6" y="58"/>
                      <a:pt x="4" y="57"/>
                    </a:cubicBezTo>
                    <a:cubicBezTo>
                      <a:pt x="2" y="53"/>
                      <a:pt x="15" y="45"/>
                      <a:pt x="26" y="53"/>
                    </a:cubicBezTo>
                    <a:cubicBezTo>
                      <a:pt x="31" y="56"/>
                      <a:pt x="39" y="53"/>
                      <a:pt x="46" y="56"/>
                    </a:cubicBezTo>
                    <a:cubicBezTo>
                      <a:pt x="47" y="55"/>
                      <a:pt x="44" y="54"/>
                      <a:pt x="52" y="46"/>
                    </a:cubicBezTo>
                    <a:cubicBezTo>
                      <a:pt x="61" y="37"/>
                      <a:pt x="35" y="8"/>
                      <a:pt x="52" y="6"/>
                    </a:cubicBezTo>
                    <a:cubicBezTo>
                      <a:pt x="53" y="6"/>
                      <a:pt x="55" y="5"/>
                      <a:pt x="57" y="5"/>
                    </a:cubicBezTo>
                    <a:cubicBezTo>
                      <a:pt x="57" y="5"/>
                      <a:pt x="56" y="5"/>
                      <a:pt x="54" y="3"/>
                    </a:cubicBezTo>
                    <a:cubicBezTo>
                      <a:pt x="49" y="0"/>
                      <a:pt x="39" y="4"/>
                      <a:pt x="39" y="14"/>
                    </a:cubicBezTo>
                    <a:cubicBezTo>
                      <a:pt x="39" y="17"/>
                      <a:pt x="41" y="44"/>
                      <a:pt x="41" y="44"/>
                    </a:cubicBezTo>
                    <a:cubicBezTo>
                      <a:pt x="40" y="46"/>
                      <a:pt x="36" y="45"/>
                      <a:pt x="32" y="44"/>
                    </a:cubicBezTo>
                    <a:cubicBezTo>
                      <a:pt x="27" y="43"/>
                      <a:pt x="23" y="42"/>
                      <a:pt x="2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9" name="Freeform 1024"/>
              <p:cNvSpPr>
                <a:spLocks noEditPoints="1"/>
              </p:cNvSpPr>
              <p:nvPr/>
            </p:nvSpPr>
            <p:spPr bwMode="auto">
              <a:xfrm>
                <a:off x="3571" y="1779"/>
                <a:ext cx="177" cy="223"/>
              </a:xfrm>
              <a:custGeom>
                <a:avLst/>
                <a:gdLst>
                  <a:gd name="T0" fmla="*/ 55 w 66"/>
                  <a:gd name="T1" fmla="*/ 81 h 83"/>
                  <a:gd name="T2" fmla="*/ 45 w 66"/>
                  <a:gd name="T3" fmla="*/ 79 h 83"/>
                  <a:gd name="T4" fmla="*/ 19 w 66"/>
                  <a:gd name="T5" fmla="*/ 52 h 83"/>
                  <a:gd name="T6" fmla="*/ 5 w 66"/>
                  <a:gd name="T7" fmla="*/ 21 h 83"/>
                  <a:gd name="T8" fmla="*/ 1 w 66"/>
                  <a:gd name="T9" fmla="*/ 5 h 83"/>
                  <a:gd name="T10" fmla="*/ 2 w 66"/>
                  <a:gd name="T11" fmla="*/ 1 h 83"/>
                  <a:gd name="T12" fmla="*/ 23 w 66"/>
                  <a:gd name="T13" fmla="*/ 15 h 83"/>
                  <a:gd name="T14" fmla="*/ 64 w 66"/>
                  <a:gd name="T15" fmla="*/ 75 h 83"/>
                  <a:gd name="T16" fmla="*/ 65 w 66"/>
                  <a:gd name="T17" fmla="*/ 81 h 83"/>
                  <a:gd name="T18" fmla="*/ 64 w 66"/>
                  <a:gd name="T19" fmla="*/ 82 h 83"/>
                  <a:gd name="T20" fmla="*/ 45 w 66"/>
                  <a:gd name="T21" fmla="*/ 78 h 83"/>
                  <a:gd name="T22" fmla="*/ 56 w 66"/>
                  <a:gd name="T23" fmla="*/ 80 h 83"/>
                  <a:gd name="T24" fmla="*/ 61 w 66"/>
                  <a:gd name="T25" fmla="*/ 81 h 83"/>
                  <a:gd name="T26" fmla="*/ 31 w 66"/>
                  <a:gd name="T27" fmla="*/ 54 h 83"/>
                  <a:gd name="T28" fmla="*/ 2 w 66"/>
                  <a:gd name="T29" fmla="*/ 7 h 83"/>
                  <a:gd name="T30" fmla="*/ 6 w 66"/>
                  <a:gd name="T31" fmla="*/ 20 h 83"/>
                  <a:gd name="T32" fmla="*/ 20 w 66"/>
                  <a:gd name="T33" fmla="*/ 51 h 83"/>
                  <a:gd name="T34" fmla="*/ 45 w 66"/>
                  <a:gd name="T35" fmla="*/ 78 h 83"/>
                  <a:gd name="T36" fmla="*/ 2 w 66"/>
                  <a:gd name="T37" fmla="*/ 4 h 83"/>
                  <a:gd name="T38" fmla="*/ 32 w 66"/>
                  <a:gd name="T39" fmla="*/ 54 h 83"/>
                  <a:gd name="T40" fmla="*/ 62 w 66"/>
                  <a:gd name="T41" fmla="*/ 80 h 83"/>
                  <a:gd name="T42" fmla="*/ 64 w 66"/>
                  <a:gd name="T43" fmla="*/ 80 h 83"/>
                  <a:gd name="T44" fmla="*/ 52 w 66"/>
                  <a:gd name="T45" fmla="*/ 70 h 83"/>
                  <a:gd name="T46" fmla="*/ 45 w 66"/>
                  <a:gd name="T47" fmla="*/ 63 h 83"/>
                  <a:gd name="T48" fmla="*/ 21 w 66"/>
                  <a:gd name="T49" fmla="*/ 27 h 83"/>
                  <a:gd name="T50" fmla="*/ 2 w 66"/>
                  <a:gd name="T51" fmla="*/ 4 h 83"/>
                  <a:gd name="T52" fmla="*/ 4 w 66"/>
                  <a:gd name="T53" fmla="*/ 4 h 83"/>
                  <a:gd name="T54" fmla="*/ 21 w 66"/>
                  <a:gd name="T55" fmla="*/ 27 h 83"/>
                  <a:gd name="T56" fmla="*/ 46 w 66"/>
                  <a:gd name="T57" fmla="*/ 62 h 83"/>
                  <a:gd name="T58" fmla="*/ 52 w 66"/>
                  <a:gd name="T59" fmla="*/ 69 h 83"/>
                  <a:gd name="T60" fmla="*/ 63 w 66"/>
                  <a:gd name="T61" fmla="*/ 77 h 83"/>
                  <a:gd name="T62" fmla="*/ 54 w 66"/>
                  <a:gd name="T63" fmla="*/ 63 h 83"/>
                  <a:gd name="T64" fmla="*/ 4 w 66"/>
                  <a:gd name="T65" fmla="*/ 4 h 83"/>
                  <a:gd name="T66" fmla="*/ 4 w 66"/>
                  <a:gd name="T67" fmla="*/ 3 h 83"/>
                  <a:gd name="T68" fmla="*/ 41 w 66"/>
                  <a:gd name="T69" fmla="*/ 38 h 83"/>
                  <a:gd name="T70" fmla="*/ 62 w 66"/>
                  <a:gd name="T71" fmla="*/ 74 h 83"/>
                  <a:gd name="T72" fmla="*/ 63 w 66"/>
                  <a:gd name="T73" fmla="*/ 75 h 83"/>
                  <a:gd name="T74" fmla="*/ 23 w 66"/>
                  <a:gd name="T75" fmla="*/ 1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" h="83">
                    <a:moveTo>
                      <a:pt x="64" y="82"/>
                    </a:moveTo>
                    <a:cubicBezTo>
                      <a:pt x="62" y="83"/>
                      <a:pt x="59" y="82"/>
                      <a:pt x="55" y="81"/>
                    </a:cubicBezTo>
                    <a:cubicBezTo>
                      <a:pt x="52" y="80"/>
                      <a:pt x="48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34" y="77"/>
                      <a:pt x="29" y="69"/>
                      <a:pt x="25" y="61"/>
                    </a:cubicBezTo>
                    <a:cubicBezTo>
                      <a:pt x="23" y="58"/>
                      <a:pt x="21" y="55"/>
                      <a:pt x="19" y="52"/>
                    </a:cubicBezTo>
                    <a:cubicBezTo>
                      <a:pt x="14" y="45"/>
                      <a:pt x="9" y="31"/>
                      <a:pt x="6" y="24"/>
                    </a:cubicBezTo>
                    <a:cubicBezTo>
                      <a:pt x="5" y="23"/>
                      <a:pt x="5" y="21"/>
                      <a:pt x="5" y="21"/>
                    </a:cubicBezTo>
                    <a:cubicBezTo>
                      <a:pt x="2" y="16"/>
                      <a:pt x="1" y="13"/>
                      <a:pt x="1" y="9"/>
                    </a:cubicBezTo>
                    <a:cubicBezTo>
                      <a:pt x="1" y="8"/>
                      <a:pt x="1" y="6"/>
                      <a:pt x="1" y="5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13" y="6"/>
                      <a:pt x="23" y="15"/>
                    </a:cubicBezTo>
                    <a:cubicBezTo>
                      <a:pt x="25" y="16"/>
                      <a:pt x="26" y="17"/>
                      <a:pt x="27" y="17"/>
                    </a:cubicBezTo>
                    <a:cubicBezTo>
                      <a:pt x="37" y="24"/>
                      <a:pt x="66" y="52"/>
                      <a:pt x="64" y="75"/>
                    </a:cubicBezTo>
                    <a:cubicBezTo>
                      <a:pt x="64" y="76"/>
                      <a:pt x="65" y="77"/>
                      <a:pt x="65" y="78"/>
                    </a:cubicBezTo>
                    <a:cubicBezTo>
                      <a:pt x="65" y="79"/>
                      <a:pt x="66" y="80"/>
                      <a:pt x="65" y="81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82"/>
                      <a:pt x="65" y="82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lose/>
                    <a:moveTo>
                      <a:pt x="45" y="78"/>
                    </a:move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8"/>
                      <a:pt x="52" y="79"/>
                      <a:pt x="56" y="80"/>
                    </a:cubicBezTo>
                    <a:cubicBezTo>
                      <a:pt x="58" y="81"/>
                      <a:pt x="61" y="81"/>
                      <a:pt x="63" y="81"/>
                    </a:cubicBezTo>
                    <a:cubicBezTo>
                      <a:pt x="62" y="81"/>
                      <a:pt x="62" y="81"/>
                      <a:pt x="61" y="81"/>
                    </a:cubicBezTo>
                    <a:cubicBezTo>
                      <a:pt x="60" y="80"/>
                      <a:pt x="59" y="79"/>
                      <a:pt x="58" y="79"/>
                    </a:cubicBezTo>
                    <a:cubicBezTo>
                      <a:pt x="48" y="79"/>
                      <a:pt x="39" y="66"/>
                      <a:pt x="31" y="54"/>
                    </a:cubicBezTo>
                    <a:cubicBezTo>
                      <a:pt x="28" y="50"/>
                      <a:pt x="25" y="46"/>
                      <a:pt x="23" y="43"/>
                    </a:cubicBezTo>
                    <a:cubicBezTo>
                      <a:pt x="18" y="39"/>
                      <a:pt x="6" y="17"/>
                      <a:pt x="2" y="7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13"/>
                      <a:pt x="3" y="16"/>
                      <a:pt x="6" y="20"/>
                    </a:cubicBezTo>
                    <a:cubicBezTo>
                      <a:pt x="6" y="20"/>
                      <a:pt x="6" y="21"/>
                      <a:pt x="7" y="24"/>
                    </a:cubicBezTo>
                    <a:cubicBezTo>
                      <a:pt x="10" y="31"/>
                      <a:pt x="15" y="44"/>
                      <a:pt x="20" y="51"/>
                    </a:cubicBezTo>
                    <a:cubicBezTo>
                      <a:pt x="22" y="54"/>
                      <a:pt x="24" y="57"/>
                      <a:pt x="26" y="61"/>
                    </a:cubicBezTo>
                    <a:cubicBezTo>
                      <a:pt x="30" y="69"/>
                      <a:pt x="34" y="76"/>
                      <a:pt x="45" y="78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0"/>
                      <a:pt x="17" y="37"/>
                      <a:pt x="24" y="43"/>
                    </a:cubicBezTo>
                    <a:cubicBezTo>
                      <a:pt x="26" y="45"/>
                      <a:pt x="29" y="49"/>
                      <a:pt x="32" y="54"/>
                    </a:cubicBezTo>
                    <a:cubicBezTo>
                      <a:pt x="40" y="65"/>
                      <a:pt x="49" y="78"/>
                      <a:pt x="58" y="78"/>
                    </a:cubicBezTo>
                    <a:cubicBezTo>
                      <a:pt x="59" y="78"/>
                      <a:pt x="60" y="78"/>
                      <a:pt x="62" y="80"/>
                    </a:cubicBezTo>
                    <a:cubicBezTo>
                      <a:pt x="63" y="80"/>
                      <a:pt x="63" y="80"/>
                      <a:pt x="64" y="81"/>
                    </a:cubicBezTo>
                    <a:cubicBezTo>
                      <a:pt x="64" y="81"/>
                      <a:pt x="64" y="81"/>
                      <a:pt x="64" y="80"/>
                    </a:cubicBezTo>
                    <a:cubicBezTo>
                      <a:pt x="64" y="80"/>
                      <a:pt x="63" y="79"/>
                      <a:pt x="62" y="78"/>
                    </a:cubicBezTo>
                    <a:cubicBezTo>
                      <a:pt x="56" y="74"/>
                      <a:pt x="54" y="72"/>
                      <a:pt x="52" y="70"/>
                    </a:cubicBezTo>
                    <a:cubicBezTo>
                      <a:pt x="51" y="69"/>
                      <a:pt x="49" y="67"/>
                      <a:pt x="47" y="65"/>
                    </a:cubicBezTo>
                    <a:cubicBezTo>
                      <a:pt x="47" y="65"/>
                      <a:pt x="47" y="65"/>
                      <a:pt x="45" y="63"/>
                    </a:cubicBezTo>
                    <a:cubicBezTo>
                      <a:pt x="42" y="57"/>
                      <a:pt x="30" y="39"/>
                      <a:pt x="26" y="34"/>
                    </a:cubicBezTo>
                    <a:cubicBezTo>
                      <a:pt x="24" y="32"/>
                      <a:pt x="23" y="30"/>
                      <a:pt x="21" y="27"/>
                    </a:cubicBezTo>
                    <a:cubicBezTo>
                      <a:pt x="15" y="21"/>
                      <a:pt x="9" y="14"/>
                      <a:pt x="5" y="7"/>
                    </a:cubicBezTo>
                    <a:cubicBezTo>
                      <a:pt x="5" y="7"/>
                      <a:pt x="3" y="5"/>
                      <a:pt x="2" y="4"/>
                    </a:cubicBezTo>
                    <a:close/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10" y="13"/>
                      <a:pt x="16" y="20"/>
                      <a:pt x="21" y="27"/>
                    </a:cubicBezTo>
                    <a:cubicBezTo>
                      <a:pt x="23" y="29"/>
                      <a:pt x="25" y="31"/>
                      <a:pt x="27" y="33"/>
                    </a:cubicBezTo>
                    <a:cubicBezTo>
                      <a:pt x="31" y="38"/>
                      <a:pt x="43" y="56"/>
                      <a:pt x="46" y="62"/>
                    </a:cubicBezTo>
                    <a:cubicBezTo>
                      <a:pt x="47" y="63"/>
                      <a:pt x="48" y="64"/>
                      <a:pt x="48" y="64"/>
                    </a:cubicBezTo>
                    <a:cubicBezTo>
                      <a:pt x="50" y="66"/>
                      <a:pt x="51" y="68"/>
                      <a:pt x="52" y="69"/>
                    </a:cubicBezTo>
                    <a:cubicBezTo>
                      <a:pt x="55" y="72"/>
                      <a:pt x="56" y="73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7"/>
                      <a:pt x="61" y="76"/>
                      <a:pt x="61" y="75"/>
                    </a:cubicBezTo>
                    <a:cubicBezTo>
                      <a:pt x="59" y="72"/>
                      <a:pt x="57" y="68"/>
                      <a:pt x="54" y="63"/>
                    </a:cubicBezTo>
                    <a:cubicBezTo>
                      <a:pt x="50" y="55"/>
                      <a:pt x="46" y="45"/>
                      <a:pt x="40" y="39"/>
                    </a:cubicBezTo>
                    <a:cubicBezTo>
                      <a:pt x="36" y="35"/>
                      <a:pt x="12" y="11"/>
                      <a:pt x="4" y="4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7" y="5"/>
                      <a:pt x="12" y="9"/>
                      <a:pt x="21" y="18"/>
                    </a:cubicBezTo>
                    <a:cubicBezTo>
                      <a:pt x="30" y="27"/>
                      <a:pt x="40" y="37"/>
                      <a:pt x="41" y="38"/>
                    </a:cubicBezTo>
                    <a:cubicBezTo>
                      <a:pt x="47" y="45"/>
                      <a:pt x="51" y="54"/>
                      <a:pt x="55" y="62"/>
                    </a:cubicBezTo>
                    <a:cubicBezTo>
                      <a:pt x="58" y="67"/>
                      <a:pt x="60" y="72"/>
                      <a:pt x="62" y="74"/>
                    </a:cubicBezTo>
                    <a:cubicBezTo>
                      <a:pt x="62" y="75"/>
                      <a:pt x="63" y="76"/>
                      <a:pt x="63" y="77"/>
                    </a:cubicBezTo>
                    <a:cubicBezTo>
                      <a:pt x="63" y="76"/>
                      <a:pt x="63" y="76"/>
                      <a:pt x="63" y="75"/>
                    </a:cubicBezTo>
                    <a:cubicBezTo>
                      <a:pt x="65" y="54"/>
                      <a:pt x="37" y="26"/>
                      <a:pt x="26" y="18"/>
                    </a:cubicBezTo>
                    <a:cubicBezTo>
                      <a:pt x="25" y="18"/>
                      <a:pt x="24" y="17"/>
                      <a:pt x="23" y="16"/>
                    </a:cubicBezTo>
                    <a:cubicBezTo>
                      <a:pt x="19" y="13"/>
                      <a:pt x="9" y="5"/>
                      <a:pt x="4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Freeform 1025"/>
              <p:cNvSpPr/>
              <p:nvPr/>
            </p:nvSpPr>
            <p:spPr bwMode="auto">
              <a:xfrm>
                <a:off x="3738" y="1881"/>
                <a:ext cx="43" cy="121"/>
              </a:xfrm>
              <a:custGeom>
                <a:avLst/>
                <a:gdLst>
                  <a:gd name="T0" fmla="*/ 4 w 16"/>
                  <a:gd name="T1" fmla="*/ 45 h 45"/>
                  <a:gd name="T2" fmla="*/ 2 w 16"/>
                  <a:gd name="T3" fmla="*/ 45 h 45"/>
                  <a:gd name="T4" fmla="*/ 0 w 16"/>
                  <a:gd name="T5" fmla="*/ 44 h 45"/>
                  <a:gd name="T6" fmla="*/ 0 w 16"/>
                  <a:gd name="T7" fmla="*/ 43 h 45"/>
                  <a:gd name="T8" fmla="*/ 2 w 16"/>
                  <a:gd name="T9" fmla="*/ 43 h 45"/>
                  <a:gd name="T10" fmla="*/ 4 w 16"/>
                  <a:gd name="T11" fmla="*/ 44 h 45"/>
                  <a:gd name="T12" fmla="*/ 5 w 16"/>
                  <a:gd name="T13" fmla="*/ 34 h 45"/>
                  <a:gd name="T14" fmla="*/ 5 w 16"/>
                  <a:gd name="T15" fmla="*/ 31 h 45"/>
                  <a:gd name="T16" fmla="*/ 4 w 16"/>
                  <a:gd name="T17" fmla="*/ 21 h 45"/>
                  <a:gd name="T18" fmla="*/ 3 w 16"/>
                  <a:gd name="T19" fmla="*/ 13 h 45"/>
                  <a:gd name="T20" fmla="*/ 5 w 16"/>
                  <a:gd name="T21" fmla="*/ 6 h 45"/>
                  <a:gd name="T22" fmla="*/ 7 w 16"/>
                  <a:gd name="T23" fmla="*/ 4 h 45"/>
                  <a:gd name="T24" fmla="*/ 11 w 16"/>
                  <a:gd name="T25" fmla="*/ 1 h 45"/>
                  <a:gd name="T26" fmla="*/ 16 w 16"/>
                  <a:gd name="T27" fmla="*/ 1 h 45"/>
                  <a:gd name="T28" fmla="*/ 15 w 16"/>
                  <a:gd name="T29" fmla="*/ 2 h 45"/>
                  <a:gd name="T30" fmla="*/ 15 w 16"/>
                  <a:gd name="T31" fmla="*/ 2 h 45"/>
                  <a:gd name="T32" fmla="*/ 15 w 16"/>
                  <a:gd name="T33" fmla="*/ 2 h 45"/>
                  <a:gd name="T34" fmla="*/ 10 w 16"/>
                  <a:gd name="T35" fmla="*/ 3 h 45"/>
                  <a:gd name="T36" fmla="*/ 8 w 16"/>
                  <a:gd name="T37" fmla="*/ 4 h 45"/>
                  <a:gd name="T38" fmla="*/ 6 w 16"/>
                  <a:gd name="T39" fmla="*/ 7 h 45"/>
                  <a:gd name="T40" fmla="*/ 4 w 16"/>
                  <a:gd name="T41" fmla="*/ 13 h 45"/>
                  <a:gd name="T42" fmla="*/ 5 w 16"/>
                  <a:gd name="T43" fmla="*/ 21 h 45"/>
                  <a:gd name="T44" fmla="*/ 6 w 16"/>
                  <a:gd name="T45" fmla="*/ 31 h 45"/>
                  <a:gd name="T46" fmla="*/ 6 w 16"/>
                  <a:gd name="T47" fmla="*/ 34 h 45"/>
                  <a:gd name="T48" fmla="*/ 5 w 16"/>
                  <a:gd name="T49" fmla="*/ 45 h 45"/>
                  <a:gd name="T50" fmla="*/ 4 w 16"/>
                  <a:gd name="T5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" h="45">
                    <a:moveTo>
                      <a:pt x="4" y="45"/>
                    </a:moveTo>
                    <a:cubicBezTo>
                      <a:pt x="4" y="45"/>
                      <a:pt x="3" y="45"/>
                      <a:pt x="2" y="45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4"/>
                      <a:pt x="3" y="44"/>
                      <a:pt x="4" y="44"/>
                    </a:cubicBezTo>
                    <a:cubicBezTo>
                      <a:pt x="5" y="42"/>
                      <a:pt x="5" y="37"/>
                      <a:pt x="5" y="34"/>
                    </a:cubicBezTo>
                    <a:cubicBezTo>
                      <a:pt x="5" y="33"/>
                      <a:pt x="5" y="32"/>
                      <a:pt x="5" y="31"/>
                    </a:cubicBezTo>
                    <a:cubicBezTo>
                      <a:pt x="5" y="29"/>
                      <a:pt x="5" y="25"/>
                      <a:pt x="4" y="21"/>
                    </a:cubicBezTo>
                    <a:cubicBezTo>
                      <a:pt x="3" y="18"/>
                      <a:pt x="3" y="14"/>
                      <a:pt x="3" y="13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9" y="2"/>
                      <a:pt x="11" y="1"/>
                    </a:cubicBezTo>
                    <a:cubicBezTo>
                      <a:pt x="12" y="1"/>
                      <a:pt x="15" y="0"/>
                      <a:pt x="16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2" y="2"/>
                      <a:pt x="10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8" y="6"/>
                      <a:pt x="7" y="6"/>
                      <a:pt x="6" y="7"/>
                    </a:cubicBezTo>
                    <a:cubicBezTo>
                      <a:pt x="5" y="8"/>
                      <a:pt x="4" y="9"/>
                      <a:pt x="4" y="13"/>
                    </a:cubicBezTo>
                    <a:cubicBezTo>
                      <a:pt x="4" y="14"/>
                      <a:pt x="4" y="18"/>
                      <a:pt x="5" y="21"/>
                    </a:cubicBezTo>
                    <a:cubicBezTo>
                      <a:pt x="6" y="25"/>
                      <a:pt x="6" y="29"/>
                      <a:pt x="6" y="31"/>
                    </a:cubicBezTo>
                    <a:cubicBezTo>
                      <a:pt x="6" y="32"/>
                      <a:pt x="6" y="33"/>
                      <a:pt x="6" y="34"/>
                    </a:cubicBezTo>
                    <a:cubicBezTo>
                      <a:pt x="6" y="37"/>
                      <a:pt x="5" y="45"/>
                      <a:pt x="5" y="45"/>
                    </a:cubicBezTo>
                    <a:cubicBezTo>
                      <a:pt x="5" y="45"/>
                      <a:pt x="4" y="45"/>
                      <a:pt x="4" y="4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Freeform 1026"/>
              <p:cNvSpPr/>
              <p:nvPr/>
            </p:nvSpPr>
            <p:spPr bwMode="auto">
              <a:xfrm>
                <a:off x="3754" y="1897"/>
                <a:ext cx="19" cy="138"/>
              </a:xfrm>
              <a:custGeom>
                <a:avLst/>
                <a:gdLst>
                  <a:gd name="T0" fmla="*/ 2 w 7"/>
                  <a:gd name="T1" fmla="*/ 51 h 51"/>
                  <a:gd name="T2" fmla="*/ 1 w 7"/>
                  <a:gd name="T3" fmla="*/ 50 h 51"/>
                  <a:gd name="T4" fmla="*/ 1 w 7"/>
                  <a:gd name="T5" fmla="*/ 48 h 51"/>
                  <a:gd name="T6" fmla="*/ 2 w 7"/>
                  <a:gd name="T7" fmla="*/ 41 h 51"/>
                  <a:gd name="T8" fmla="*/ 3 w 7"/>
                  <a:gd name="T9" fmla="*/ 33 h 51"/>
                  <a:gd name="T10" fmla="*/ 3 w 7"/>
                  <a:gd name="T11" fmla="*/ 31 h 51"/>
                  <a:gd name="T12" fmla="*/ 1 w 7"/>
                  <a:gd name="T13" fmla="*/ 13 h 51"/>
                  <a:gd name="T14" fmla="*/ 3 w 7"/>
                  <a:gd name="T15" fmla="*/ 1 h 51"/>
                  <a:gd name="T16" fmla="*/ 7 w 7"/>
                  <a:gd name="T17" fmla="*/ 0 h 51"/>
                  <a:gd name="T18" fmla="*/ 4 w 7"/>
                  <a:gd name="T19" fmla="*/ 2 h 51"/>
                  <a:gd name="T20" fmla="*/ 2 w 7"/>
                  <a:gd name="T21" fmla="*/ 13 h 51"/>
                  <a:gd name="T22" fmla="*/ 4 w 7"/>
                  <a:gd name="T23" fmla="*/ 31 h 51"/>
                  <a:gd name="T24" fmla="*/ 5 w 7"/>
                  <a:gd name="T25" fmla="*/ 33 h 51"/>
                  <a:gd name="T26" fmla="*/ 3 w 7"/>
                  <a:gd name="T27" fmla="*/ 42 h 51"/>
                  <a:gd name="T28" fmla="*/ 2 w 7"/>
                  <a:gd name="T29" fmla="*/ 48 h 51"/>
                  <a:gd name="T30" fmla="*/ 2 w 7"/>
                  <a:gd name="T3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1">
                    <a:moveTo>
                      <a:pt x="2" y="51"/>
                    </a:move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1" y="49"/>
                      <a:pt x="1" y="48"/>
                    </a:cubicBezTo>
                    <a:cubicBezTo>
                      <a:pt x="1" y="46"/>
                      <a:pt x="1" y="43"/>
                      <a:pt x="2" y="41"/>
                    </a:cubicBezTo>
                    <a:cubicBezTo>
                      <a:pt x="4" y="38"/>
                      <a:pt x="4" y="36"/>
                      <a:pt x="3" y="33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3" y="24"/>
                      <a:pt x="2" y="18"/>
                      <a:pt x="1" y="13"/>
                    </a:cubicBezTo>
                    <a:cubicBezTo>
                      <a:pt x="0" y="10"/>
                      <a:pt x="0" y="4"/>
                      <a:pt x="3" y="1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ubicBezTo>
                      <a:pt x="1" y="5"/>
                      <a:pt x="1" y="10"/>
                      <a:pt x="2" y="13"/>
                    </a:cubicBezTo>
                    <a:cubicBezTo>
                      <a:pt x="3" y="18"/>
                      <a:pt x="4" y="24"/>
                      <a:pt x="4" y="31"/>
                    </a:cubicBezTo>
                    <a:cubicBezTo>
                      <a:pt x="4" y="31"/>
                      <a:pt x="4" y="32"/>
                      <a:pt x="5" y="33"/>
                    </a:cubicBezTo>
                    <a:cubicBezTo>
                      <a:pt x="5" y="36"/>
                      <a:pt x="5" y="38"/>
                      <a:pt x="3" y="42"/>
                    </a:cubicBezTo>
                    <a:cubicBezTo>
                      <a:pt x="2" y="43"/>
                      <a:pt x="2" y="46"/>
                      <a:pt x="2" y="48"/>
                    </a:cubicBezTo>
                    <a:cubicBezTo>
                      <a:pt x="3" y="49"/>
                      <a:pt x="3" y="50"/>
                      <a:pt x="2" y="5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Freeform 1027"/>
              <p:cNvSpPr/>
              <p:nvPr/>
            </p:nvSpPr>
            <p:spPr bwMode="auto">
              <a:xfrm>
                <a:off x="3635" y="2000"/>
                <a:ext cx="122" cy="35"/>
              </a:xfrm>
              <a:custGeom>
                <a:avLst/>
                <a:gdLst>
                  <a:gd name="T0" fmla="*/ 45 w 45"/>
                  <a:gd name="T1" fmla="*/ 12 h 13"/>
                  <a:gd name="T2" fmla="*/ 21 w 45"/>
                  <a:gd name="T3" fmla="*/ 4 h 13"/>
                  <a:gd name="T4" fmla="*/ 15 w 45"/>
                  <a:gd name="T5" fmla="*/ 3 h 13"/>
                  <a:gd name="T6" fmla="*/ 8 w 45"/>
                  <a:gd name="T7" fmla="*/ 2 h 13"/>
                  <a:gd name="T8" fmla="*/ 4 w 45"/>
                  <a:gd name="T9" fmla="*/ 3 h 13"/>
                  <a:gd name="T10" fmla="*/ 2 w 45"/>
                  <a:gd name="T11" fmla="*/ 12 h 13"/>
                  <a:gd name="T12" fmla="*/ 1 w 45"/>
                  <a:gd name="T13" fmla="*/ 12 h 13"/>
                  <a:gd name="T14" fmla="*/ 3 w 45"/>
                  <a:gd name="T15" fmla="*/ 2 h 13"/>
                  <a:gd name="T16" fmla="*/ 8 w 45"/>
                  <a:gd name="T17" fmla="*/ 0 h 13"/>
                  <a:gd name="T18" fmla="*/ 15 w 45"/>
                  <a:gd name="T19" fmla="*/ 2 h 13"/>
                  <a:gd name="T20" fmla="*/ 22 w 45"/>
                  <a:gd name="T21" fmla="*/ 3 h 13"/>
                  <a:gd name="T22" fmla="*/ 45 w 45"/>
                  <a:gd name="T23" fmla="*/ 10 h 13"/>
                  <a:gd name="T24" fmla="*/ 45 w 45"/>
                  <a:gd name="T25" fmla="*/ 11 h 13"/>
                  <a:gd name="T26" fmla="*/ 45 w 45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13">
                    <a:moveTo>
                      <a:pt x="45" y="12"/>
                    </a:moveTo>
                    <a:cubicBezTo>
                      <a:pt x="39" y="13"/>
                      <a:pt x="26" y="7"/>
                      <a:pt x="21" y="4"/>
                    </a:cubicBezTo>
                    <a:cubicBezTo>
                      <a:pt x="19" y="3"/>
                      <a:pt x="18" y="3"/>
                      <a:pt x="15" y="3"/>
                    </a:cubicBezTo>
                    <a:cubicBezTo>
                      <a:pt x="13" y="3"/>
                      <a:pt x="11" y="2"/>
                      <a:pt x="8" y="2"/>
                    </a:cubicBezTo>
                    <a:cubicBezTo>
                      <a:pt x="6" y="1"/>
                      <a:pt x="5" y="1"/>
                      <a:pt x="4" y="3"/>
                    </a:cubicBezTo>
                    <a:cubicBezTo>
                      <a:pt x="2" y="6"/>
                      <a:pt x="2" y="11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5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1" y="1"/>
                      <a:pt x="13" y="1"/>
                      <a:pt x="15" y="2"/>
                    </a:cubicBezTo>
                    <a:cubicBezTo>
                      <a:pt x="18" y="2"/>
                      <a:pt x="20" y="2"/>
                      <a:pt x="22" y="3"/>
                    </a:cubicBezTo>
                    <a:cubicBezTo>
                      <a:pt x="27" y="7"/>
                      <a:pt x="40" y="12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2"/>
                      <a:pt x="45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Freeform 1028"/>
              <p:cNvSpPr/>
              <p:nvPr/>
            </p:nvSpPr>
            <p:spPr bwMode="auto">
              <a:xfrm>
                <a:off x="3670" y="1992"/>
                <a:ext cx="89" cy="43"/>
              </a:xfrm>
              <a:custGeom>
                <a:avLst/>
                <a:gdLst>
                  <a:gd name="T0" fmla="*/ 32 w 33"/>
                  <a:gd name="T1" fmla="*/ 16 h 16"/>
                  <a:gd name="T2" fmla="*/ 26 w 33"/>
                  <a:gd name="T3" fmla="*/ 9 h 16"/>
                  <a:gd name="T4" fmla="*/ 23 w 33"/>
                  <a:gd name="T5" fmla="*/ 7 h 16"/>
                  <a:gd name="T6" fmla="*/ 21 w 33"/>
                  <a:gd name="T7" fmla="*/ 7 h 16"/>
                  <a:gd name="T8" fmla="*/ 5 w 33"/>
                  <a:gd name="T9" fmla="*/ 2 h 16"/>
                  <a:gd name="T10" fmla="*/ 0 w 33"/>
                  <a:gd name="T11" fmla="*/ 1 h 16"/>
                  <a:gd name="T12" fmla="*/ 0 w 33"/>
                  <a:gd name="T13" fmla="*/ 0 h 16"/>
                  <a:gd name="T14" fmla="*/ 6 w 33"/>
                  <a:gd name="T15" fmla="*/ 1 h 16"/>
                  <a:gd name="T16" fmla="*/ 22 w 33"/>
                  <a:gd name="T17" fmla="*/ 6 h 16"/>
                  <a:gd name="T18" fmla="*/ 23 w 33"/>
                  <a:gd name="T19" fmla="*/ 6 h 16"/>
                  <a:gd name="T20" fmla="*/ 27 w 33"/>
                  <a:gd name="T21" fmla="*/ 8 h 16"/>
                  <a:gd name="T22" fmla="*/ 33 w 33"/>
                  <a:gd name="T23" fmla="*/ 15 h 16"/>
                  <a:gd name="T24" fmla="*/ 32 w 33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6">
                    <a:moveTo>
                      <a:pt x="32" y="16"/>
                    </a:moveTo>
                    <a:cubicBezTo>
                      <a:pt x="30" y="10"/>
                      <a:pt x="29" y="10"/>
                      <a:pt x="26" y="9"/>
                    </a:cubicBezTo>
                    <a:cubicBezTo>
                      <a:pt x="25" y="9"/>
                      <a:pt x="24" y="8"/>
                      <a:pt x="23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3" y="2"/>
                      <a:pt x="13" y="2"/>
                      <a:pt x="5" y="2"/>
                    </a:cubicBezTo>
                    <a:cubicBezTo>
                      <a:pt x="4" y="2"/>
                      <a:pt x="2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3" y="1"/>
                      <a:pt x="13" y="1"/>
                      <a:pt x="22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7"/>
                      <a:pt x="26" y="8"/>
                      <a:pt x="27" y="8"/>
                    </a:cubicBezTo>
                    <a:cubicBezTo>
                      <a:pt x="29" y="9"/>
                      <a:pt x="31" y="9"/>
                      <a:pt x="33" y="15"/>
                    </a:cubicBez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Freeform 1029"/>
              <p:cNvSpPr/>
              <p:nvPr/>
            </p:nvSpPr>
            <p:spPr bwMode="auto">
              <a:xfrm>
                <a:off x="3641" y="2010"/>
                <a:ext cx="37" cy="33"/>
              </a:xfrm>
              <a:custGeom>
                <a:avLst/>
                <a:gdLst>
                  <a:gd name="T0" fmla="*/ 2 w 14"/>
                  <a:gd name="T1" fmla="*/ 12 h 12"/>
                  <a:gd name="T2" fmla="*/ 0 w 14"/>
                  <a:gd name="T3" fmla="*/ 5 h 12"/>
                  <a:gd name="T4" fmla="*/ 7 w 14"/>
                  <a:gd name="T5" fmla="*/ 0 h 12"/>
                  <a:gd name="T6" fmla="*/ 12 w 14"/>
                  <a:gd name="T7" fmla="*/ 0 h 12"/>
                  <a:gd name="T8" fmla="*/ 13 w 14"/>
                  <a:gd name="T9" fmla="*/ 1 h 12"/>
                  <a:gd name="T10" fmla="*/ 14 w 14"/>
                  <a:gd name="T11" fmla="*/ 2 h 12"/>
                  <a:gd name="T12" fmla="*/ 11 w 14"/>
                  <a:gd name="T13" fmla="*/ 2 h 12"/>
                  <a:gd name="T14" fmla="*/ 7 w 14"/>
                  <a:gd name="T15" fmla="*/ 1 h 12"/>
                  <a:gd name="T16" fmla="*/ 2 w 14"/>
                  <a:gd name="T17" fmla="*/ 5 h 12"/>
                  <a:gd name="T18" fmla="*/ 3 w 14"/>
                  <a:gd name="T19" fmla="*/ 12 h 12"/>
                  <a:gd name="T20" fmla="*/ 2 w 14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2" y="12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1" y="2"/>
                      <a:pt x="3" y="0"/>
                      <a:pt x="7" y="0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10" y="1"/>
                      <a:pt x="9" y="1"/>
                      <a:pt x="7" y="1"/>
                    </a:cubicBezTo>
                    <a:cubicBezTo>
                      <a:pt x="3" y="2"/>
                      <a:pt x="2" y="4"/>
                      <a:pt x="2" y="5"/>
                    </a:cubicBezTo>
                    <a:cubicBezTo>
                      <a:pt x="1" y="8"/>
                      <a:pt x="2" y="11"/>
                      <a:pt x="3" y="12"/>
                    </a:cubicBez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Freeform 1030"/>
              <p:cNvSpPr/>
              <p:nvPr/>
            </p:nvSpPr>
            <p:spPr bwMode="auto">
              <a:xfrm>
                <a:off x="3643" y="1992"/>
                <a:ext cx="105" cy="37"/>
              </a:xfrm>
              <a:custGeom>
                <a:avLst/>
                <a:gdLst>
                  <a:gd name="T0" fmla="*/ 38 w 39"/>
                  <a:gd name="T1" fmla="*/ 14 h 14"/>
                  <a:gd name="T2" fmla="*/ 35 w 39"/>
                  <a:gd name="T3" fmla="*/ 13 h 14"/>
                  <a:gd name="T4" fmla="*/ 30 w 39"/>
                  <a:gd name="T5" fmla="*/ 11 h 14"/>
                  <a:gd name="T6" fmla="*/ 24 w 39"/>
                  <a:gd name="T7" fmla="*/ 7 h 14"/>
                  <a:gd name="T8" fmla="*/ 22 w 39"/>
                  <a:gd name="T9" fmla="*/ 6 h 14"/>
                  <a:gd name="T10" fmla="*/ 19 w 39"/>
                  <a:gd name="T11" fmla="*/ 5 h 14"/>
                  <a:gd name="T12" fmla="*/ 6 w 39"/>
                  <a:gd name="T13" fmla="*/ 2 h 14"/>
                  <a:gd name="T14" fmla="*/ 6 w 39"/>
                  <a:gd name="T15" fmla="*/ 2 h 14"/>
                  <a:gd name="T16" fmla="*/ 1 w 39"/>
                  <a:gd name="T17" fmla="*/ 5 h 14"/>
                  <a:gd name="T18" fmla="*/ 0 w 39"/>
                  <a:gd name="T19" fmla="*/ 4 h 14"/>
                  <a:gd name="T20" fmla="*/ 6 w 39"/>
                  <a:gd name="T21" fmla="*/ 1 h 14"/>
                  <a:gd name="T22" fmla="*/ 6 w 39"/>
                  <a:gd name="T23" fmla="*/ 1 h 14"/>
                  <a:gd name="T24" fmla="*/ 20 w 39"/>
                  <a:gd name="T25" fmla="*/ 4 h 14"/>
                  <a:gd name="T26" fmla="*/ 23 w 39"/>
                  <a:gd name="T27" fmla="*/ 5 h 14"/>
                  <a:gd name="T28" fmla="*/ 24 w 39"/>
                  <a:gd name="T29" fmla="*/ 6 h 14"/>
                  <a:gd name="T30" fmla="*/ 31 w 39"/>
                  <a:gd name="T31" fmla="*/ 10 h 14"/>
                  <a:gd name="T32" fmla="*/ 35 w 39"/>
                  <a:gd name="T33" fmla="*/ 12 h 14"/>
                  <a:gd name="T34" fmla="*/ 39 w 39"/>
                  <a:gd name="T35" fmla="*/ 14 h 14"/>
                  <a:gd name="T36" fmla="*/ 38 w 39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4">
                    <a:moveTo>
                      <a:pt x="38" y="14"/>
                    </a:moveTo>
                    <a:cubicBezTo>
                      <a:pt x="38" y="14"/>
                      <a:pt x="36" y="13"/>
                      <a:pt x="35" y="13"/>
                    </a:cubicBezTo>
                    <a:cubicBezTo>
                      <a:pt x="33" y="12"/>
                      <a:pt x="31" y="12"/>
                      <a:pt x="30" y="11"/>
                    </a:cubicBezTo>
                    <a:cubicBezTo>
                      <a:pt x="30" y="10"/>
                      <a:pt x="25" y="7"/>
                      <a:pt x="24" y="7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6"/>
                      <a:pt x="21" y="6"/>
                      <a:pt x="19" y="5"/>
                    </a:cubicBezTo>
                    <a:cubicBezTo>
                      <a:pt x="16" y="4"/>
                      <a:pt x="9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3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0"/>
                      <a:pt x="17" y="3"/>
                      <a:pt x="20" y="4"/>
                    </a:cubicBezTo>
                    <a:cubicBezTo>
                      <a:pt x="21" y="5"/>
                      <a:pt x="22" y="5"/>
                      <a:pt x="23" y="5"/>
                    </a:cubicBezTo>
                    <a:cubicBezTo>
                      <a:pt x="23" y="5"/>
                      <a:pt x="23" y="5"/>
                      <a:pt x="24" y="6"/>
                    </a:cubicBezTo>
                    <a:cubicBezTo>
                      <a:pt x="25" y="6"/>
                      <a:pt x="31" y="9"/>
                      <a:pt x="31" y="10"/>
                    </a:cubicBezTo>
                    <a:cubicBezTo>
                      <a:pt x="32" y="11"/>
                      <a:pt x="33" y="11"/>
                      <a:pt x="35" y="12"/>
                    </a:cubicBezTo>
                    <a:cubicBezTo>
                      <a:pt x="37" y="12"/>
                      <a:pt x="38" y="13"/>
                      <a:pt x="39" y="14"/>
                    </a:cubicBez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Freeform 1031"/>
              <p:cNvSpPr/>
              <p:nvPr/>
            </p:nvSpPr>
            <p:spPr bwMode="auto">
              <a:xfrm>
                <a:off x="3762" y="1938"/>
                <a:ext cx="19" cy="83"/>
              </a:xfrm>
              <a:custGeom>
                <a:avLst/>
                <a:gdLst>
                  <a:gd name="T0" fmla="*/ 1 w 7"/>
                  <a:gd name="T1" fmla="*/ 31 h 31"/>
                  <a:gd name="T2" fmla="*/ 0 w 7"/>
                  <a:gd name="T3" fmla="*/ 30 h 31"/>
                  <a:gd name="T4" fmla="*/ 4 w 7"/>
                  <a:gd name="T5" fmla="*/ 11 h 31"/>
                  <a:gd name="T6" fmla="*/ 4 w 7"/>
                  <a:gd name="T7" fmla="*/ 10 h 31"/>
                  <a:gd name="T8" fmla="*/ 2 w 7"/>
                  <a:gd name="T9" fmla="*/ 0 h 31"/>
                  <a:gd name="T10" fmla="*/ 3 w 7"/>
                  <a:gd name="T11" fmla="*/ 0 h 31"/>
                  <a:gd name="T12" fmla="*/ 5 w 7"/>
                  <a:gd name="T13" fmla="*/ 9 h 31"/>
                  <a:gd name="T14" fmla="*/ 5 w 7"/>
                  <a:gd name="T15" fmla="*/ 11 h 31"/>
                  <a:gd name="T16" fmla="*/ 1 w 7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1">
                    <a:moveTo>
                      <a:pt x="1" y="31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5" y="25"/>
                      <a:pt x="5" y="15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3" y="7"/>
                      <a:pt x="2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4" y="7"/>
                      <a:pt x="5" y="9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6" y="14"/>
                      <a:pt x="7" y="25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7" name="Freeform 1032"/>
              <p:cNvSpPr/>
              <p:nvPr/>
            </p:nvSpPr>
            <p:spPr bwMode="auto">
              <a:xfrm>
                <a:off x="3603" y="1881"/>
                <a:ext cx="102" cy="111"/>
              </a:xfrm>
              <a:custGeom>
                <a:avLst/>
                <a:gdLst>
                  <a:gd name="T0" fmla="*/ 37 w 38"/>
                  <a:gd name="T1" fmla="*/ 40 h 41"/>
                  <a:gd name="T2" fmla="*/ 33 w 38"/>
                  <a:gd name="T3" fmla="*/ 39 h 41"/>
                  <a:gd name="T4" fmla="*/ 31 w 38"/>
                  <a:gd name="T5" fmla="*/ 39 h 41"/>
                  <a:gd name="T6" fmla="*/ 17 w 38"/>
                  <a:gd name="T7" fmla="*/ 24 h 41"/>
                  <a:gd name="T8" fmla="*/ 15 w 38"/>
                  <a:gd name="T9" fmla="*/ 21 h 41"/>
                  <a:gd name="T10" fmla="*/ 9 w 38"/>
                  <a:gd name="T11" fmla="*/ 11 h 41"/>
                  <a:gd name="T12" fmla="*/ 5 w 38"/>
                  <a:gd name="T13" fmla="*/ 6 h 41"/>
                  <a:gd name="T14" fmla="*/ 0 w 38"/>
                  <a:gd name="T15" fmla="*/ 0 h 41"/>
                  <a:gd name="T16" fmla="*/ 1 w 38"/>
                  <a:gd name="T17" fmla="*/ 0 h 41"/>
                  <a:gd name="T18" fmla="*/ 5 w 38"/>
                  <a:gd name="T19" fmla="*/ 5 h 41"/>
                  <a:gd name="T20" fmla="*/ 10 w 38"/>
                  <a:gd name="T21" fmla="*/ 11 h 41"/>
                  <a:gd name="T22" fmla="*/ 16 w 38"/>
                  <a:gd name="T23" fmla="*/ 20 h 41"/>
                  <a:gd name="T24" fmla="*/ 18 w 38"/>
                  <a:gd name="T25" fmla="*/ 23 h 41"/>
                  <a:gd name="T26" fmla="*/ 31 w 38"/>
                  <a:gd name="T27" fmla="*/ 38 h 41"/>
                  <a:gd name="T28" fmla="*/ 33 w 38"/>
                  <a:gd name="T29" fmla="*/ 38 h 41"/>
                  <a:gd name="T30" fmla="*/ 37 w 38"/>
                  <a:gd name="T31" fmla="*/ 40 h 41"/>
                  <a:gd name="T32" fmla="*/ 38 w 38"/>
                  <a:gd name="T33" fmla="*/ 40 h 41"/>
                  <a:gd name="T34" fmla="*/ 37 w 38"/>
                  <a:gd name="T3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1">
                    <a:moveTo>
                      <a:pt x="37" y="40"/>
                    </a:moveTo>
                    <a:cubicBezTo>
                      <a:pt x="36" y="41"/>
                      <a:pt x="34" y="40"/>
                      <a:pt x="33" y="39"/>
                    </a:cubicBezTo>
                    <a:cubicBezTo>
                      <a:pt x="32" y="39"/>
                      <a:pt x="31" y="39"/>
                      <a:pt x="31" y="39"/>
                    </a:cubicBezTo>
                    <a:cubicBezTo>
                      <a:pt x="30" y="39"/>
                      <a:pt x="17" y="24"/>
                      <a:pt x="17" y="24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2" y="18"/>
                      <a:pt x="11" y="16"/>
                      <a:pt x="9" y="11"/>
                    </a:cubicBezTo>
                    <a:cubicBezTo>
                      <a:pt x="7" y="9"/>
                      <a:pt x="6" y="7"/>
                      <a:pt x="5" y="6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4" y="4"/>
                      <a:pt x="5" y="5"/>
                    </a:cubicBezTo>
                    <a:cubicBezTo>
                      <a:pt x="7" y="7"/>
                      <a:pt x="8" y="8"/>
                      <a:pt x="10" y="11"/>
                    </a:cubicBezTo>
                    <a:cubicBezTo>
                      <a:pt x="12" y="16"/>
                      <a:pt x="13" y="17"/>
                      <a:pt x="16" y="20"/>
                    </a:cubicBezTo>
                    <a:cubicBezTo>
                      <a:pt x="16" y="21"/>
                      <a:pt x="17" y="22"/>
                      <a:pt x="18" y="23"/>
                    </a:cubicBezTo>
                    <a:cubicBezTo>
                      <a:pt x="19" y="25"/>
                      <a:pt x="30" y="37"/>
                      <a:pt x="31" y="38"/>
                    </a:cubicBezTo>
                    <a:cubicBezTo>
                      <a:pt x="31" y="38"/>
                      <a:pt x="32" y="38"/>
                      <a:pt x="33" y="38"/>
                    </a:cubicBezTo>
                    <a:cubicBezTo>
                      <a:pt x="34" y="39"/>
                      <a:pt x="36" y="40"/>
                      <a:pt x="37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7" y="40"/>
                      <a:pt x="37" y="4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Freeform 1033"/>
              <p:cNvSpPr/>
              <p:nvPr/>
            </p:nvSpPr>
            <p:spPr bwMode="auto">
              <a:xfrm>
                <a:off x="3754" y="2021"/>
                <a:ext cx="81" cy="202"/>
              </a:xfrm>
              <a:custGeom>
                <a:avLst/>
                <a:gdLst>
                  <a:gd name="T0" fmla="*/ 4 w 30"/>
                  <a:gd name="T1" fmla="*/ 0 h 75"/>
                  <a:gd name="T2" fmla="*/ 8 w 30"/>
                  <a:gd name="T3" fmla="*/ 13 h 75"/>
                  <a:gd name="T4" fmla="*/ 21 w 30"/>
                  <a:gd name="T5" fmla="*/ 32 h 75"/>
                  <a:gd name="T6" fmla="*/ 30 w 30"/>
                  <a:gd name="T7" fmla="*/ 64 h 75"/>
                  <a:gd name="T8" fmla="*/ 23 w 30"/>
                  <a:gd name="T9" fmla="*/ 66 h 75"/>
                  <a:gd name="T10" fmla="*/ 18 w 30"/>
                  <a:gd name="T11" fmla="*/ 35 h 75"/>
                  <a:gd name="T12" fmla="*/ 9 w 30"/>
                  <a:gd name="T13" fmla="*/ 20 h 75"/>
                  <a:gd name="T14" fmla="*/ 0 w 30"/>
                  <a:gd name="T15" fmla="*/ 4 h 75"/>
                  <a:gd name="T16" fmla="*/ 2 w 30"/>
                  <a:gd name="T17" fmla="*/ 3 h 75"/>
                  <a:gd name="T18" fmla="*/ 4 w 30"/>
                  <a:gd name="T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75">
                    <a:moveTo>
                      <a:pt x="4" y="0"/>
                    </a:moveTo>
                    <a:cubicBezTo>
                      <a:pt x="5" y="0"/>
                      <a:pt x="4" y="8"/>
                      <a:pt x="8" y="13"/>
                    </a:cubicBezTo>
                    <a:cubicBezTo>
                      <a:pt x="14" y="21"/>
                      <a:pt x="18" y="21"/>
                      <a:pt x="21" y="32"/>
                    </a:cubicBezTo>
                    <a:cubicBezTo>
                      <a:pt x="22" y="33"/>
                      <a:pt x="29" y="55"/>
                      <a:pt x="30" y="64"/>
                    </a:cubicBezTo>
                    <a:cubicBezTo>
                      <a:pt x="30" y="75"/>
                      <a:pt x="24" y="72"/>
                      <a:pt x="23" y="66"/>
                    </a:cubicBezTo>
                    <a:cubicBezTo>
                      <a:pt x="20" y="56"/>
                      <a:pt x="21" y="44"/>
                      <a:pt x="18" y="35"/>
                    </a:cubicBezTo>
                    <a:cubicBezTo>
                      <a:pt x="16" y="27"/>
                      <a:pt x="11" y="22"/>
                      <a:pt x="9" y="20"/>
                    </a:cubicBezTo>
                    <a:cubicBezTo>
                      <a:pt x="4" y="18"/>
                      <a:pt x="0" y="9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ubicBezTo>
                      <a:pt x="3" y="2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Freeform 1034"/>
              <p:cNvSpPr/>
              <p:nvPr/>
            </p:nvSpPr>
            <p:spPr bwMode="auto">
              <a:xfrm>
                <a:off x="3447" y="2126"/>
                <a:ext cx="194" cy="151"/>
              </a:xfrm>
              <a:custGeom>
                <a:avLst/>
                <a:gdLst>
                  <a:gd name="T0" fmla="*/ 71 w 72"/>
                  <a:gd name="T1" fmla="*/ 39 h 56"/>
                  <a:gd name="T2" fmla="*/ 68 w 72"/>
                  <a:gd name="T3" fmla="*/ 42 h 56"/>
                  <a:gd name="T4" fmla="*/ 51 w 72"/>
                  <a:gd name="T5" fmla="*/ 55 h 56"/>
                  <a:gd name="T6" fmla="*/ 15 w 72"/>
                  <a:gd name="T7" fmla="*/ 24 h 56"/>
                  <a:gd name="T8" fmla="*/ 6 w 72"/>
                  <a:gd name="T9" fmla="*/ 12 h 56"/>
                  <a:gd name="T10" fmla="*/ 2 w 72"/>
                  <a:gd name="T11" fmla="*/ 2 h 56"/>
                  <a:gd name="T12" fmla="*/ 8 w 72"/>
                  <a:gd name="T13" fmla="*/ 8 h 56"/>
                  <a:gd name="T14" fmla="*/ 26 w 72"/>
                  <a:gd name="T15" fmla="*/ 5 h 56"/>
                  <a:gd name="T16" fmla="*/ 38 w 72"/>
                  <a:gd name="T17" fmla="*/ 0 h 56"/>
                  <a:gd name="T18" fmla="*/ 54 w 72"/>
                  <a:gd name="T19" fmla="*/ 3 h 56"/>
                  <a:gd name="T20" fmla="*/ 70 w 72"/>
                  <a:gd name="T21" fmla="*/ 17 h 56"/>
                  <a:gd name="T22" fmla="*/ 71 w 72"/>
                  <a:gd name="T23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56">
                    <a:moveTo>
                      <a:pt x="71" y="39"/>
                    </a:moveTo>
                    <a:cubicBezTo>
                      <a:pt x="71" y="41"/>
                      <a:pt x="69" y="41"/>
                      <a:pt x="68" y="42"/>
                    </a:cubicBezTo>
                    <a:cubicBezTo>
                      <a:pt x="61" y="45"/>
                      <a:pt x="60" y="56"/>
                      <a:pt x="51" y="55"/>
                    </a:cubicBezTo>
                    <a:cubicBezTo>
                      <a:pt x="14" y="54"/>
                      <a:pt x="25" y="38"/>
                      <a:pt x="15" y="24"/>
                    </a:cubicBezTo>
                    <a:cubicBezTo>
                      <a:pt x="11" y="19"/>
                      <a:pt x="10" y="17"/>
                      <a:pt x="6" y="12"/>
                    </a:cubicBezTo>
                    <a:cubicBezTo>
                      <a:pt x="5" y="11"/>
                      <a:pt x="0" y="7"/>
                      <a:pt x="2" y="2"/>
                    </a:cubicBezTo>
                    <a:cubicBezTo>
                      <a:pt x="3" y="8"/>
                      <a:pt x="7" y="8"/>
                      <a:pt x="8" y="8"/>
                    </a:cubicBezTo>
                    <a:cubicBezTo>
                      <a:pt x="14" y="8"/>
                      <a:pt x="21" y="7"/>
                      <a:pt x="26" y="5"/>
                    </a:cubicBezTo>
                    <a:cubicBezTo>
                      <a:pt x="31" y="2"/>
                      <a:pt x="32" y="0"/>
                      <a:pt x="38" y="0"/>
                    </a:cubicBezTo>
                    <a:cubicBezTo>
                      <a:pt x="43" y="0"/>
                      <a:pt x="49" y="1"/>
                      <a:pt x="54" y="3"/>
                    </a:cubicBezTo>
                    <a:cubicBezTo>
                      <a:pt x="61" y="5"/>
                      <a:pt x="68" y="8"/>
                      <a:pt x="70" y="17"/>
                    </a:cubicBezTo>
                    <a:cubicBezTo>
                      <a:pt x="72" y="24"/>
                      <a:pt x="70" y="33"/>
                      <a:pt x="71" y="3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Freeform 1035"/>
              <p:cNvSpPr/>
              <p:nvPr/>
            </p:nvSpPr>
            <p:spPr bwMode="auto">
              <a:xfrm>
                <a:off x="3457" y="2118"/>
                <a:ext cx="194" cy="151"/>
              </a:xfrm>
              <a:custGeom>
                <a:avLst/>
                <a:gdLst>
                  <a:gd name="T0" fmla="*/ 63 w 72"/>
                  <a:gd name="T1" fmla="*/ 42 h 56"/>
                  <a:gd name="T2" fmla="*/ 50 w 72"/>
                  <a:gd name="T3" fmla="*/ 8 h 56"/>
                  <a:gd name="T4" fmla="*/ 14 w 72"/>
                  <a:gd name="T5" fmla="*/ 12 h 56"/>
                  <a:gd name="T6" fmla="*/ 4 w 72"/>
                  <a:gd name="T7" fmla="*/ 12 h 56"/>
                  <a:gd name="T8" fmla="*/ 0 w 72"/>
                  <a:gd name="T9" fmla="*/ 11 h 56"/>
                  <a:gd name="T10" fmla="*/ 12 w 72"/>
                  <a:gd name="T11" fmla="*/ 26 h 56"/>
                  <a:gd name="T12" fmla="*/ 47 w 72"/>
                  <a:gd name="T13" fmla="*/ 56 h 56"/>
                  <a:gd name="T14" fmla="*/ 63 w 72"/>
                  <a:gd name="T15" fmla="*/ 43 h 56"/>
                  <a:gd name="T16" fmla="*/ 63 w 72"/>
                  <a:gd name="T17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6">
                    <a:moveTo>
                      <a:pt x="63" y="42"/>
                    </a:moveTo>
                    <a:cubicBezTo>
                      <a:pt x="63" y="30"/>
                      <a:pt x="72" y="14"/>
                      <a:pt x="50" y="8"/>
                    </a:cubicBezTo>
                    <a:cubicBezTo>
                      <a:pt x="22" y="0"/>
                      <a:pt x="33" y="10"/>
                      <a:pt x="14" y="12"/>
                    </a:cubicBezTo>
                    <a:cubicBezTo>
                      <a:pt x="9" y="13"/>
                      <a:pt x="6" y="12"/>
                      <a:pt x="4" y="12"/>
                    </a:cubicBezTo>
                    <a:cubicBezTo>
                      <a:pt x="2" y="12"/>
                      <a:pt x="1" y="12"/>
                      <a:pt x="0" y="11"/>
                    </a:cubicBezTo>
                    <a:cubicBezTo>
                      <a:pt x="0" y="12"/>
                      <a:pt x="5" y="16"/>
                      <a:pt x="12" y="26"/>
                    </a:cubicBezTo>
                    <a:cubicBezTo>
                      <a:pt x="23" y="40"/>
                      <a:pt x="11" y="55"/>
                      <a:pt x="47" y="56"/>
                    </a:cubicBezTo>
                    <a:cubicBezTo>
                      <a:pt x="55" y="56"/>
                      <a:pt x="56" y="46"/>
                      <a:pt x="63" y="43"/>
                    </a:cubicBezTo>
                    <a:cubicBezTo>
                      <a:pt x="64" y="43"/>
                      <a:pt x="63" y="43"/>
                      <a:pt x="63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Freeform 1036"/>
              <p:cNvSpPr>
                <a:spLocks noEditPoints="1"/>
              </p:cNvSpPr>
              <p:nvPr/>
            </p:nvSpPr>
            <p:spPr bwMode="auto">
              <a:xfrm>
                <a:off x="3455" y="2145"/>
                <a:ext cx="188" cy="121"/>
              </a:xfrm>
              <a:custGeom>
                <a:avLst/>
                <a:gdLst>
                  <a:gd name="T0" fmla="*/ 25 w 70"/>
                  <a:gd name="T1" fmla="*/ 43 h 45"/>
                  <a:gd name="T2" fmla="*/ 22 w 70"/>
                  <a:gd name="T3" fmla="*/ 39 h 45"/>
                  <a:gd name="T4" fmla="*/ 22 w 70"/>
                  <a:gd name="T5" fmla="*/ 39 h 45"/>
                  <a:gd name="T6" fmla="*/ 23 w 70"/>
                  <a:gd name="T7" fmla="*/ 39 h 45"/>
                  <a:gd name="T8" fmla="*/ 23 w 70"/>
                  <a:gd name="T9" fmla="*/ 39 h 45"/>
                  <a:gd name="T10" fmla="*/ 38 w 70"/>
                  <a:gd name="T11" fmla="*/ 38 h 45"/>
                  <a:gd name="T12" fmla="*/ 52 w 70"/>
                  <a:gd name="T13" fmla="*/ 24 h 45"/>
                  <a:gd name="T14" fmla="*/ 39 w 70"/>
                  <a:gd name="T15" fmla="*/ 28 h 45"/>
                  <a:gd name="T16" fmla="*/ 29 w 70"/>
                  <a:gd name="T17" fmla="*/ 33 h 45"/>
                  <a:gd name="T18" fmla="*/ 14 w 70"/>
                  <a:gd name="T19" fmla="*/ 19 h 45"/>
                  <a:gd name="T20" fmla="*/ 15 w 70"/>
                  <a:gd name="T21" fmla="*/ 19 h 45"/>
                  <a:gd name="T22" fmla="*/ 30 w 70"/>
                  <a:gd name="T23" fmla="*/ 26 h 45"/>
                  <a:gd name="T24" fmla="*/ 38 w 70"/>
                  <a:gd name="T25" fmla="*/ 23 h 45"/>
                  <a:gd name="T26" fmla="*/ 40 w 70"/>
                  <a:gd name="T27" fmla="*/ 20 h 45"/>
                  <a:gd name="T28" fmla="*/ 24 w 70"/>
                  <a:gd name="T29" fmla="*/ 17 h 45"/>
                  <a:gd name="T30" fmla="*/ 8 w 70"/>
                  <a:gd name="T31" fmla="*/ 9 h 45"/>
                  <a:gd name="T32" fmla="*/ 4 w 70"/>
                  <a:gd name="T33" fmla="*/ 6 h 45"/>
                  <a:gd name="T34" fmla="*/ 4 w 70"/>
                  <a:gd name="T35" fmla="*/ 5 h 45"/>
                  <a:gd name="T36" fmla="*/ 4 w 70"/>
                  <a:gd name="T37" fmla="*/ 5 h 45"/>
                  <a:gd name="T38" fmla="*/ 0 w 70"/>
                  <a:gd name="T39" fmla="*/ 0 h 45"/>
                  <a:gd name="T40" fmla="*/ 1 w 70"/>
                  <a:gd name="T41" fmla="*/ 0 h 45"/>
                  <a:gd name="T42" fmla="*/ 12 w 70"/>
                  <a:gd name="T43" fmla="*/ 1 h 45"/>
                  <a:gd name="T44" fmla="*/ 27 w 70"/>
                  <a:gd name="T45" fmla="*/ 2 h 45"/>
                  <a:gd name="T46" fmla="*/ 36 w 70"/>
                  <a:gd name="T47" fmla="*/ 2 h 45"/>
                  <a:gd name="T48" fmla="*/ 57 w 70"/>
                  <a:gd name="T49" fmla="*/ 14 h 45"/>
                  <a:gd name="T50" fmla="*/ 65 w 70"/>
                  <a:gd name="T51" fmla="*/ 33 h 45"/>
                  <a:gd name="T52" fmla="*/ 61 w 70"/>
                  <a:gd name="T53" fmla="*/ 32 h 45"/>
                  <a:gd name="T54" fmla="*/ 59 w 70"/>
                  <a:gd name="T55" fmla="*/ 33 h 45"/>
                  <a:gd name="T56" fmla="*/ 50 w 70"/>
                  <a:gd name="T57" fmla="*/ 38 h 45"/>
                  <a:gd name="T58" fmla="*/ 38 w 70"/>
                  <a:gd name="T59" fmla="*/ 44 h 45"/>
                  <a:gd name="T60" fmla="*/ 24 w 70"/>
                  <a:gd name="T61" fmla="*/ 41 h 45"/>
                  <a:gd name="T62" fmla="*/ 38 w 70"/>
                  <a:gd name="T63" fmla="*/ 43 h 45"/>
                  <a:gd name="T64" fmla="*/ 49 w 70"/>
                  <a:gd name="T65" fmla="*/ 37 h 45"/>
                  <a:gd name="T66" fmla="*/ 60 w 70"/>
                  <a:gd name="T67" fmla="*/ 31 h 45"/>
                  <a:gd name="T68" fmla="*/ 63 w 70"/>
                  <a:gd name="T69" fmla="*/ 32 h 45"/>
                  <a:gd name="T70" fmla="*/ 56 w 70"/>
                  <a:gd name="T71" fmla="*/ 14 h 45"/>
                  <a:gd name="T72" fmla="*/ 35 w 70"/>
                  <a:gd name="T73" fmla="*/ 4 h 45"/>
                  <a:gd name="T74" fmla="*/ 27 w 70"/>
                  <a:gd name="T75" fmla="*/ 3 h 45"/>
                  <a:gd name="T76" fmla="*/ 12 w 70"/>
                  <a:gd name="T77" fmla="*/ 2 h 45"/>
                  <a:gd name="T78" fmla="*/ 2 w 70"/>
                  <a:gd name="T79" fmla="*/ 2 h 45"/>
                  <a:gd name="T80" fmla="*/ 26 w 70"/>
                  <a:gd name="T81" fmla="*/ 6 h 45"/>
                  <a:gd name="T82" fmla="*/ 52 w 70"/>
                  <a:gd name="T83" fmla="*/ 22 h 45"/>
                  <a:gd name="T84" fmla="*/ 53 w 70"/>
                  <a:gd name="T85" fmla="*/ 24 h 45"/>
                  <a:gd name="T86" fmla="*/ 42 w 70"/>
                  <a:gd name="T87" fmla="*/ 37 h 45"/>
                  <a:gd name="T88" fmla="*/ 34 w 70"/>
                  <a:gd name="T89" fmla="*/ 41 h 45"/>
                  <a:gd name="T90" fmla="*/ 16 w 70"/>
                  <a:gd name="T91" fmla="*/ 22 h 45"/>
                  <a:gd name="T92" fmla="*/ 29 w 70"/>
                  <a:gd name="T93" fmla="*/ 31 h 45"/>
                  <a:gd name="T94" fmla="*/ 39 w 70"/>
                  <a:gd name="T95" fmla="*/ 27 h 45"/>
                  <a:gd name="T96" fmla="*/ 49 w 70"/>
                  <a:gd name="T97" fmla="*/ 22 h 45"/>
                  <a:gd name="T98" fmla="*/ 37 w 70"/>
                  <a:gd name="T99" fmla="*/ 16 h 45"/>
                  <a:gd name="T100" fmla="*/ 10 w 70"/>
                  <a:gd name="T101" fmla="*/ 9 h 45"/>
                  <a:gd name="T102" fmla="*/ 12 w 70"/>
                  <a:gd name="T103" fmla="*/ 11 h 45"/>
                  <a:gd name="T104" fmla="*/ 13 w 70"/>
                  <a:gd name="T105" fmla="*/ 13 h 45"/>
                  <a:gd name="T106" fmla="*/ 38 w 70"/>
                  <a:gd name="T107" fmla="*/ 18 h 45"/>
                  <a:gd name="T108" fmla="*/ 43 w 70"/>
                  <a:gd name="T109" fmla="*/ 21 h 45"/>
                  <a:gd name="T110" fmla="*/ 38 w 70"/>
                  <a:gd name="T111" fmla="*/ 25 h 45"/>
                  <a:gd name="T112" fmla="*/ 30 w 70"/>
                  <a:gd name="T113" fmla="*/ 28 h 45"/>
                  <a:gd name="T114" fmla="*/ 7 w 70"/>
                  <a:gd name="T115" fmla="*/ 7 h 45"/>
                  <a:gd name="T116" fmla="*/ 14 w 70"/>
                  <a:gd name="T117" fmla="*/ 9 h 45"/>
                  <a:gd name="T118" fmla="*/ 40 w 70"/>
                  <a:gd name="T119" fmla="*/ 16 h 45"/>
                  <a:gd name="T120" fmla="*/ 33 w 70"/>
                  <a:gd name="T121" fmla="*/ 9 h 45"/>
                  <a:gd name="T122" fmla="*/ 6 w 70"/>
                  <a:gd name="T123" fmla="*/ 6 h 45"/>
                  <a:gd name="T124" fmla="*/ 7 w 70"/>
                  <a:gd name="T125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" h="45">
                    <a:moveTo>
                      <a:pt x="38" y="44"/>
                    </a:moveTo>
                    <a:cubicBezTo>
                      <a:pt x="33" y="45"/>
                      <a:pt x="28" y="45"/>
                      <a:pt x="25" y="43"/>
                    </a:cubicBezTo>
                    <a:cubicBezTo>
                      <a:pt x="24" y="42"/>
                      <a:pt x="23" y="41"/>
                      <a:pt x="22" y="40"/>
                    </a:cubicBezTo>
                    <a:cubicBezTo>
                      <a:pt x="22" y="40"/>
                      <a:pt x="22" y="39"/>
                      <a:pt x="22" y="39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33" y="40"/>
                      <a:pt x="33" y="40"/>
                      <a:pt x="38" y="38"/>
                    </a:cubicBezTo>
                    <a:cubicBezTo>
                      <a:pt x="39" y="37"/>
                      <a:pt x="40" y="37"/>
                      <a:pt x="41" y="36"/>
                    </a:cubicBezTo>
                    <a:cubicBezTo>
                      <a:pt x="45" y="35"/>
                      <a:pt x="52" y="26"/>
                      <a:pt x="52" y="24"/>
                    </a:cubicBezTo>
                    <a:cubicBezTo>
                      <a:pt x="51" y="24"/>
                      <a:pt x="50" y="23"/>
                      <a:pt x="48" y="24"/>
                    </a:cubicBezTo>
                    <a:cubicBezTo>
                      <a:pt x="45" y="24"/>
                      <a:pt x="42" y="27"/>
                      <a:pt x="39" y="28"/>
                    </a:cubicBezTo>
                    <a:cubicBezTo>
                      <a:pt x="39" y="29"/>
                      <a:pt x="38" y="29"/>
                      <a:pt x="37" y="29"/>
                    </a:cubicBezTo>
                    <a:cubicBezTo>
                      <a:pt x="34" y="31"/>
                      <a:pt x="31" y="32"/>
                      <a:pt x="29" y="33"/>
                    </a:cubicBezTo>
                    <a:cubicBezTo>
                      <a:pt x="22" y="34"/>
                      <a:pt x="18" y="29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21"/>
                      <a:pt x="22" y="26"/>
                      <a:pt x="30" y="27"/>
                    </a:cubicBezTo>
                    <a:cubicBezTo>
                      <a:pt x="30" y="27"/>
                      <a:pt x="30" y="27"/>
                      <a:pt x="30" y="26"/>
                    </a:cubicBezTo>
                    <a:cubicBezTo>
                      <a:pt x="32" y="26"/>
                      <a:pt x="36" y="24"/>
                      <a:pt x="38" y="24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1"/>
                      <a:pt x="40" y="20"/>
                      <a:pt x="40" y="20"/>
                    </a:cubicBezTo>
                    <a:cubicBezTo>
                      <a:pt x="39" y="19"/>
                      <a:pt x="38" y="19"/>
                      <a:pt x="37" y="19"/>
                    </a:cubicBezTo>
                    <a:cubicBezTo>
                      <a:pt x="32" y="16"/>
                      <a:pt x="28" y="16"/>
                      <a:pt x="24" y="17"/>
                    </a:cubicBezTo>
                    <a:cubicBezTo>
                      <a:pt x="19" y="17"/>
                      <a:pt x="15" y="17"/>
                      <a:pt x="12" y="13"/>
                    </a:cubicBezTo>
                    <a:cubicBezTo>
                      <a:pt x="11" y="12"/>
                      <a:pt x="9" y="11"/>
                      <a:pt x="8" y="9"/>
                    </a:cubicBezTo>
                    <a:cubicBezTo>
                      <a:pt x="7" y="9"/>
                      <a:pt x="7" y="9"/>
                      <a:pt x="6" y="8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4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3"/>
                      <a:pt x="6" y="2"/>
                      <a:pt x="9" y="2"/>
                    </a:cubicBezTo>
                    <a:cubicBezTo>
                      <a:pt x="10" y="2"/>
                      <a:pt x="11" y="1"/>
                      <a:pt x="12" y="1"/>
                    </a:cubicBezTo>
                    <a:cubicBezTo>
                      <a:pt x="15" y="1"/>
                      <a:pt x="18" y="1"/>
                      <a:pt x="21" y="2"/>
                    </a:cubicBezTo>
                    <a:cubicBezTo>
                      <a:pt x="23" y="2"/>
                      <a:pt x="25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32" y="2"/>
                      <a:pt x="36" y="2"/>
                    </a:cubicBezTo>
                    <a:cubicBezTo>
                      <a:pt x="37" y="3"/>
                      <a:pt x="38" y="3"/>
                      <a:pt x="39" y="3"/>
                    </a:cubicBezTo>
                    <a:cubicBezTo>
                      <a:pt x="47" y="3"/>
                      <a:pt x="52" y="8"/>
                      <a:pt x="57" y="14"/>
                    </a:cubicBezTo>
                    <a:cubicBezTo>
                      <a:pt x="61" y="18"/>
                      <a:pt x="62" y="23"/>
                      <a:pt x="62" y="26"/>
                    </a:cubicBezTo>
                    <a:cubicBezTo>
                      <a:pt x="63" y="29"/>
                      <a:pt x="63" y="31"/>
                      <a:pt x="65" y="33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0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7" y="33"/>
                    </a:cubicBezTo>
                    <a:cubicBezTo>
                      <a:pt x="54" y="34"/>
                      <a:pt x="52" y="36"/>
                      <a:pt x="50" y="38"/>
                    </a:cubicBezTo>
                    <a:cubicBezTo>
                      <a:pt x="49" y="39"/>
                      <a:pt x="48" y="39"/>
                      <a:pt x="47" y="40"/>
                    </a:cubicBezTo>
                    <a:cubicBezTo>
                      <a:pt x="45" y="42"/>
                      <a:pt x="41" y="44"/>
                      <a:pt x="38" y="44"/>
                    </a:cubicBezTo>
                    <a:close/>
                    <a:moveTo>
                      <a:pt x="24" y="41"/>
                    </a:move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2"/>
                    </a:cubicBezTo>
                    <a:cubicBezTo>
                      <a:pt x="29" y="44"/>
                      <a:pt x="33" y="44"/>
                      <a:pt x="38" y="43"/>
                    </a:cubicBezTo>
                    <a:cubicBezTo>
                      <a:pt x="41" y="42"/>
                      <a:pt x="44" y="41"/>
                      <a:pt x="46" y="39"/>
                    </a:cubicBezTo>
                    <a:cubicBezTo>
                      <a:pt x="47" y="39"/>
                      <a:pt x="48" y="38"/>
                      <a:pt x="49" y="37"/>
                    </a:cubicBezTo>
                    <a:cubicBezTo>
                      <a:pt x="52" y="35"/>
                      <a:pt x="54" y="32"/>
                      <a:pt x="58" y="32"/>
                    </a:cubicBezTo>
                    <a:cubicBezTo>
                      <a:pt x="59" y="32"/>
                      <a:pt x="60" y="31"/>
                      <a:pt x="60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2" y="30"/>
                      <a:pt x="61" y="28"/>
                      <a:pt x="61" y="26"/>
                    </a:cubicBezTo>
                    <a:cubicBezTo>
                      <a:pt x="61" y="23"/>
                      <a:pt x="60" y="19"/>
                      <a:pt x="56" y="14"/>
                    </a:cubicBezTo>
                    <a:cubicBezTo>
                      <a:pt x="51" y="9"/>
                      <a:pt x="47" y="4"/>
                      <a:pt x="39" y="4"/>
                    </a:cubicBezTo>
                    <a:cubicBezTo>
                      <a:pt x="38" y="4"/>
                      <a:pt x="37" y="4"/>
                      <a:pt x="35" y="4"/>
                    </a:cubicBezTo>
                    <a:cubicBezTo>
                      <a:pt x="33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4"/>
                      <a:pt x="23" y="3"/>
                      <a:pt x="21" y="3"/>
                    </a:cubicBezTo>
                    <a:cubicBezTo>
                      <a:pt x="18" y="2"/>
                      <a:pt x="15" y="2"/>
                      <a:pt x="12" y="2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7" y="4"/>
                      <a:pt x="5" y="4"/>
                      <a:pt x="2" y="2"/>
                    </a:cubicBezTo>
                    <a:cubicBezTo>
                      <a:pt x="3" y="3"/>
                      <a:pt x="4" y="4"/>
                      <a:pt x="6" y="4"/>
                    </a:cubicBezTo>
                    <a:cubicBezTo>
                      <a:pt x="14" y="4"/>
                      <a:pt x="18" y="5"/>
                      <a:pt x="26" y="6"/>
                    </a:cubicBezTo>
                    <a:cubicBezTo>
                      <a:pt x="29" y="7"/>
                      <a:pt x="31" y="7"/>
                      <a:pt x="33" y="7"/>
                    </a:cubicBezTo>
                    <a:cubicBezTo>
                      <a:pt x="42" y="8"/>
                      <a:pt x="46" y="9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3" y="23"/>
                      <a:pt x="53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26"/>
                      <a:pt x="45" y="36"/>
                      <a:pt x="42" y="37"/>
                    </a:cubicBezTo>
                    <a:cubicBezTo>
                      <a:pt x="41" y="38"/>
                      <a:pt x="40" y="38"/>
                      <a:pt x="39" y="39"/>
                    </a:cubicBezTo>
                    <a:cubicBezTo>
                      <a:pt x="37" y="40"/>
                      <a:pt x="35" y="40"/>
                      <a:pt x="34" y="41"/>
                    </a:cubicBezTo>
                    <a:cubicBezTo>
                      <a:pt x="31" y="41"/>
                      <a:pt x="29" y="41"/>
                      <a:pt x="24" y="41"/>
                    </a:cubicBezTo>
                    <a:close/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0" y="30"/>
                      <a:pt x="23" y="33"/>
                      <a:pt x="29" y="31"/>
                    </a:cubicBezTo>
                    <a:cubicBezTo>
                      <a:pt x="31" y="31"/>
                      <a:pt x="34" y="30"/>
                      <a:pt x="37" y="28"/>
                    </a:cubicBezTo>
                    <a:cubicBezTo>
                      <a:pt x="37" y="28"/>
                      <a:pt x="38" y="28"/>
                      <a:pt x="39" y="27"/>
                    </a:cubicBezTo>
                    <a:cubicBezTo>
                      <a:pt x="41" y="26"/>
                      <a:pt x="45" y="23"/>
                      <a:pt x="48" y="23"/>
                    </a:cubicBezTo>
                    <a:cubicBezTo>
                      <a:pt x="48" y="23"/>
                      <a:pt x="49" y="22"/>
                      <a:pt x="49" y="22"/>
                    </a:cubicBezTo>
                    <a:cubicBezTo>
                      <a:pt x="46" y="21"/>
                      <a:pt x="42" y="19"/>
                      <a:pt x="39" y="17"/>
                    </a:cubicBezTo>
                    <a:cubicBezTo>
                      <a:pt x="38" y="16"/>
                      <a:pt x="38" y="16"/>
                      <a:pt x="37" y="16"/>
                    </a:cubicBezTo>
                    <a:cubicBezTo>
                      <a:pt x="29" y="11"/>
                      <a:pt x="22" y="9"/>
                      <a:pt x="14" y="10"/>
                    </a:cubicBezTo>
                    <a:cubicBezTo>
                      <a:pt x="13" y="10"/>
                      <a:pt x="11" y="10"/>
                      <a:pt x="10" y="9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3" y="13"/>
                    </a:cubicBezTo>
                    <a:cubicBezTo>
                      <a:pt x="16" y="16"/>
                      <a:pt x="19" y="16"/>
                      <a:pt x="24" y="16"/>
                    </a:cubicBezTo>
                    <a:cubicBezTo>
                      <a:pt x="28" y="15"/>
                      <a:pt x="33" y="15"/>
                      <a:pt x="38" y="18"/>
                    </a:cubicBezTo>
                    <a:cubicBezTo>
                      <a:pt x="38" y="18"/>
                      <a:pt x="39" y="18"/>
                      <a:pt x="40" y="19"/>
                    </a:cubicBezTo>
                    <a:cubicBezTo>
                      <a:pt x="42" y="19"/>
                      <a:pt x="43" y="20"/>
                      <a:pt x="43" y="21"/>
                    </a:cubicBezTo>
                    <a:cubicBezTo>
                      <a:pt x="43" y="22"/>
                      <a:pt x="42" y="23"/>
                      <a:pt x="39" y="24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6"/>
                      <a:pt x="32" y="27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4" y="27"/>
                      <a:pt x="19" y="24"/>
                      <a:pt x="16" y="22"/>
                    </a:cubicBezTo>
                    <a:close/>
                    <a:moveTo>
                      <a:pt x="7" y="7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9" y="9"/>
                      <a:pt x="12" y="9"/>
                      <a:pt x="14" y="9"/>
                    </a:cubicBezTo>
                    <a:cubicBezTo>
                      <a:pt x="22" y="8"/>
                      <a:pt x="29" y="10"/>
                      <a:pt x="38" y="15"/>
                    </a:cubicBezTo>
                    <a:cubicBezTo>
                      <a:pt x="38" y="15"/>
                      <a:pt x="39" y="15"/>
                      <a:pt x="40" y="16"/>
                    </a:cubicBezTo>
                    <a:cubicBezTo>
                      <a:pt x="43" y="18"/>
                      <a:pt x="47" y="20"/>
                      <a:pt x="50" y="22"/>
                    </a:cubicBezTo>
                    <a:cubicBezTo>
                      <a:pt x="45" y="10"/>
                      <a:pt x="41" y="10"/>
                      <a:pt x="33" y="9"/>
                    </a:cubicBezTo>
                    <a:cubicBezTo>
                      <a:pt x="31" y="8"/>
                      <a:pt x="29" y="8"/>
                      <a:pt x="26" y="7"/>
                    </a:cubicBezTo>
                    <a:cubicBezTo>
                      <a:pt x="18" y="6"/>
                      <a:pt x="14" y="6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6" y="6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Freeform 1037"/>
              <p:cNvSpPr/>
              <p:nvPr/>
            </p:nvSpPr>
            <p:spPr bwMode="auto">
              <a:xfrm>
                <a:off x="3530" y="2156"/>
                <a:ext cx="81" cy="65"/>
              </a:xfrm>
              <a:custGeom>
                <a:avLst/>
                <a:gdLst>
                  <a:gd name="T0" fmla="*/ 30 w 30"/>
                  <a:gd name="T1" fmla="*/ 24 h 24"/>
                  <a:gd name="T2" fmla="*/ 29 w 30"/>
                  <a:gd name="T3" fmla="*/ 24 h 24"/>
                  <a:gd name="T4" fmla="*/ 27 w 30"/>
                  <a:gd name="T5" fmla="*/ 19 h 24"/>
                  <a:gd name="T6" fmla="*/ 9 w 30"/>
                  <a:gd name="T7" fmla="*/ 2 h 24"/>
                  <a:gd name="T8" fmla="*/ 1 w 30"/>
                  <a:gd name="T9" fmla="*/ 1 h 24"/>
                  <a:gd name="T10" fmla="*/ 0 w 30"/>
                  <a:gd name="T11" fmla="*/ 1 h 24"/>
                  <a:gd name="T12" fmla="*/ 1 w 30"/>
                  <a:gd name="T13" fmla="*/ 0 h 24"/>
                  <a:gd name="T14" fmla="*/ 9 w 30"/>
                  <a:gd name="T15" fmla="*/ 1 h 24"/>
                  <a:gd name="T16" fmla="*/ 28 w 30"/>
                  <a:gd name="T17" fmla="*/ 19 h 24"/>
                  <a:gd name="T18" fmla="*/ 30 w 30"/>
                  <a:gd name="T19" fmla="*/ 23 h 24"/>
                  <a:gd name="T20" fmla="*/ 30 w 30"/>
                  <a:gd name="T21" fmla="*/ 24 h 24"/>
                  <a:gd name="T22" fmla="*/ 30 w 30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cubicBezTo>
                      <a:pt x="30" y="24"/>
                      <a:pt x="29" y="24"/>
                      <a:pt x="29" y="24"/>
                    </a:cubicBezTo>
                    <a:cubicBezTo>
                      <a:pt x="28" y="24"/>
                      <a:pt x="28" y="22"/>
                      <a:pt x="27" y="19"/>
                    </a:cubicBezTo>
                    <a:cubicBezTo>
                      <a:pt x="26" y="13"/>
                      <a:pt x="23" y="2"/>
                      <a:pt x="9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24" y="1"/>
                      <a:pt x="27" y="13"/>
                      <a:pt x="28" y="19"/>
                    </a:cubicBezTo>
                    <a:cubicBezTo>
                      <a:pt x="29" y="21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Freeform 1038"/>
              <p:cNvSpPr/>
              <p:nvPr/>
            </p:nvSpPr>
            <p:spPr bwMode="auto">
              <a:xfrm>
                <a:off x="3530" y="2132"/>
                <a:ext cx="81" cy="54"/>
              </a:xfrm>
              <a:custGeom>
                <a:avLst/>
                <a:gdLst>
                  <a:gd name="T0" fmla="*/ 29 w 30"/>
                  <a:gd name="T1" fmla="*/ 20 h 20"/>
                  <a:gd name="T2" fmla="*/ 29 w 30"/>
                  <a:gd name="T3" fmla="*/ 20 h 20"/>
                  <a:gd name="T4" fmla="*/ 29 w 30"/>
                  <a:gd name="T5" fmla="*/ 20 h 20"/>
                  <a:gd name="T6" fmla="*/ 22 w 30"/>
                  <a:gd name="T7" fmla="*/ 10 h 20"/>
                  <a:gd name="T8" fmla="*/ 12 w 30"/>
                  <a:gd name="T9" fmla="*/ 4 h 20"/>
                  <a:gd name="T10" fmla="*/ 6 w 30"/>
                  <a:gd name="T11" fmla="*/ 3 h 20"/>
                  <a:gd name="T12" fmla="*/ 3 w 30"/>
                  <a:gd name="T13" fmla="*/ 2 h 20"/>
                  <a:gd name="T14" fmla="*/ 0 w 30"/>
                  <a:gd name="T15" fmla="*/ 1 h 20"/>
                  <a:gd name="T16" fmla="*/ 0 w 30"/>
                  <a:gd name="T17" fmla="*/ 0 h 20"/>
                  <a:gd name="T18" fmla="*/ 0 w 30"/>
                  <a:gd name="T19" fmla="*/ 0 h 20"/>
                  <a:gd name="T20" fmla="*/ 4 w 30"/>
                  <a:gd name="T21" fmla="*/ 1 h 20"/>
                  <a:gd name="T22" fmla="*/ 7 w 30"/>
                  <a:gd name="T23" fmla="*/ 2 h 20"/>
                  <a:gd name="T24" fmla="*/ 12 w 30"/>
                  <a:gd name="T25" fmla="*/ 3 h 20"/>
                  <a:gd name="T26" fmla="*/ 23 w 30"/>
                  <a:gd name="T27" fmla="*/ 9 h 20"/>
                  <a:gd name="T28" fmla="*/ 30 w 30"/>
                  <a:gd name="T29" fmla="*/ 19 h 20"/>
                  <a:gd name="T30" fmla="*/ 30 w 30"/>
                  <a:gd name="T31" fmla="*/ 19 h 20"/>
                  <a:gd name="T32" fmla="*/ 29 w 30"/>
                  <a:gd name="T33" fmla="*/ 20 h 20"/>
                  <a:gd name="T34" fmla="*/ 29 w 30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20">
                    <a:moveTo>
                      <a:pt x="29" y="20"/>
                    </a:move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3" y="11"/>
                      <a:pt x="22" y="10"/>
                      <a:pt x="22" y="10"/>
                    </a:cubicBezTo>
                    <a:cubicBezTo>
                      <a:pt x="16" y="5"/>
                      <a:pt x="14" y="4"/>
                      <a:pt x="12" y="4"/>
                    </a:cubicBezTo>
                    <a:cubicBezTo>
                      <a:pt x="10" y="4"/>
                      <a:pt x="9" y="4"/>
                      <a:pt x="6" y="3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9" y="3"/>
                      <a:pt x="10" y="3"/>
                      <a:pt x="12" y="3"/>
                    </a:cubicBezTo>
                    <a:cubicBezTo>
                      <a:pt x="15" y="3"/>
                      <a:pt x="17" y="3"/>
                      <a:pt x="23" y="9"/>
                    </a:cubicBezTo>
                    <a:cubicBezTo>
                      <a:pt x="23" y="9"/>
                      <a:pt x="26" y="13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Freeform 1039"/>
              <p:cNvSpPr/>
              <p:nvPr/>
            </p:nvSpPr>
            <p:spPr bwMode="auto">
              <a:xfrm>
                <a:off x="3590" y="2134"/>
                <a:ext cx="45" cy="79"/>
              </a:xfrm>
              <a:custGeom>
                <a:avLst/>
                <a:gdLst>
                  <a:gd name="T0" fmla="*/ 16 w 17"/>
                  <a:gd name="T1" fmla="*/ 26 h 29"/>
                  <a:gd name="T2" fmla="*/ 16 w 17"/>
                  <a:gd name="T3" fmla="*/ 26 h 29"/>
                  <a:gd name="T4" fmla="*/ 16 w 17"/>
                  <a:gd name="T5" fmla="*/ 26 h 29"/>
                  <a:gd name="T6" fmla="*/ 13 w 17"/>
                  <a:gd name="T7" fmla="*/ 20 h 29"/>
                  <a:gd name="T8" fmla="*/ 11 w 17"/>
                  <a:gd name="T9" fmla="*/ 13 h 29"/>
                  <a:gd name="T10" fmla="*/ 5 w 17"/>
                  <a:gd name="T11" fmla="*/ 4 h 29"/>
                  <a:gd name="T12" fmla="*/ 1 w 17"/>
                  <a:gd name="T13" fmla="*/ 2 h 29"/>
                  <a:gd name="T14" fmla="*/ 0 w 17"/>
                  <a:gd name="T15" fmla="*/ 1 h 29"/>
                  <a:gd name="T16" fmla="*/ 1 w 17"/>
                  <a:gd name="T17" fmla="*/ 1 h 29"/>
                  <a:gd name="T18" fmla="*/ 1 w 17"/>
                  <a:gd name="T19" fmla="*/ 1 h 29"/>
                  <a:gd name="T20" fmla="*/ 6 w 17"/>
                  <a:gd name="T21" fmla="*/ 3 h 29"/>
                  <a:gd name="T22" fmla="*/ 12 w 17"/>
                  <a:gd name="T23" fmla="*/ 13 h 29"/>
                  <a:gd name="T24" fmla="*/ 14 w 17"/>
                  <a:gd name="T25" fmla="*/ 20 h 29"/>
                  <a:gd name="T26" fmla="*/ 17 w 17"/>
                  <a:gd name="T27" fmla="*/ 26 h 29"/>
                  <a:gd name="T28" fmla="*/ 16 w 17"/>
                  <a:gd name="T2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9"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9"/>
                      <a:pt x="16" y="26"/>
                      <a:pt x="16" y="26"/>
                    </a:cubicBezTo>
                    <a:cubicBezTo>
                      <a:pt x="15" y="25"/>
                      <a:pt x="14" y="22"/>
                      <a:pt x="13" y="20"/>
                    </a:cubicBezTo>
                    <a:cubicBezTo>
                      <a:pt x="11" y="17"/>
                      <a:pt x="10" y="15"/>
                      <a:pt x="11" y="13"/>
                    </a:cubicBezTo>
                    <a:cubicBezTo>
                      <a:pt x="11" y="11"/>
                      <a:pt x="8" y="7"/>
                      <a:pt x="5" y="4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2"/>
                      <a:pt x="6" y="3"/>
                    </a:cubicBezTo>
                    <a:cubicBezTo>
                      <a:pt x="9" y="6"/>
                      <a:pt x="12" y="11"/>
                      <a:pt x="12" y="13"/>
                    </a:cubicBezTo>
                    <a:cubicBezTo>
                      <a:pt x="12" y="14"/>
                      <a:pt x="13" y="17"/>
                      <a:pt x="14" y="20"/>
                    </a:cubicBezTo>
                    <a:cubicBezTo>
                      <a:pt x="16" y="22"/>
                      <a:pt x="17" y="25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Freeform 1040"/>
              <p:cNvSpPr/>
              <p:nvPr/>
            </p:nvSpPr>
            <p:spPr bwMode="auto">
              <a:xfrm>
                <a:off x="3466" y="2159"/>
                <a:ext cx="161" cy="75"/>
              </a:xfrm>
              <a:custGeom>
                <a:avLst/>
                <a:gdLst>
                  <a:gd name="T0" fmla="*/ 60 w 60"/>
                  <a:gd name="T1" fmla="*/ 28 h 28"/>
                  <a:gd name="T2" fmla="*/ 52 w 60"/>
                  <a:gd name="T3" fmla="*/ 23 h 28"/>
                  <a:gd name="T4" fmla="*/ 46 w 60"/>
                  <a:gd name="T5" fmla="*/ 18 h 28"/>
                  <a:gd name="T6" fmla="*/ 21 w 60"/>
                  <a:gd name="T7" fmla="*/ 10 h 28"/>
                  <a:gd name="T8" fmla="*/ 21 w 60"/>
                  <a:gd name="T9" fmla="*/ 10 h 28"/>
                  <a:gd name="T10" fmla="*/ 17 w 60"/>
                  <a:gd name="T11" fmla="*/ 9 h 28"/>
                  <a:gd name="T12" fmla="*/ 0 w 60"/>
                  <a:gd name="T13" fmla="*/ 1 h 28"/>
                  <a:gd name="T14" fmla="*/ 1 w 60"/>
                  <a:gd name="T15" fmla="*/ 0 h 28"/>
                  <a:gd name="T16" fmla="*/ 17 w 60"/>
                  <a:gd name="T17" fmla="*/ 8 h 28"/>
                  <a:gd name="T18" fmla="*/ 21 w 60"/>
                  <a:gd name="T19" fmla="*/ 9 h 28"/>
                  <a:gd name="T20" fmla="*/ 21 w 60"/>
                  <a:gd name="T21" fmla="*/ 9 h 28"/>
                  <a:gd name="T22" fmla="*/ 47 w 60"/>
                  <a:gd name="T23" fmla="*/ 17 h 28"/>
                  <a:gd name="T24" fmla="*/ 53 w 60"/>
                  <a:gd name="T25" fmla="*/ 22 h 28"/>
                  <a:gd name="T26" fmla="*/ 60 w 60"/>
                  <a:gd name="T27" fmla="*/ 27 h 28"/>
                  <a:gd name="T28" fmla="*/ 60 w 60"/>
                  <a:gd name="T29" fmla="*/ 27 h 28"/>
                  <a:gd name="T30" fmla="*/ 60 w 60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28">
                    <a:moveTo>
                      <a:pt x="60" y="28"/>
                    </a:moveTo>
                    <a:cubicBezTo>
                      <a:pt x="60" y="28"/>
                      <a:pt x="59" y="28"/>
                      <a:pt x="52" y="23"/>
                    </a:cubicBezTo>
                    <a:cubicBezTo>
                      <a:pt x="50" y="21"/>
                      <a:pt x="47" y="19"/>
                      <a:pt x="46" y="18"/>
                    </a:cubicBezTo>
                    <a:cubicBezTo>
                      <a:pt x="44" y="17"/>
                      <a:pt x="24" y="11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10"/>
                      <a:pt x="17" y="9"/>
                      <a:pt x="17" y="9"/>
                    </a:cubicBezTo>
                    <a:cubicBezTo>
                      <a:pt x="11" y="8"/>
                      <a:pt x="3" y="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5"/>
                      <a:pt x="12" y="7"/>
                      <a:pt x="17" y="8"/>
                    </a:cubicBezTo>
                    <a:cubicBezTo>
                      <a:pt x="18" y="8"/>
                      <a:pt x="19" y="8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5" y="10"/>
                      <a:pt x="45" y="16"/>
                      <a:pt x="47" y="17"/>
                    </a:cubicBezTo>
                    <a:cubicBezTo>
                      <a:pt x="48" y="18"/>
                      <a:pt x="50" y="20"/>
                      <a:pt x="53" y="22"/>
                    </a:cubicBezTo>
                    <a:cubicBezTo>
                      <a:pt x="56" y="24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Freeform 1041"/>
              <p:cNvSpPr/>
              <p:nvPr/>
            </p:nvSpPr>
            <p:spPr bwMode="auto">
              <a:xfrm>
                <a:off x="3463" y="2207"/>
                <a:ext cx="356" cy="200"/>
              </a:xfrm>
              <a:custGeom>
                <a:avLst/>
                <a:gdLst>
                  <a:gd name="T0" fmla="*/ 7 w 132"/>
                  <a:gd name="T1" fmla="*/ 67 h 74"/>
                  <a:gd name="T2" fmla="*/ 2 w 132"/>
                  <a:gd name="T3" fmla="*/ 74 h 74"/>
                  <a:gd name="T4" fmla="*/ 2 w 132"/>
                  <a:gd name="T5" fmla="*/ 59 h 74"/>
                  <a:gd name="T6" fmla="*/ 26 w 132"/>
                  <a:gd name="T7" fmla="*/ 20 h 74"/>
                  <a:gd name="T8" fmla="*/ 75 w 132"/>
                  <a:gd name="T9" fmla="*/ 5 h 74"/>
                  <a:gd name="T10" fmla="*/ 85 w 132"/>
                  <a:gd name="T11" fmla="*/ 11 h 74"/>
                  <a:gd name="T12" fmla="*/ 132 w 132"/>
                  <a:gd name="T13" fmla="*/ 29 h 74"/>
                  <a:gd name="T14" fmla="*/ 122 w 132"/>
                  <a:gd name="T15" fmla="*/ 37 h 74"/>
                  <a:gd name="T16" fmla="*/ 85 w 132"/>
                  <a:gd name="T17" fmla="*/ 52 h 74"/>
                  <a:gd name="T18" fmla="*/ 21 w 132"/>
                  <a:gd name="T19" fmla="*/ 66 h 74"/>
                  <a:gd name="T20" fmla="*/ 7 w 132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74">
                    <a:moveTo>
                      <a:pt x="7" y="67"/>
                    </a:moveTo>
                    <a:cubicBezTo>
                      <a:pt x="6" y="67"/>
                      <a:pt x="1" y="68"/>
                      <a:pt x="2" y="74"/>
                    </a:cubicBezTo>
                    <a:cubicBezTo>
                      <a:pt x="0" y="68"/>
                      <a:pt x="1" y="61"/>
                      <a:pt x="2" y="59"/>
                    </a:cubicBezTo>
                    <a:cubicBezTo>
                      <a:pt x="6" y="29"/>
                      <a:pt x="21" y="34"/>
                      <a:pt x="26" y="20"/>
                    </a:cubicBezTo>
                    <a:cubicBezTo>
                      <a:pt x="33" y="0"/>
                      <a:pt x="59" y="0"/>
                      <a:pt x="75" y="5"/>
                    </a:cubicBezTo>
                    <a:cubicBezTo>
                      <a:pt x="78" y="6"/>
                      <a:pt x="83" y="8"/>
                      <a:pt x="85" y="11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29" y="34"/>
                      <a:pt x="130" y="34"/>
                      <a:pt x="122" y="37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63" y="68"/>
                      <a:pt x="48" y="72"/>
                      <a:pt x="21" y="66"/>
                    </a:cubicBezTo>
                    <a:cubicBezTo>
                      <a:pt x="15" y="65"/>
                      <a:pt x="10" y="67"/>
                      <a:pt x="7" y="6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Freeform 1042"/>
              <p:cNvSpPr/>
              <p:nvPr/>
            </p:nvSpPr>
            <p:spPr bwMode="auto">
              <a:xfrm>
                <a:off x="3471" y="2196"/>
                <a:ext cx="337" cy="197"/>
              </a:xfrm>
              <a:custGeom>
                <a:avLst/>
                <a:gdLst>
                  <a:gd name="T0" fmla="*/ 125 w 125"/>
                  <a:gd name="T1" fmla="*/ 35 h 73"/>
                  <a:gd name="T2" fmla="*/ 80 w 125"/>
                  <a:gd name="T3" fmla="*/ 17 h 73"/>
                  <a:gd name="T4" fmla="*/ 26 w 125"/>
                  <a:gd name="T5" fmla="*/ 25 h 73"/>
                  <a:gd name="T6" fmla="*/ 1 w 125"/>
                  <a:gd name="T7" fmla="*/ 63 h 73"/>
                  <a:gd name="T8" fmla="*/ 0 w 125"/>
                  <a:gd name="T9" fmla="*/ 69 h 73"/>
                  <a:gd name="T10" fmla="*/ 3 w 125"/>
                  <a:gd name="T11" fmla="*/ 68 h 73"/>
                  <a:gd name="T12" fmla="*/ 19 w 125"/>
                  <a:gd name="T13" fmla="*/ 68 h 73"/>
                  <a:gd name="T14" fmla="*/ 81 w 125"/>
                  <a:gd name="T15" fmla="*/ 54 h 73"/>
                  <a:gd name="T16" fmla="*/ 125 w 125"/>
                  <a:gd name="T17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73">
                    <a:moveTo>
                      <a:pt x="125" y="35"/>
                    </a:moveTo>
                    <a:cubicBezTo>
                      <a:pt x="80" y="17"/>
                      <a:pt x="80" y="17"/>
                      <a:pt x="80" y="17"/>
                    </a:cubicBezTo>
                    <a:cubicBezTo>
                      <a:pt x="78" y="11"/>
                      <a:pt x="34" y="0"/>
                      <a:pt x="26" y="25"/>
                    </a:cubicBezTo>
                    <a:cubicBezTo>
                      <a:pt x="20" y="41"/>
                      <a:pt x="6" y="35"/>
                      <a:pt x="1" y="63"/>
                    </a:cubicBezTo>
                    <a:cubicBezTo>
                      <a:pt x="1" y="67"/>
                      <a:pt x="0" y="69"/>
                      <a:pt x="0" y="69"/>
                    </a:cubicBezTo>
                    <a:cubicBezTo>
                      <a:pt x="1" y="69"/>
                      <a:pt x="3" y="68"/>
                      <a:pt x="3" y="68"/>
                    </a:cubicBezTo>
                    <a:cubicBezTo>
                      <a:pt x="6" y="68"/>
                      <a:pt x="11" y="66"/>
                      <a:pt x="19" y="68"/>
                    </a:cubicBezTo>
                    <a:cubicBezTo>
                      <a:pt x="46" y="73"/>
                      <a:pt x="60" y="69"/>
                      <a:pt x="81" y="54"/>
                    </a:cubicBezTo>
                    <a:cubicBezTo>
                      <a:pt x="83" y="52"/>
                      <a:pt x="124" y="36"/>
                      <a:pt x="125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Freeform 1043"/>
              <p:cNvSpPr/>
              <p:nvPr/>
            </p:nvSpPr>
            <p:spPr bwMode="auto">
              <a:xfrm>
                <a:off x="3471" y="2253"/>
                <a:ext cx="339" cy="129"/>
              </a:xfrm>
              <a:custGeom>
                <a:avLst/>
                <a:gdLst>
                  <a:gd name="T0" fmla="*/ 1 w 126"/>
                  <a:gd name="T1" fmla="*/ 48 h 48"/>
                  <a:gd name="T2" fmla="*/ 0 w 126"/>
                  <a:gd name="T3" fmla="*/ 48 h 48"/>
                  <a:gd name="T4" fmla="*/ 32 w 126"/>
                  <a:gd name="T5" fmla="*/ 18 h 48"/>
                  <a:gd name="T6" fmla="*/ 44 w 126"/>
                  <a:gd name="T7" fmla="*/ 13 h 48"/>
                  <a:gd name="T8" fmla="*/ 82 w 126"/>
                  <a:gd name="T9" fmla="*/ 4 h 48"/>
                  <a:gd name="T10" fmla="*/ 104 w 126"/>
                  <a:gd name="T11" fmla="*/ 9 h 48"/>
                  <a:gd name="T12" fmla="*/ 126 w 126"/>
                  <a:gd name="T13" fmla="*/ 13 h 48"/>
                  <a:gd name="T14" fmla="*/ 126 w 126"/>
                  <a:gd name="T15" fmla="*/ 15 h 48"/>
                  <a:gd name="T16" fmla="*/ 104 w 126"/>
                  <a:gd name="T17" fmla="*/ 10 h 48"/>
                  <a:gd name="T18" fmla="*/ 82 w 126"/>
                  <a:gd name="T19" fmla="*/ 5 h 48"/>
                  <a:gd name="T20" fmla="*/ 45 w 126"/>
                  <a:gd name="T21" fmla="*/ 14 h 48"/>
                  <a:gd name="T22" fmla="*/ 32 w 126"/>
                  <a:gd name="T23" fmla="*/ 19 h 48"/>
                  <a:gd name="T24" fmla="*/ 1 w 12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48">
                    <a:moveTo>
                      <a:pt x="1" y="48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7" y="24"/>
                      <a:pt x="21" y="21"/>
                      <a:pt x="32" y="18"/>
                    </a:cubicBezTo>
                    <a:cubicBezTo>
                      <a:pt x="37" y="17"/>
                      <a:pt x="41" y="16"/>
                      <a:pt x="44" y="13"/>
                    </a:cubicBezTo>
                    <a:cubicBezTo>
                      <a:pt x="53" y="3"/>
                      <a:pt x="65" y="0"/>
                      <a:pt x="82" y="4"/>
                    </a:cubicBezTo>
                    <a:cubicBezTo>
                      <a:pt x="88" y="5"/>
                      <a:pt x="96" y="7"/>
                      <a:pt x="104" y="9"/>
                    </a:cubicBezTo>
                    <a:cubicBezTo>
                      <a:pt x="114" y="11"/>
                      <a:pt x="123" y="13"/>
                      <a:pt x="126" y="13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3" y="14"/>
                      <a:pt x="114" y="12"/>
                      <a:pt x="104" y="10"/>
                    </a:cubicBezTo>
                    <a:cubicBezTo>
                      <a:pt x="96" y="8"/>
                      <a:pt x="88" y="6"/>
                      <a:pt x="82" y="5"/>
                    </a:cubicBezTo>
                    <a:cubicBezTo>
                      <a:pt x="66" y="1"/>
                      <a:pt x="53" y="4"/>
                      <a:pt x="45" y="14"/>
                    </a:cubicBezTo>
                    <a:cubicBezTo>
                      <a:pt x="42" y="17"/>
                      <a:pt x="37" y="18"/>
                      <a:pt x="32" y="19"/>
                    </a:cubicBezTo>
                    <a:cubicBezTo>
                      <a:pt x="21" y="22"/>
                      <a:pt x="8" y="25"/>
                      <a:pt x="1" y="4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Freeform 1044"/>
              <p:cNvSpPr/>
              <p:nvPr/>
            </p:nvSpPr>
            <p:spPr bwMode="auto">
              <a:xfrm>
                <a:off x="3581" y="2261"/>
                <a:ext cx="103" cy="129"/>
              </a:xfrm>
              <a:custGeom>
                <a:avLst/>
                <a:gdLst>
                  <a:gd name="T0" fmla="*/ 1 w 38"/>
                  <a:gd name="T1" fmla="*/ 48 h 48"/>
                  <a:gd name="T2" fmla="*/ 0 w 38"/>
                  <a:gd name="T3" fmla="*/ 47 h 48"/>
                  <a:gd name="T4" fmla="*/ 8 w 38"/>
                  <a:gd name="T5" fmla="*/ 44 h 48"/>
                  <a:gd name="T6" fmla="*/ 24 w 38"/>
                  <a:gd name="T7" fmla="*/ 34 h 48"/>
                  <a:gd name="T8" fmla="*/ 33 w 38"/>
                  <a:gd name="T9" fmla="*/ 20 h 48"/>
                  <a:gd name="T10" fmla="*/ 34 w 38"/>
                  <a:gd name="T11" fmla="*/ 16 h 48"/>
                  <a:gd name="T12" fmla="*/ 35 w 38"/>
                  <a:gd name="T13" fmla="*/ 9 h 48"/>
                  <a:gd name="T14" fmla="*/ 37 w 38"/>
                  <a:gd name="T15" fmla="*/ 0 h 48"/>
                  <a:gd name="T16" fmla="*/ 38 w 38"/>
                  <a:gd name="T17" fmla="*/ 1 h 48"/>
                  <a:gd name="T18" fmla="*/ 36 w 38"/>
                  <a:gd name="T19" fmla="*/ 9 h 48"/>
                  <a:gd name="T20" fmla="*/ 35 w 38"/>
                  <a:gd name="T21" fmla="*/ 16 h 48"/>
                  <a:gd name="T22" fmla="*/ 34 w 38"/>
                  <a:gd name="T23" fmla="*/ 21 h 48"/>
                  <a:gd name="T24" fmla="*/ 25 w 38"/>
                  <a:gd name="T25" fmla="*/ 35 h 48"/>
                  <a:gd name="T26" fmla="*/ 9 w 38"/>
                  <a:gd name="T27" fmla="*/ 45 h 48"/>
                  <a:gd name="T28" fmla="*/ 1 w 38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8">
                    <a:moveTo>
                      <a:pt x="1" y="48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2" y="47"/>
                      <a:pt x="6" y="45"/>
                      <a:pt x="8" y="44"/>
                    </a:cubicBezTo>
                    <a:cubicBezTo>
                      <a:pt x="13" y="42"/>
                      <a:pt x="20" y="39"/>
                      <a:pt x="24" y="34"/>
                    </a:cubicBezTo>
                    <a:cubicBezTo>
                      <a:pt x="31" y="27"/>
                      <a:pt x="31" y="26"/>
                      <a:pt x="33" y="20"/>
                    </a:cubicBezTo>
                    <a:cubicBezTo>
                      <a:pt x="33" y="19"/>
                      <a:pt x="34" y="18"/>
                      <a:pt x="34" y="16"/>
                    </a:cubicBezTo>
                    <a:cubicBezTo>
                      <a:pt x="35" y="14"/>
                      <a:pt x="35" y="11"/>
                      <a:pt x="35" y="9"/>
                    </a:cubicBezTo>
                    <a:cubicBezTo>
                      <a:pt x="35" y="5"/>
                      <a:pt x="35" y="1"/>
                      <a:pt x="37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6" y="2"/>
                      <a:pt x="36" y="5"/>
                      <a:pt x="36" y="9"/>
                    </a:cubicBezTo>
                    <a:cubicBezTo>
                      <a:pt x="36" y="11"/>
                      <a:pt x="36" y="14"/>
                      <a:pt x="35" y="16"/>
                    </a:cubicBezTo>
                    <a:cubicBezTo>
                      <a:pt x="35" y="18"/>
                      <a:pt x="34" y="20"/>
                      <a:pt x="34" y="21"/>
                    </a:cubicBezTo>
                    <a:cubicBezTo>
                      <a:pt x="32" y="26"/>
                      <a:pt x="32" y="28"/>
                      <a:pt x="25" y="35"/>
                    </a:cubicBezTo>
                    <a:cubicBezTo>
                      <a:pt x="20" y="40"/>
                      <a:pt x="14" y="43"/>
                      <a:pt x="9" y="45"/>
                    </a:cubicBezTo>
                    <a:cubicBezTo>
                      <a:pt x="7" y="46"/>
                      <a:pt x="3" y="48"/>
                      <a:pt x="1" y="4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Freeform 1045"/>
              <p:cNvSpPr/>
              <p:nvPr/>
            </p:nvSpPr>
            <p:spPr bwMode="auto">
              <a:xfrm>
                <a:off x="3528" y="2261"/>
                <a:ext cx="110" cy="127"/>
              </a:xfrm>
              <a:custGeom>
                <a:avLst/>
                <a:gdLst>
                  <a:gd name="T0" fmla="*/ 3 w 41"/>
                  <a:gd name="T1" fmla="*/ 47 h 47"/>
                  <a:gd name="T2" fmla="*/ 0 w 41"/>
                  <a:gd name="T3" fmla="*/ 46 h 47"/>
                  <a:gd name="T4" fmla="*/ 0 w 41"/>
                  <a:gd name="T5" fmla="*/ 45 h 47"/>
                  <a:gd name="T6" fmla="*/ 10 w 41"/>
                  <a:gd name="T7" fmla="*/ 42 h 47"/>
                  <a:gd name="T8" fmla="*/ 32 w 41"/>
                  <a:gd name="T9" fmla="*/ 15 h 47"/>
                  <a:gd name="T10" fmla="*/ 40 w 41"/>
                  <a:gd name="T11" fmla="*/ 0 h 47"/>
                  <a:gd name="T12" fmla="*/ 41 w 41"/>
                  <a:gd name="T13" fmla="*/ 1 h 47"/>
                  <a:gd name="T14" fmla="*/ 33 w 41"/>
                  <a:gd name="T15" fmla="*/ 15 h 47"/>
                  <a:gd name="T16" fmla="*/ 11 w 41"/>
                  <a:gd name="T17" fmla="*/ 43 h 47"/>
                  <a:gd name="T18" fmla="*/ 3 w 41"/>
                  <a:gd name="T1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3" y="47"/>
                    </a:moveTo>
                    <a:cubicBezTo>
                      <a:pt x="1" y="47"/>
                      <a:pt x="0" y="47"/>
                      <a:pt x="0" y="4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6"/>
                      <a:pt x="7" y="43"/>
                      <a:pt x="10" y="42"/>
                    </a:cubicBezTo>
                    <a:cubicBezTo>
                      <a:pt x="28" y="30"/>
                      <a:pt x="30" y="22"/>
                      <a:pt x="32" y="15"/>
                    </a:cubicBezTo>
                    <a:cubicBezTo>
                      <a:pt x="33" y="10"/>
                      <a:pt x="35" y="6"/>
                      <a:pt x="40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6" y="6"/>
                      <a:pt x="35" y="11"/>
                      <a:pt x="33" y="15"/>
                    </a:cubicBezTo>
                    <a:cubicBezTo>
                      <a:pt x="31" y="23"/>
                      <a:pt x="29" y="30"/>
                      <a:pt x="11" y="43"/>
                    </a:cubicBezTo>
                    <a:cubicBezTo>
                      <a:pt x="11" y="43"/>
                      <a:pt x="6" y="46"/>
                      <a:pt x="3" y="4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Freeform 1046"/>
              <p:cNvSpPr/>
              <p:nvPr/>
            </p:nvSpPr>
            <p:spPr bwMode="auto">
              <a:xfrm>
                <a:off x="3484" y="2299"/>
                <a:ext cx="87" cy="83"/>
              </a:xfrm>
              <a:custGeom>
                <a:avLst/>
                <a:gdLst>
                  <a:gd name="T0" fmla="*/ 1 w 32"/>
                  <a:gd name="T1" fmla="*/ 31 h 31"/>
                  <a:gd name="T2" fmla="*/ 0 w 32"/>
                  <a:gd name="T3" fmla="*/ 31 h 31"/>
                  <a:gd name="T4" fmla="*/ 2 w 32"/>
                  <a:gd name="T5" fmla="*/ 29 h 31"/>
                  <a:gd name="T6" fmla="*/ 7 w 32"/>
                  <a:gd name="T7" fmla="*/ 28 h 31"/>
                  <a:gd name="T8" fmla="*/ 18 w 32"/>
                  <a:gd name="T9" fmla="*/ 22 h 31"/>
                  <a:gd name="T10" fmla="*/ 20 w 32"/>
                  <a:gd name="T11" fmla="*/ 20 h 31"/>
                  <a:gd name="T12" fmla="*/ 29 w 32"/>
                  <a:gd name="T13" fmla="*/ 6 h 31"/>
                  <a:gd name="T14" fmla="*/ 31 w 32"/>
                  <a:gd name="T15" fmla="*/ 0 h 31"/>
                  <a:gd name="T16" fmla="*/ 32 w 32"/>
                  <a:gd name="T17" fmla="*/ 1 h 31"/>
                  <a:gd name="T18" fmla="*/ 31 w 32"/>
                  <a:gd name="T19" fmla="*/ 6 h 31"/>
                  <a:gd name="T20" fmla="*/ 21 w 32"/>
                  <a:gd name="T21" fmla="*/ 21 h 31"/>
                  <a:gd name="T22" fmla="*/ 19 w 32"/>
                  <a:gd name="T23" fmla="*/ 23 h 31"/>
                  <a:gd name="T24" fmla="*/ 8 w 32"/>
                  <a:gd name="T25" fmla="*/ 29 h 31"/>
                  <a:gd name="T26" fmla="*/ 3 w 32"/>
                  <a:gd name="T27" fmla="*/ 30 h 31"/>
                  <a:gd name="T28" fmla="*/ 1 w 32"/>
                  <a:gd name="T2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31">
                    <a:moveTo>
                      <a:pt x="1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" y="30"/>
                      <a:pt x="2" y="30"/>
                      <a:pt x="2" y="29"/>
                    </a:cubicBezTo>
                    <a:cubicBezTo>
                      <a:pt x="4" y="29"/>
                      <a:pt x="6" y="28"/>
                      <a:pt x="7" y="28"/>
                    </a:cubicBezTo>
                    <a:cubicBezTo>
                      <a:pt x="13" y="26"/>
                      <a:pt x="13" y="26"/>
                      <a:pt x="18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7" y="15"/>
                      <a:pt x="28" y="10"/>
                      <a:pt x="29" y="6"/>
                    </a:cubicBezTo>
                    <a:cubicBezTo>
                      <a:pt x="30" y="3"/>
                      <a:pt x="30" y="2"/>
                      <a:pt x="31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4"/>
                      <a:pt x="31" y="6"/>
                    </a:cubicBezTo>
                    <a:cubicBezTo>
                      <a:pt x="29" y="10"/>
                      <a:pt x="28" y="15"/>
                      <a:pt x="21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3" y="27"/>
                      <a:pt x="13" y="27"/>
                      <a:pt x="8" y="29"/>
                    </a:cubicBezTo>
                    <a:cubicBezTo>
                      <a:pt x="6" y="29"/>
                      <a:pt x="5" y="30"/>
                      <a:pt x="3" y="30"/>
                    </a:cubicBezTo>
                    <a:cubicBezTo>
                      <a:pt x="2" y="31"/>
                      <a:pt x="2" y="31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Freeform 1047"/>
              <p:cNvSpPr/>
              <p:nvPr/>
            </p:nvSpPr>
            <p:spPr bwMode="auto">
              <a:xfrm>
                <a:off x="3474" y="2310"/>
                <a:ext cx="54" cy="75"/>
              </a:xfrm>
              <a:custGeom>
                <a:avLst/>
                <a:gdLst>
                  <a:gd name="T0" fmla="*/ 3 w 20"/>
                  <a:gd name="T1" fmla="*/ 28 h 28"/>
                  <a:gd name="T2" fmla="*/ 3 w 20"/>
                  <a:gd name="T3" fmla="*/ 27 h 28"/>
                  <a:gd name="T4" fmla="*/ 19 w 20"/>
                  <a:gd name="T5" fmla="*/ 2 h 28"/>
                  <a:gd name="T6" fmla="*/ 13 w 20"/>
                  <a:gd name="T7" fmla="*/ 2 h 28"/>
                  <a:gd name="T8" fmla="*/ 1 w 20"/>
                  <a:gd name="T9" fmla="*/ 11 h 28"/>
                  <a:gd name="T10" fmla="*/ 0 w 20"/>
                  <a:gd name="T11" fmla="*/ 11 h 28"/>
                  <a:gd name="T12" fmla="*/ 13 w 20"/>
                  <a:gd name="T13" fmla="*/ 1 h 28"/>
                  <a:gd name="T14" fmla="*/ 20 w 20"/>
                  <a:gd name="T15" fmla="*/ 1 h 28"/>
                  <a:gd name="T16" fmla="*/ 20 w 20"/>
                  <a:gd name="T17" fmla="*/ 1 h 28"/>
                  <a:gd name="T18" fmla="*/ 20 w 20"/>
                  <a:gd name="T19" fmla="*/ 2 h 28"/>
                  <a:gd name="T20" fmla="*/ 3 w 2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8">
                    <a:moveTo>
                      <a:pt x="3" y="28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9" y="22"/>
                      <a:pt x="18" y="9"/>
                      <a:pt x="19" y="2"/>
                    </a:cubicBezTo>
                    <a:cubicBezTo>
                      <a:pt x="18" y="1"/>
                      <a:pt x="16" y="1"/>
                      <a:pt x="13" y="2"/>
                    </a:cubicBezTo>
                    <a:cubicBezTo>
                      <a:pt x="8" y="4"/>
                      <a:pt x="3" y="8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7"/>
                      <a:pt x="8" y="3"/>
                      <a:pt x="13" y="1"/>
                    </a:cubicBezTo>
                    <a:cubicBezTo>
                      <a:pt x="16" y="0"/>
                      <a:pt x="18" y="0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9"/>
                      <a:pt x="10" y="23"/>
                      <a:pt x="3" y="2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Freeform 1048"/>
              <p:cNvSpPr/>
              <p:nvPr/>
            </p:nvSpPr>
            <p:spPr bwMode="auto">
              <a:xfrm>
                <a:off x="3498" y="2291"/>
                <a:ext cx="73" cy="13"/>
              </a:xfrm>
              <a:custGeom>
                <a:avLst/>
                <a:gdLst>
                  <a:gd name="T0" fmla="*/ 27 w 27"/>
                  <a:gd name="T1" fmla="*/ 4 h 5"/>
                  <a:gd name="T2" fmla="*/ 1 w 27"/>
                  <a:gd name="T3" fmla="*/ 5 h 5"/>
                  <a:gd name="T4" fmla="*/ 0 w 27"/>
                  <a:gd name="T5" fmla="*/ 4 h 5"/>
                  <a:gd name="T6" fmla="*/ 27 w 27"/>
                  <a:gd name="T7" fmla="*/ 3 h 5"/>
                  <a:gd name="T8" fmla="*/ 27 w 27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">
                    <a:moveTo>
                      <a:pt x="27" y="4"/>
                    </a:moveTo>
                    <a:cubicBezTo>
                      <a:pt x="17" y="2"/>
                      <a:pt x="11" y="1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1" y="0"/>
                      <a:pt x="17" y="1"/>
                      <a:pt x="27" y="3"/>
                    </a:cubicBez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Freeform 1049"/>
              <p:cNvSpPr/>
              <p:nvPr/>
            </p:nvSpPr>
            <p:spPr bwMode="auto">
              <a:xfrm>
                <a:off x="3536" y="2245"/>
                <a:ext cx="99" cy="19"/>
              </a:xfrm>
              <a:custGeom>
                <a:avLst/>
                <a:gdLst>
                  <a:gd name="T0" fmla="*/ 37 w 37"/>
                  <a:gd name="T1" fmla="*/ 7 h 7"/>
                  <a:gd name="T2" fmla="*/ 31 w 37"/>
                  <a:gd name="T3" fmla="*/ 7 h 7"/>
                  <a:gd name="T4" fmla="*/ 16 w 37"/>
                  <a:gd name="T5" fmla="*/ 4 h 7"/>
                  <a:gd name="T6" fmla="*/ 5 w 37"/>
                  <a:gd name="T7" fmla="*/ 4 h 7"/>
                  <a:gd name="T8" fmla="*/ 2 w 37"/>
                  <a:gd name="T9" fmla="*/ 7 h 7"/>
                  <a:gd name="T10" fmla="*/ 0 w 37"/>
                  <a:gd name="T11" fmla="*/ 7 h 7"/>
                  <a:gd name="T12" fmla="*/ 4 w 37"/>
                  <a:gd name="T13" fmla="*/ 3 h 7"/>
                  <a:gd name="T14" fmla="*/ 17 w 37"/>
                  <a:gd name="T15" fmla="*/ 3 h 7"/>
                  <a:gd name="T16" fmla="*/ 31 w 37"/>
                  <a:gd name="T17" fmla="*/ 6 h 7"/>
                  <a:gd name="T18" fmla="*/ 37 w 37"/>
                  <a:gd name="T19" fmla="*/ 6 h 7"/>
                  <a:gd name="T20" fmla="*/ 37 w 37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7">
                    <a:moveTo>
                      <a:pt x="37" y="7"/>
                    </a:moveTo>
                    <a:cubicBezTo>
                      <a:pt x="35" y="7"/>
                      <a:pt x="33" y="7"/>
                      <a:pt x="31" y="7"/>
                    </a:cubicBezTo>
                    <a:cubicBezTo>
                      <a:pt x="26" y="7"/>
                      <a:pt x="22" y="6"/>
                      <a:pt x="16" y="4"/>
                    </a:cubicBezTo>
                    <a:cubicBezTo>
                      <a:pt x="12" y="2"/>
                      <a:pt x="8" y="2"/>
                      <a:pt x="5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2" y="4"/>
                      <a:pt x="4" y="3"/>
                    </a:cubicBezTo>
                    <a:cubicBezTo>
                      <a:pt x="7" y="1"/>
                      <a:pt x="12" y="0"/>
                      <a:pt x="17" y="3"/>
                    </a:cubicBezTo>
                    <a:cubicBezTo>
                      <a:pt x="22" y="5"/>
                      <a:pt x="26" y="5"/>
                      <a:pt x="31" y="6"/>
                    </a:cubicBezTo>
                    <a:cubicBezTo>
                      <a:pt x="33" y="6"/>
                      <a:pt x="35" y="6"/>
                      <a:pt x="37" y="6"/>
                    </a:cubicBez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Freeform 1050"/>
              <p:cNvSpPr/>
              <p:nvPr/>
            </p:nvSpPr>
            <p:spPr bwMode="auto">
              <a:xfrm>
                <a:off x="3598" y="2213"/>
                <a:ext cx="80" cy="51"/>
              </a:xfrm>
              <a:custGeom>
                <a:avLst/>
                <a:gdLst>
                  <a:gd name="T0" fmla="*/ 29 w 30"/>
                  <a:gd name="T1" fmla="*/ 19 h 19"/>
                  <a:gd name="T2" fmla="*/ 28 w 30"/>
                  <a:gd name="T3" fmla="*/ 18 h 19"/>
                  <a:gd name="T4" fmla="*/ 28 w 30"/>
                  <a:gd name="T5" fmla="*/ 18 h 19"/>
                  <a:gd name="T6" fmla="*/ 27 w 30"/>
                  <a:gd name="T7" fmla="*/ 16 h 19"/>
                  <a:gd name="T8" fmla="*/ 22 w 30"/>
                  <a:gd name="T9" fmla="*/ 11 h 19"/>
                  <a:gd name="T10" fmla="*/ 0 w 30"/>
                  <a:gd name="T11" fmla="*/ 4 h 19"/>
                  <a:gd name="T12" fmla="*/ 0 w 30"/>
                  <a:gd name="T13" fmla="*/ 3 h 19"/>
                  <a:gd name="T14" fmla="*/ 23 w 30"/>
                  <a:gd name="T15" fmla="*/ 10 h 19"/>
                  <a:gd name="T16" fmla="*/ 27 w 30"/>
                  <a:gd name="T17" fmla="*/ 15 h 19"/>
                  <a:gd name="T18" fmla="*/ 29 w 30"/>
                  <a:gd name="T19" fmla="*/ 18 h 19"/>
                  <a:gd name="T20" fmla="*/ 29 w 30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9">
                    <a:moveTo>
                      <a:pt x="29" y="19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7" y="17"/>
                      <a:pt x="27" y="16"/>
                    </a:cubicBezTo>
                    <a:cubicBezTo>
                      <a:pt x="25" y="15"/>
                      <a:pt x="23" y="13"/>
                      <a:pt x="22" y="11"/>
                    </a:cubicBezTo>
                    <a:cubicBezTo>
                      <a:pt x="18" y="3"/>
                      <a:pt x="8" y="1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19" y="1"/>
                      <a:pt x="23" y="10"/>
                    </a:cubicBezTo>
                    <a:cubicBezTo>
                      <a:pt x="24" y="12"/>
                      <a:pt x="26" y="14"/>
                      <a:pt x="27" y="15"/>
                    </a:cubicBezTo>
                    <a:cubicBezTo>
                      <a:pt x="29" y="17"/>
                      <a:pt x="30" y="17"/>
                      <a:pt x="29" y="18"/>
                    </a:cubicBezTo>
                    <a:cubicBezTo>
                      <a:pt x="29" y="18"/>
                      <a:pt x="29" y="19"/>
                      <a:pt x="29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Freeform 1051"/>
              <p:cNvSpPr/>
              <p:nvPr/>
            </p:nvSpPr>
            <p:spPr bwMode="auto">
              <a:xfrm>
                <a:off x="3695" y="2242"/>
                <a:ext cx="40" cy="94"/>
              </a:xfrm>
              <a:custGeom>
                <a:avLst/>
                <a:gdLst>
                  <a:gd name="T0" fmla="*/ 5 w 15"/>
                  <a:gd name="T1" fmla="*/ 35 h 35"/>
                  <a:gd name="T2" fmla="*/ 4 w 15"/>
                  <a:gd name="T3" fmla="*/ 34 h 35"/>
                  <a:gd name="T4" fmla="*/ 8 w 15"/>
                  <a:gd name="T5" fmla="*/ 30 h 35"/>
                  <a:gd name="T6" fmla="*/ 10 w 15"/>
                  <a:gd name="T7" fmla="*/ 28 h 35"/>
                  <a:gd name="T8" fmla="*/ 13 w 15"/>
                  <a:gd name="T9" fmla="*/ 12 h 35"/>
                  <a:gd name="T10" fmla="*/ 6 w 15"/>
                  <a:gd name="T11" fmla="*/ 4 h 35"/>
                  <a:gd name="T12" fmla="*/ 4 w 15"/>
                  <a:gd name="T13" fmla="*/ 3 h 35"/>
                  <a:gd name="T14" fmla="*/ 0 w 15"/>
                  <a:gd name="T15" fmla="*/ 1 h 35"/>
                  <a:gd name="T16" fmla="*/ 1 w 15"/>
                  <a:gd name="T17" fmla="*/ 0 h 35"/>
                  <a:gd name="T18" fmla="*/ 5 w 15"/>
                  <a:gd name="T19" fmla="*/ 2 h 35"/>
                  <a:gd name="T20" fmla="*/ 6 w 15"/>
                  <a:gd name="T21" fmla="*/ 3 h 35"/>
                  <a:gd name="T22" fmla="*/ 14 w 15"/>
                  <a:gd name="T23" fmla="*/ 11 h 35"/>
                  <a:gd name="T24" fmla="*/ 14 w 15"/>
                  <a:gd name="T25" fmla="*/ 11 h 35"/>
                  <a:gd name="T26" fmla="*/ 11 w 15"/>
                  <a:gd name="T27" fmla="*/ 29 h 35"/>
                  <a:gd name="T28" fmla="*/ 9 w 15"/>
                  <a:gd name="T29" fmla="*/ 31 h 35"/>
                  <a:gd name="T30" fmla="*/ 5 w 15"/>
                  <a:gd name="T3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35">
                    <a:moveTo>
                      <a:pt x="5" y="35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5" y="33"/>
                      <a:pt x="6" y="32"/>
                      <a:pt x="8" y="30"/>
                    </a:cubicBezTo>
                    <a:cubicBezTo>
                      <a:pt x="9" y="29"/>
                      <a:pt x="9" y="28"/>
                      <a:pt x="10" y="28"/>
                    </a:cubicBezTo>
                    <a:cubicBezTo>
                      <a:pt x="12" y="25"/>
                      <a:pt x="14" y="15"/>
                      <a:pt x="13" y="12"/>
                    </a:cubicBezTo>
                    <a:cubicBezTo>
                      <a:pt x="12" y="10"/>
                      <a:pt x="8" y="4"/>
                      <a:pt x="6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9" y="3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5"/>
                      <a:pt x="14" y="26"/>
                      <a:pt x="11" y="29"/>
                    </a:cubicBezTo>
                    <a:cubicBezTo>
                      <a:pt x="10" y="29"/>
                      <a:pt x="10" y="30"/>
                      <a:pt x="9" y="31"/>
                    </a:cubicBezTo>
                    <a:cubicBezTo>
                      <a:pt x="7" y="32"/>
                      <a:pt x="6" y="34"/>
                      <a:pt x="5" y="3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Freeform 1052"/>
              <p:cNvSpPr/>
              <p:nvPr/>
            </p:nvSpPr>
            <p:spPr bwMode="auto">
              <a:xfrm>
                <a:off x="3563" y="2223"/>
                <a:ext cx="64" cy="22"/>
              </a:xfrm>
              <a:custGeom>
                <a:avLst/>
                <a:gdLst>
                  <a:gd name="T0" fmla="*/ 23 w 24"/>
                  <a:gd name="T1" fmla="*/ 8 h 8"/>
                  <a:gd name="T2" fmla="*/ 23 w 24"/>
                  <a:gd name="T3" fmla="*/ 8 h 8"/>
                  <a:gd name="T4" fmla="*/ 0 w 24"/>
                  <a:gd name="T5" fmla="*/ 3 h 8"/>
                  <a:gd name="T6" fmla="*/ 0 w 24"/>
                  <a:gd name="T7" fmla="*/ 3 h 8"/>
                  <a:gd name="T8" fmla="*/ 0 w 24"/>
                  <a:gd name="T9" fmla="*/ 2 h 8"/>
                  <a:gd name="T10" fmla="*/ 0 w 24"/>
                  <a:gd name="T11" fmla="*/ 2 h 8"/>
                  <a:gd name="T12" fmla="*/ 23 w 24"/>
                  <a:gd name="T13" fmla="*/ 7 h 8"/>
                  <a:gd name="T14" fmla="*/ 24 w 24"/>
                  <a:gd name="T15" fmla="*/ 7 h 8"/>
                  <a:gd name="T16" fmla="*/ 23 w 2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">
                    <a:moveTo>
                      <a:pt x="23" y="8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17" y="3"/>
                      <a:pt x="9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9" y="0"/>
                      <a:pt x="18" y="2"/>
                      <a:pt x="23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3" y="8"/>
                      <a:pt x="23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Freeform 1053"/>
              <p:cNvSpPr/>
              <p:nvPr/>
            </p:nvSpPr>
            <p:spPr bwMode="auto">
              <a:xfrm>
                <a:off x="3528" y="2266"/>
                <a:ext cx="64" cy="14"/>
              </a:xfrm>
              <a:custGeom>
                <a:avLst/>
                <a:gdLst>
                  <a:gd name="T0" fmla="*/ 23 w 24"/>
                  <a:gd name="T1" fmla="*/ 5 h 5"/>
                  <a:gd name="T2" fmla="*/ 23 w 24"/>
                  <a:gd name="T3" fmla="*/ 5 h 5"/>
                  <a:gd name="T4" fmla="*/ 1 w 24"/>
                  <a:gd name="T5" fmla="*/ 5 h 5"/>
                  <a:gd name="T6" fmla="*/ 1 w 24"/>
                  <a:gd name="T7" fmla="*/ 5 h 5"/>
                  <a:gd name="T8" fmla="*/ 1 w 24"/>
                  <a:gd name="T9" fmla="*/ 4 h 5"/>
                  <a:gd name="T10" fmla="*/ 23 w 24"/>
                  <a:gd name="T11" fmla="*/ 4 h 5"/>
                  <a:gd name="T12" fmla="*/ 24 w 24"/>
                  <a:gd name="T13" fmla="*/ 5 h 5"/>
                  <a:gd name="T14" fmla="*/ 23 w 2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5">
                    <a:moveTo>
                      <a:pt x="23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8" y="1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0"/>
                      <a:pt x="22" y="4"/>
                      <a:pt x="23" y="4"/>
                    </a:cubicBezTo>
                    <a:cubicBezTo>
                      <a:pt x="23" y="4"/>
                      <a:pt x="24" y="5"/>
                      <a:pt x="24" y="5"/>
                    </a:cubicBezTo>
                    <a:cubicBezTo>
                      <a:pt x="24" y="5"/>
                      <a:pt x="23" y="5"/>
                      <a:pt x="23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Freeform 1054"/>
              <p:cNvSpPr/>
              <p:nvPr/>
            </p:nvSpPr>
            <p:spPr bwMode="auto">
              <a:xfrm>
                <a:off x="3514" y="2345"/>
                <a:ext cx="59" cy="37"/>
              </a:xfrm>
              <a:custGeom>
                <a:avLst/>
                <a:gdLst>
                  <a:gd name="T0" fmla="*/ 4 w 22"/>
                  <a:gd name="T1" fmla="*/ 14 h 14"/>
                  <a:gd name="T2" fmla="*/ 1 w 22"/>
                  <a:gd name="T3" fmla="*/ 14 h 14"/>
                  <a:gd name="T4" fmla="*/ 0 w 22"/>
                  <a:gd name="T5" fmla="*/ 13 h 14"/>
                  <a:gd name="T6" fmla="*/ 1 w 22"/>
                  <a:gd name="T7" fmla="*/ 13 h 14"/>
                  <a:gd name="T8" fmla="*/ 19 w 22"/>
                  <a:gd name="T9" fmla="*/ 2 h 14"/>
                  <a:gd name="T10" fmla="*/ 21 w 22"/>
                  <a:gd name="T11" fmla="*/ 0 h 14"/>
                  <a:gd name="T12" fmla="*/ 22 w 22"/>
                  <a:gd name="T13" fmla="*/ 0 h 14"/>
                  <a:gd name="T14" fmla="*/ 22 w 22"/>
                  <a:gd name="T15" fmla="*/ 1 h 14"/>
                  <a:gd name="T16" fmla="*/ 20 w 22"/>
                  <a:gd name="T17" fmla="*/ 3 h 14"/>
                  <a:gd name="T18" fmla="*/ 4 w 22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4" y="14"/>
                    </a:moveTo>
                    <a:cubicBezTo>
                      <a:pt x="3" y="14"/>
                      <a:pt x="2" y="14"/>
                      <a:pt x="1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6" y="14"/>
                      <a:pt x="14" y="7"/>
                      <a:pt x="19" y="2"/>
                    </a:cubicBezTo>
                    <a:cubicBezTo>
                      <a:pt x="20" y="2"/>
                      <a:pt x="21" y="1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16" y="7"/>
                      <a:pt x="9" y="12"/>
                      <a:pt x="4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Freeform 1055"/>
              <p:cNvSpPr/>
              <p:nvPr/>
            </p:nvSpPr>
            <p:spPr bwMode="auto">
              <a:xfrm>
                <a:off x="3565" y="2336"/>
                <a:ext cx="65" cy="52"/>
              </a:xfrm>
              <a:custGeom>
                <a:avLst/>
                <a:gdLst>
                  <a:gd name="T0" fmla="*/ 2 w 24"/>
                  <a:gd name="T1" fmla="*/ 19 h 19"/>
                  <a:gd name="T2" fmla="*/ 1 w 24"/>
                  <a:gd name="T3" fmla="*/ 19 h 19"/>
                  <a:gd name="T4" fmla="*/ 0 w 24"/>
                  <a:gd name="T5" fmla="*/ 19 h 19"/>
                  <a:gd name="T6" fmla="*/ 1 w 24"/>
                  <a:gd name="T7" fmla="*/ 18 h 19"/>
                  <a:gd name="T8" fmla="*/ 18 w 24"/>
                  <a:gd name="T9" fmla="*/ 7 h 19"/>
                  <a:gd name="T10" fmla="*/ 23 w 24"/>
                  <a:gd name="T11" fmla="*/ 1 h 19"/>
                  <a:gd name="T12" fmla="*/ 23 w 24"/>
                  <a:gd name="T13" fmla="*/ 0 h 19"/>
                  <a:gd name="T14" fmla="*/ 24 w 24"/>
                  <a:gd name="T15" fmla="*/ 0 h 19"/>
                  <a:gd name="T16" fmla="*/ 19 w 24"/>
                  <a:gd name="T17" fmla="*/ 7 h 19"/>
                  <a:gd name="T18" fmla="*/ 2 w 24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2" y="19"/>
                    </a:moveTo>
                    <a:cubicBezTo>
                      <a:pt x="2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4" y="19"/>
                      <a:pt x="12" y="13"/>
                      <a:pt x="18" y="7"/>
                    </a:cubicBezTo>
                    <a:cubicBezTo>
                      <a:pt x="22" y="3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"/>
                      <a:pt x="23" y="4"/>
                      <a:pt x="19" y="7"/>
                    </a:cubicBezTo>
                    <a:cubicBezTo>
                      <a:pt x="14" y="12"/>
                      <a:pt x="6" y="18"/>
                      <a:pt x="2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Freeform 1056"/>
              <p:cNvSpPr/>
              <p:nvPr/>
            </p:nvSpPr>
            <p:spPr bwMode="auto">
              <a:xfrm>
                <a:off x="3657" y="2310"/>
                <a:ext cx="35" cy="56"/>
              </a:xfrm>
              <a:custGeom>
                <a:avLst/>
                <a:gdLst>
                  <a:gd name="T0" fmla="*/ 1 w 13"/>
                  <a:gd name="T1" fmla="*/ 21 h 21"/>
                  <a:gd name="T2" fmla="*/ 0 w 13"/>
                  <a:gd name="T3" fmla="*/ 21 h 21"/>
                  <a:gd name="T4" fmla="*/ 0 w 13"/>
                  <a:gd name="T5" fmla="*/ 21 h 21"/>
                  <a:gd name="T6" fmla="*/ 7 w 13"/>
                  <a:gd name="T7" fmla="*/ 13 h 21"/>
                  <a:gd name="T8" fmla="*/ 11 w 13"/>
                  <a:gd name="T9" fmla="*/ 0 h 21"/>
                  <a:gd name="T10" fmla="*/ 12 w 13"/>
                  <a:gd name="T11" fmla="*/ 0 h 21"/>
                  <a:gd name="T12" fmla="*/ 13 w 13"/>
                  <a:gd name="T13" fmla="*/ 0 h 21"/>
                  <a:gd name="T14" fmla="*/ 8 w 13"/>
                  <a:gd name="T15" fmla="*/ 14 h 21"/>
                  <a:gd name="T16" fmla="*/ 1 w 13"/>
                  <a:gd name="T17" fmla="*/ 21 h 21"/>
                  <a:gd name="T18" fmla="*/ 1 w 13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21">
                    <a:moveTo>
                      <a:pt x="1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18"/>
                      <a:pt x="5" y="14"/>
                      <a:pt x="7" y="13"/>
                    </a:cubicBezTo>
                    <a:cubicBezTo>
                      <a:pt x="11" y="9"/>
                      <a:pt x="12" y="6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6"/>
                      <a:pt x="12" y="10"/>
                      <a:pt x="8" y="14"/>
                    </a:cubicBezTo>
                    <a:cubicBezTo>
                      <a:pt x="4" y="17"/>
                      <a:pt x="2" y="19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Freeform 1057"/>
              <p:cNvSpPr/>
              <p:nvPr/>
            </p:nvSpPr>
            <p:spPr bwMode="auto">
              <a:xfrm>
                <a:off x="3735" y="2296"/>
                <a:ext cx="13" cy="30"/>
              </a:xfrm>
              <a:custGeom>
                <a:avLst/>
                <a:gdLst>
                  <a:gd name="T0" fmla="*/ 1 w 5"/>
                  <a:gd name="T1" fmla="*/ 11 h 11"/>
                  <a:gd name="T2" fmla="*/ 0 w 5"/>
                  <a:gd name="T3" fmla="*/ 10 h 11"/>
                  <a:gd name="T4" fmla="*/ 1 w 5"/>
                  <a:gd name="T5" fmla="*/ 10 h 11"/>
                  <a:gd name="T6" fmla="*/ 4 w 5"/>
                  <a:gd name="T7" fmla="*/ 0 h 11"/>
                  <a:gd name="T8" fmla="*/ 5 w 5"/>
                  <a:gd name="T9" fmla="*/ 0 h 11"/>
                  <a:gd name="T10" fmla="*/ 5 w 5"/>
                  <a:gd name="T11" fmla="*/ 0 h 11"/>
                  <a:gd name="T12" fmla="*/ 1 w 5"/>
                  <a:gd name="T13" fmla="*/ 11 h 11"/>
                  <a:gd name="T14" fmla="*/ 1 w 5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1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2" y="9"/>
                      <a:pt x="4" y="3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4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Freeform 1058"/>
              <p:cNvSpPr/>
              <p:nvPr/>
            </p:nvSpPr>
            <p:spPr bwMode="auto">
              <a:xfrm>
                <a:off x="3945" y="2091"/>
                <a:ext cx="237" cy="194"/>
              </a:xfrm>
              <a:custGeom>
                <a:avLst/>
                <a:gdLst>
                  <a:gd name="T0" fmla="*/ 1 w 88"/>
                  <a:gd name="T1" fmla="*/ 50 h 72"/>
                  <a:gd name="T2" fmla="*/ 0 w 88"/>
                  <a:gd name="T3" fmla="*/ 50 h 72"/>
                  <a:gd name="T4" fmla="*/ 1 w 88"/>
                  <a:gd name="T5" fmla="*/ 70 h 72"/>
                  <a:gd name="T6" fmla="*/ 14 w 88"/>
                  <a:gd name="T7" fmla="*/ 72 h 72"/>
                  <a:gd name="T8" fmla="*/ 15 w 88"/>
                  <a:gd name="T9" fmla="*/ 72 h 72"/>
                  <a:gd name="T10" fmla="*/ 24 w 88"/>
                  <a:gd name="T11" fmla="*/ 54 h 72"/>
                  <a:gd name="T12" fmla="*/ 68 w 88"/>
                  <a:gd name="T13" fmla="*/ 11 h 72"/>
                  <a:gd name="T14" fmla="*/ 83 w 88"/>
                  <a:gd name="T15" fmla="*/ 6 h 72"/>
                  <a:gd name="T16" fmla="*/ 88 w 88"/>
                  <a:gd name="T17" fmla="*/ 2 h 72"/>
                  <a:gd name="T18" fmla="*/ 86 w 88"/>
                  <a:gd name="T19" fmla="*/ 0 h 72"/>
                  <a:gd name="T20" fmla="*/ 32 w 88"/>
                  <a:gd name="T21" fmla="*/ 13 h 72"/>
                  <a:gd name="T22" fmla="*/ 1 w 88"/>
                  <a:gd name="T23" fmla="*/ 48 h 72"/>
                  <a:gd name="T24" fmla="*/ 1 w 8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2">
                    <a:moveTo>
                      <a:pt x="1" y="5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9" y="70"/>
                      <a:pt x="24" y="58"/>
                      <a:pt x="24" y="54"/>
                    </a:cubicBezTo>
                    <a:cubicBezTo>
                      <a:pt x="30" y="18"/>
                      <a:pt x="38" y="29"/>
                      <a:pt x="68" y="11"/>
                    </a:cubicBezTo>
                    <a:cubicBezTo>
                      <a:pt x="72" y="9"/>
                      <a:pt x="79" y="7"/>
                      <a:pt x="83" y="6"/>
                    </a:cubicBezTo>
                    <a:cubicBezTo>
                      <a:pt x="84" y="5"/>
                      <a:pt x="87" y="4"/>
                      <a:pt x="88" y="2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62" y="1"/>
                      <a:pt x="57" y="1"/>
                      <a:pt x="32" y="13"/>
                    </a:cubicBezTo>
                    <a:cubicBezTo>
                      <a:pt x="17" y="19"/>
                      <a:pt x="7" y="32"/>
                      <a:pt x="1" y="48"/>
                    </a:cubicBezTo>
                    <a:cubicBezTo>
                      <a:pt x="1" y="49"/>
                      <a:pt x="1" y="49"/>
                      <a:pt x="1" y="5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Freeform 1059"/>
              <p:cNvSpPr/>
              <p:nvPr/>
            </p:nvSpPr>
            <p:spPr bwMode="auto">
              <a:xfrm>
                <a:off x="3951" y="2097"/>
                <a:ext cx="237" cy="183"/>
              </a:xfrm>
              <a:custGeom>
                <a:avLst/>
                <a:gdLst>
                  <a:gd name="T0" fmla="*/ 13 w 88"/>
                  <a:gd name="T1" fmla="*/ 68 h 68"/>
                  <a:gd name="T2" fmla="*/ 1 w 88"/>
                  <a:gd name="T3" fmla="*/ 66 h 68"/>
                  <a:gd name="T4" fmla="*/ 0 w 88"/>
                  <a:gd name="T5" fmla="*/ 49 h 68"/>
                  <a:gd name="T6" fmla="*/ 30 w 88"/>
                  <a:gd name="T7" fmla="*/ 13 h 68"/>
                  <a:gd name="T8" fmla="*/ 83 w 88"/>
                  <a:gd name="T9" fmla="*/ 0 h 68"/>
                  <a:gd name="T10" fmla="*/ 66 w 88"/>
                  <a:gd name="T11" fmla="*/ 7 h 68"/>
                  <a:gd name="T12" fmla="*/ 21 w 88"/>
                  <a:gd name="T13" fmla="*/ 52 h 68"/>
                  <a:gd name="T14" fmla="*/ 13 w 88"/>
                  <a:gd name="T1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68">
                    <a:moveTo>
                      <a:pt x="13" y="68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48"/>
                      <a:pt x="6" y="24"/>
                      <a:pt x="30" y="13"/>
                    </a:cubicBezTo>
                    <a:cubicBezTo>
                      <a:pt x="55" y="1"/>
                      <a:pt x="60" y="1"/>
                      <a:pt x="83" y="0"/>
                    </a:cubicBezTo>
                    <a:cubicBezTo>
                      <a:pt x="88" y="0"/>
                      <a:pt x="72" y="3"/>
                      <a:pt x="66" y="7"/>
                    </a:cubicBezTo>
                    <a:cubicBezTo>
                      <a:pt x="36" y="25"/>
                      <a:pt x="26" y="15"/>
                      <a:pt x="21" y="52"/>
                    </a:cubicBezTo>
                    <a:cubicBezTo>
                      <a:pt x="20" y="56"/>
                      <a:pt x="16" y="66"/>
                      <a:pt x="13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Freeform 1060"/>
              <p:cNvSpPr/>
              <p:nvPr/>
            </p:nvSpPr>
            <p:spPr bwMode="auto">
              <a:xfrm>
                <a:off x="3953" y="2094"/>
                <a:ext cx="227" cy="186"/>
              </a:xfrm>
              <a:custGeom>
                <a:avLst/>
                <a:gdLst>
                  <a:gd name="T0" fmla="*/ 6 w 84"/>
                  <a:gd name="T1" fmla="*/ 68 h 69"/>
                  <a:gd name="T2" fmla="*/ 13 w 84"/>
                  <a:gd name="T3" fmla="*/ 61 h 69"/>
                  <a:gd name="T4" fmla="*/ 20 w 84"/>
                  <a:gd name="T5" fmla="*/ 37 h 69"/>
                  <a:gd name="T6" fmla="*/ 24 w 84"/>
                  <a:gd name="T7" fmla="*/ 29 h 69"/>
                  <a:gd name="T8" fmla="*/ 53 w 84"/>
                  <a:gd name="T9" fmla="*/ 12 h 69"/>
                  <a:gd name="T10" fmla="*/ 69 w 84"/>
                  <a:gd name="T11" fmla="*/ 6 h 69"/>
                  <a:gd name="T12" fmla="*/ 80 w 84"/>
                  <a:gd name="T13" fmla="*/ 2 h 69"/>
                  <a:gd name="T14" fmla="*/ 61 w 84"/>
                  <a:gd name="T15" fmla="*/ 7 h 69"/>
                  <a:gd name="T16" fmla="*/ 39 w 84"/>
                  <a:gd name="T17" fmla="*/ 15 h 69"/>
                  <a:gd name="T18" fmla="*/ 28 w 84"/>
                  <a:gd name="T19" fmla="*/ 22 h 69"/>
                  <a:gd name="T20" fmla="*/ 15 w 84"/>
                  <a:gd name="T21" fmla="*/ 38 h 69"/>
                  <a:gd name="T22" fmla="*/ 13 w 84"/>
                  <a:gd name="T23" fmla="*/ 48 h 69"/>
                  <a:gd name="T24" fmla="*/ 4 w 84"/>
                  <a:gd name="T25" fmla="*/ 67 h 69"/>
                  <a:gd name="T26" fmla="*/ 3 w 84"/>
                  <a:gd name="T27" fmla="*/ 67 h 69"/>
                  <a:gd name="T28" fmla="*/ 7 w 84"/>
                  <a:gd name="T29" fmla="*/ 50 h 69"/>
                  <a:gd name="T30" fmla="*/ 57 w 84"/>
                  <a:gd name="T31" fmla="*/ 5 h 69"/>
                  <a:gd name="T32" fmla="*/ 67 w 84"/>
                  <a:gd name="T33" fmla="*/ 2 h 69"/>
                  <a:gd name="T34" fmla="*/ 56 w 84"/>
                  <a:gd name="T35" fmla="*/ 3 h 69"/>
                  <a:gd name="T36" fmla="*/ 39 w 84"/>
                  <a:gd name="T37" fmla="*/ 10 h 69"/>
                  <a:gd name="T38" fmla="*/ 22 w 84"/>
                  <a:gd name="T39" fmla="*/ 18 h 69"/>
                  <a:gd name="T40" fmla="*/ 6 w 84"/>
                  <a:gd name="T41" fmla="*/ 42 h 69"/>
                  <a:gd name="T42" fmla="*/ 2 w 84"/>
                  <a:gd name="T43" fmla="*/ 58 h 69"/>
                  <a:gd name="T44" fmla="*/ 1 w 84"/>
                  <a:gd name="T45" fmla="*/ 63 h 69"/>
                  <a:gd name="T46" fmla="*/ 1 w 84"/>
                  <a:gd name="T47" fmla="*/ 59 h 69"/>
                  <a:gd name="T48" fmla="*/ 1 w 84"/>
                  <a:gd name="T49" fmla="*/ 57 h 69"/>
                  <a:gd name="T50" fmla="*/ 5 w 84"/>
                  <a:gd name="T51" fmla="*/ 41 h 69"/>
                  <a:gd name="T52" fmla="*/ 33 w 84"/>
                  <a:gd name="T53" fmla="*/ 11 h 69"/>
                  <a:gd name="T54" fmla="*/ 51 w 84"/>
                  <a:gd name="T55" fmla="*/ 3 h 69"/>
                  <a:gd name="T56" fmla="*/ 64 w 84"/>
                  <a:gd name="T57" fmla="*/ 0 h 69"/>
                  <a:gd name="T58" fmla="*/ 70 w 84"/>
                  <a:gd name="T59" fmla="*/ 0 h 69"/>
                  <a:gd name="T60" fmla="*/ 70 w 84"/>
                  <a:gd name="T61" fmla="*/ 1 h 69"/>
                  <a:gd name="T62" fmla="*/ 18 w 84"/>
                  <a:gd name="T63" fmla="*/ 26 h 69"/>
                  <a:gd name="T64" fmla="*/ 6 w 84"/>
                  <a:gd name="T65" fmla="*/ 63 h 69"/>
                  <a:gd name="T66" fmla="*/ 12 w 84"/>
                  <a:gd name="T67" fmla="*/ 50 h 69"/>
                  <a:gd name="T68" fmla="*/ 14 w 84"/>
                  <a:gd name="T69" fmla="*/ 40 h 69"/>
                  <a:gd name="T70" fmla="*/ 23 w 84"/>
                  <a:gd name="T71" fmla="*/ 24 h 69"/>
                  <a:gd name="T72" fmla="*/ 35 w 84"/>
                  <a:gd name="T73" fmla="*/ 15 h 69"/>
                  <a:gd name="T74" fmla="*/ 54 w 84"/>
                  <a:gd name="T75" fmla="*/ 8 h 69"/>
                  <a:gd name="T76" fmla="*/ 68 w 84"/>
                  <a:gd name="T77" fmla="*/ 3 h 69"/>
                  <a:gd name="T78" fmla="*/ 84 w 84"/>
                  <a:gd name="T79" fmla="*/ 1 h 69"/>
                  <a:gd name="T80" fmla="*/ 69 w 84"/>
                  <a:gd name="T81" fmla="*/ 7 h 69"/>
                  <a:gd name="T82" fmla="*/ 53 w 84"/>
                  <a:gd name="T83" fmla="*/ 13 h 69"/>
                  <a:gd name="T84" fmla="*/ 25 w 84"/>
                  <a:gd name="T85" fmla="*/ 30 h 69"/>
                  <a:gd name="T86" fmla="*/ 21 w 84"/>
                  <a:gd name="T87" fmla="*/ 38 h 69"/>
                  <a:gd name="T88" fmla="*/ 14 w 84"/>
                  <a:gd name="T89" fmla="*/ 62 h 69"/>
                  <a:gd name="T90" fmla="*/ 7 w 84"/>
                  <a:gd name="T9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4" h="69">
                    <a:moveTo>
                      <a:pt x="7" y="69"/>
                    </a:moveTo>
                    <a:cubicBezTo>
                      <a:pt x="6" y="68"/>
                      <a:pt x="6" y="68"/>
                      <a:pt x="6" y="68"/>
                    </a:cubicBezTo>
                    <a:cubicBezTo>
                      <a:pt x="7" y="67"/>
                      <a:pt x="8" y="67"/>
                      <a:pt x="8" y="67"/>
                    </a:cubicBezTo>
                    <a:cubicBezTo>
                      <a:pt x="10" y="66"/>
                      <a:pt x="11" y="66"/>
                      <a:pt x="13" y="61"/>
                    </a:cubicBezTo>
                    <a:cubicBezTo>
                      <a:pt x="14" y="58"/>
                      <a:pt x="16" y="53"/>
                      <a:pt x="17" y="48"/>
                    </a:cubicBezTo>
                    <a:cubicBezTo>
                      <a:pt x="18" y="44"/>
                      <a:pt x="19" y="40"/>
                      <a:pt x="20" y="37"/>
                    </a:cubicBezTo>
                    <a:cubicBezTo>
                      <a:pt x="20" y="36"/>
                      <a:pt x="21" y="36"/>
                      <a:pt x="21" y="35"/>
                    </a:cubicBezTo>
                    <a:cubicBezTo>
                      <a:pt x="21" y="34"/>
                      <a:pt x="21" y="34"/>
                      <a:pt x="24" y="29"/>
                    </a:cubicBezTo>
                    <a:cubicBezTo>
                      <a:pt x="30" y="21"/>
                      <a:pt x="35" y="18"/>
                      <a:pt x="41" y="16"/>
                    </a:cubicBezTo>
                    <a:cubicBezTo>
                      <a:pt x="45" y="15"/>
                      <a:pt x="49" y="13"/>
                      <a:pt x="53" y="12"/>
                    </a:cubicBezTo>
                    <a:cubicBezTo>
                      <a:pt x="58" y="9"/>
                      <a:pt x="63" y="7"/>
                      <a:pt x="68" y="6"/>
                    </a:cubicBezTo>
                    <a:cubicBezTo>
                      <a:pt x="68" y="6"/>
                      <a:pt x="68" y="6"/>
                      <a:pt x="69" y="6"/>
                    </a:cubicBezTo>
                    <a:cubicBezTo>
                      <a:pt x="71" y="5"/>
                      <a:pt x="74" y="3"/>
                      <a:pt x="76" y="3"/>
                    </a:cubicBezTo>
                    <a:cubicBezTo>
                      <a:pt x="77" y="3"/>
                      <a:pt x="79" y="2"/>
                      <a:pt x="80" y="2"/>
                    </a:cubicBezTo>
                    <a:cubicBezTo>
                      <a:pt x="73" y="2"/>
                      <a:pt x="72" y="3"/>
                      <a:pt x="68" y="4"/>
                    </a:cubicBezTo>
                    <a:cubicBezTo>
                      <a:pt x="66" y="5"/>
                      <a:pt x="64" y="6"/>
                      <a:pt x="61" y="7"/>
                    </a:cubicBezTo>
                    <a:cubicBezTo>
                      <a:pt x="59" y="8"/>
                      <a:pt x="56" y="9"/>
                      <a:pt x="54" y="9"/>
                    </a:cubicBezTo>
                    <a:cubicBezTo>
                      <a:pt x="49" y="10"/>
                      <a:pt x="44" y="12"/>
                      <a:pt x="39" y="15"/>
                    </a:cubicBezTo>
                    <a:cubicBezTo>
                      <a:pt x="38" y="15"/>
                      <a:pt x="37" y="16"/>
                      <a:pt x="36" y="17"/>
                    </a:cubicBezTo>
                    <a:cubicBezTo>
                      <a:pt x="33" y="18"/>
                      <a:pt x="31" y="19"/>
                      <a:pt x="28" y="22"/>
                    </a:cubicBezTo>
                    <a:cubicBezTo>
                      <a:pt x="26" y="23"/>
                      <a:pt x="25" y="24"/>
                      <a:pt x="24" y="25"/>
                    </a:cubicBezTo>
                    <a:cubicBezTo>
                      <a:pt x="20" y="28"/>
                      <a:pt x="17" y="30"/>
                      <a:pt x="15" y="38"/>
                    </a:cubicBezTo>
                    <a:cubicBezTo>
                      <a:pt x="15" y="39"/>
                      <a:pt x="15" y="40"/>
                      <a:pt x="15" y="41"/>
                    </a:cubicBezTo>
                    <a:cubicBezTo>
                      <a:pt x="14" y="43"/>
                      <a:pt x="14" y="44"/>
                      <a:pt x="13" y="48"/>
                    </a:cubicBezTo>
                    <a:cubicBezTo>
                      <a:pt x="13" y="48"/>
                      <a:pt x="13" y="49"/>
                      <a:pt x="13" y="50"/>
                    </a:cubicBezTo>
                    <a:cubicBezTo>
                      <a:pt x="12" y="56"/>
                      <a:pt x="10" y="65"/>
                      <a:pt x="4" y="67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4" y="65"/>
                      <a:pt x="4" y="63"/>
                    </a:cubicBezTo>
                    <a:cubicBezTo>
                      <a:pt x="5" y="59"/>
                      <a:pt x="7" y="53"/>
                      <a:pt x="7" y="50"/>
                    </a:cubicBezTo>
                    <a:cubicBezTo>
                      <a:pt x="8" y="41"/>
                      <a:pt x="11" y="33"/>
                      <a:pt x="17" y="25"/>
                    </a:cubicBezTo>
                    <a:cubicBezTo>
                      <a:pt x="27" y="14"/>
                      <a:pt x="47" y="6"/>
                      <a:pt x="57" y="5"/>
                    </a:cubicBezTo>
                    <a:cubicBezTo>
                      <a:pt x="59" y="5"/>
                      <a:pt x="64" y="3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5" y="2"/>
                      <a:pt x="64" y="2"/>
                      <a:pt x="63" y="1"/>
                    </a:cubicBezTo>
                    <a:cubicBezTo>
                      <a:pt x="62" y="1"/>
                      <a:pt x="61" y="1"/>
                      <a:pt x="56" y="3"/>
                    </a:cubicBezTo>
                    <a:cubicBezTo>
                      <a:pt x="54" y="3"/>
                      <a:pt x="53" y="4"/>
                      <a:pt x="51" y="4"/>
                    </a:cubicBezTo>
                    <a:cubicBezTo>
                      <a:pt x="47" y="6"/>
                      <a:pt x="43" y="7"/>
                      <a:pt x="39" y="10"/>
                    </a:cubicBezTo>
                    <a:cubicBezTo>
                      <a:pt x="37" y="11"/>
                      <a:pt x="35" y="11"/>
                      <a:pt x="33" y="12"/>
                    </a:cubicBezTo>
                    <a:cubicBezTo>
                      <a:pt x="30" y="13"/>
                      <a:pt x="26" y="15"/>
                      <a:pt x="22" y="18"/>
                    </a:cubicBezTo>
                    <a:cubicBezTo>
                      <a:pt x="14" y="25"/>
                      <a:pt x="11" y="31"/>
                      <a:pt x="6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3" y="49"/>
                      <a:pt x="3" y="50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61"/>
                      <a:pt x="2" y="61"/>
                      <a:pt x="1" y="6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" y="61"/>
                      <a:pt x="1" y="60"/>
                      <a:pt x="1" y="59"/>
                    </a:cubicBezTo>
                    <a:cubicBezTo>
                      <a:pt x="1" y="59"/>
                      <a:pt x="1" y="59"/>
                      <a:pt x="1" y="58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0"/>
                      <a:pt x="2" y="49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10" y="31"/>
                      <a:pt x="13" y="24"/>
                      <a:pt x="22" y="17"/>
                    </a:cubicBezTo>
                    <a:cubicBezTo>
                      <a:pt x="26" y="14"/>
                      <a:pt x="29" y="12"/>
                      <a:pt x="33" y="11"/>
                    </a:cubicBezTo>
                    <a:cubicBezTo>
                      <a:pt x="35" y="10"/>
                      <a:pt x="37" y="10"/>
                      <a:pt x="38" y="9"/>
                    </a:cubicBezTo>
                    <a:cubicBezTo>
                      <a:pt x="43" y="6"/>
                      <a:pt x="47" y="5"/>
                      <a:pt x="51" y="3"/>
                    </a:cubicBezTo>
                    <a:cubicBezTo>
                      <a:pt x="52" y="3"/>
                      <a:pt x="54" y="2"/>
                      <a:pt x="56" y="2"/>
                    </a:cubicBezTo>
                    <a:cubicBezTo>
                      <a:pt x="61" y="0"/>
                      <a:pt x="62" y="0"/>
                      <a:pt x="64" y="0"/>
                    </a:cubicBezTo>
                    <a:cubicBezTo>
                      <a:pt x="65" y="1"/>
                      <a:pt x="65" y="1"/>
                      <a:pt x="6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59" y="6"/>
                      <a:pt x="57" y="6"/>
                    </a:cubicBezTo>
                    <a:cubicBezTo>
                      <a:pt x="47" y="8"/>
                      <a:pt x="27" y="15"/>
                      <a:pt x="18" y="26"/>
                    </a:cubicBezTo>
                    <a:cubicBezTo>
                      <a:pt x="12" y="33"/>
                      <a:pt x="9" y="41"/>
                      <a:pt x="8" y="50"/>
                    </a:cubicBezTo>
                    <a:cubicBezTo>
                      <a:pt x="8" y="53"/>
                      <a:pt x="7" y="59"/>
                      <a:pt x="6" y="63"/>
                    </a:cubicBezTo>
                    <a:cubicBezTo>
                      <a:pt x="5" y="64"/>
                      <a:pt x="5" y="65"/>
                      <a:pt x="5" y="66"/>
                    </a:cubicBezTo>
                    <a:cubicBezTo>
                      <a:pt x="9" y="63"/>
                      <a:pt x="11" y="55"/>
                      <a:pt x="12" y="50"/>
                    </a:cubicBezTo>
                    <a:cubicBezTo>
                      <a:pt x="12" y="49"/>
                      <a:pt x="12" y="48"/>
                      <a:pt x="12" y="47"/>
                    </a:cubicBezTo>
                    <a:cubicBezTo>
                      <a:pt x="13" y="43"/>
                      <a:pt x="13" y="42"/>
                      <a:pt x="14" y="40"/>
                    </a:cubicBezTo>
                    <a:cubicBezTo>
                      <a:pt x="14" y="40"/>
                      <a:pt x="14" y="39"/>
                      <a:pt x="14" y="37"/>
                    </a:cubicBezTo>
                    <a:cubicBezTo>
                      <a:pt x="16" y="29"/>
                      <a:pt x="19" y="27"/>
                      <a:pt x="23" y="24"/>
                    </a:cubicBezTo>
                    <a:cubicBezTo>
                      <a:pt x="24" y="23"/>
                      <a:pt x="26" y="22"/>
                      <a:pt x="27" y="21"/>
                    </a:cubicBezTo>
                    <a:cubicBezTo>
                      <a:pt x="30" y="18"/>
                      <a:pt x="33" y="17"/>
                      <a:pt x="35" y="15"/>
                    </a:cubicBezTo>
                    <a:cubicBezTo>
                      <a:pt x="37" y="15"/>
                      <a:pt x="38" y="14"/>
                      <a:pt x="39" y="14"/>
                    </a:cubicBezTo>
                    <a:cubicBezTo>
                      <a:pt x="44" y="11"/>
                      <a:pt x="49" y="9"/>
                      <a:pt x="54" y="8"/>
                    </a:cubicBezTo>
                    <a:cubicBezTo>
                      <a:pt x="56" y="7"/>
                      <a:pt x="59" y="7"/>
                      <a:pt x="61" y="6"/>
                    </a:cubicBezTo>
                    <a:cubicBezTo>
                      <a:pt x="64" y="5"/>
                      <a:pt x="66" y="4"/>
                      <a:pt x="68" y="3"/>
                    </a:cubicBezTo>
                    <a:cubicBezTo>
                      <a:pt x="71" y="2"/>
                      <a:pt x="73" y="1"/>
                      <a:pt x="81" y="0"/>
                    </a:cubicBezTo>
                    <a:cubicBezTo>
                      <a:pt x="83" y="0"/>
                      <a:pt x="84" y="0"/>
                      <a:pt x="84" y="1"/>
                    </a:cubicBezTo>
                    <a:cubicBezTo>
                      <a:pt x="84" y="2"/>
                      <a:pt x="76" y="4"/>
                      <a:pt x="76" y="4"/>
                    </a:cubicBezTo>
                    <a:cubicBezTo>
                      <a:pt x="74" y="4"/>
                      <a:pt x="71" y="6"/>
                      <a:pt x="69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3" y="8"/>
                      <a:pt x="58" y="10"/>
                      <a:pt x="53" y="13"/>
                    </a:cubicBezTo>
                    <a:cubicBezTo>
                      <a:pt x="49" y="14"/>
                      <a:pt x="45" y="16"/>
                      <a:pt x="42" y="17"/>
                    </a:cubicBezTo>
                    <a:cubicBezTo>
                      <a:pt x="36" y="19"/>
                      <a:pt x="31" y="22"/>
                      <a:pt x="25" y="30"/>
                    </a:cubicBezTo>
                    <a:cubicBezTo>
                      <a:pt x="22" y="34"/>
                      <a:pt x="22" y="35"/>
                      <a:pt x="22" y="35"/>
                    </a:cubicBezTo>
                    <a:cubicBezTo>
                      <a:pt x="22" y="36"/>
                      <a:pt x="22" y="36"/>
                      <a:pt x="21" y="38"/>
                    </a:cubicBezTo>
                    <a:cubicBezTo>
                      <a:pt x="20" y="41"/>
                      <a:pt x="19" y="44"/>
                      <a:pt x="18" y="48"/>
                    </a:cubicBezTo>
                    <a:cubicBezTo>
                      <a:pt x="17" y="53"/>
                      <a:pt x="16" y="58"/>
                      <a:pt x="14" y="62"/>
                    </a:cubicBezTo>
                    <a:cubicBezTo>
                      <a:pt x="12" y="66"/>
                      <a:pt x="11" y="67"/>
                      <a:pt x="9" y="68"/>
                    </a:cubicBezTo>
                    <a:cubicBezTo>
                      <a:pt x="8" y="68"/>
                      <a:pt x="8" y="68"/>
                      <a:pt x="7" y="6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Freeform 1061"/>
              <p:cNvSpPr/>
              <p:nvPr/>
            </p:nvSpPr>
            <p:spPr bwMode="auto">
              <a:xfrm>
                <a:off x="3816" y="2021"/>
                <a:ext cx="81" cy="221"/>
              </a:xfrm>
              <a:custGeom>
                <a:avLst/>
                <a:gdLst>
                  <a:gd name="T0" fmla="*/ 10 w 30"/>
                  <a:gd name="T1" fmla="*/ 73 h 82"/>
                  <a:gd name="T2" fmla="*/ 10 w 30"/>
                  <a:gd name="T3" fmla="*/ 73 h 82"/>
                  <a:gd name="T4" fmla="*/ 21 w 30"/>
                  <a:gd name="T5" fmla="*/ 82 h 82"/>
                  <a:gd name="T6" fmla="*/ 28 w 30"/>
                  <a:gd name="T7" fmla="*/ 76 h 82"/>
                  <a:gd name="T8" fmla="*/ 29 w 30"/>
                  <a:gd name="T9" fmla="*/ 75 h 82"/>
                  <a:gd name="T10" fmla="*/ 23 w 30"/>
                  <a:gd name="T11" fmla="*/ 61 h 82"/>
                  <a:gd name="T12" fmla="*/ 20 w 30"/>
                  <a:gd name="T13" fmla="*/ 16 h 82"/>
                  <a:gd name="T14" fmla="*/ 24 w 30"/>
                  <a:gd name="T15" fmla="*/ 5 h 82"/>
                  <a:gd name="T16" fmla="*/ 24 w 30"/>
                  <a:gd name="T17" fmla="*/ 1 h 82"/>
                  <a:gd name="T18" fmla="*/ 22 w 30"/>
                  <a:gd name="T19" fmla="*/ 1 h 82"/>
                  <a:gd name="T20" fmla="*/ 4 w 30"/>
                  <a:gd name="T21" fmla="*/ 37 h 82"/>
                  <a:gd name="T22" fmla="*/ 9 w 30"/>
                  <a:gd name="T23" fmla="*/ 72 h 82"/>
                  <a:gd name="T24" fmla="*/ 10 w 30"/>
                  <a:gd name="T25" fmla="*/ 7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82">
                    <a:moveTo>
                      <a:pt x="10" y="73"/>
                    </a:moveTo>
                    <a:cubicBezTo>
                      <a:pt x="10" y="73"/>
                      <a:pt x="10" y="73"/>
                      <a:pt x="10" y="7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2"/>
                      <a:pt x="25" y="64"/>
                      <a:pt x="23" y="61"/>
                    </a:cubicBezTo>
                    <a:cubicBezTo>
                      <a:pt x="6" y="41"/>
                      <a:pt x="16" y="41"/>
                      <a:pt x="20" y="16"/>
                    </a:cubicBezTo>
                    <a:cubicBezTo>
                      <a:pt x="20" y="13"/>
                      <a:pt x="23" y="8"/>
                      <a:pt x="24" y="5"/>
                    </a:cubicBezTo>
                    <a:cubicBezTo>
                      <a:pt x="24" y="4"/>
                      <a:pt x="25" y="2"/>
                      <a:pt x="24" y="1"/>
                    </a:cubicBezTo>
                    <a:cubicBezTo>
                      <a:pt x="23" y="0"/>
                      <a:pt x="23" y="0"/>
                      <a:pt x="22" y="1"/>
                    </a:cubicBezTo>
                    <a:cubicBezTo>
                      <a:pt x="11" y="15"/>
                      <a:pt x="9" y="18"/>
                      <a:pt x="4" y="37"/>
                    </a:cubicBezTo>
                    <a:cubicBezTo>
                      <a:pt x="0" y="49"/>
                      <a:pt x="2" y="61"/>
                      <a:pt x="9" y="72"/>
                    </a:cubicBezTo>
                    <a:cubicBezTo>
                      <a:pt x="9" y="72"/>
                      <a:pt x="9" y="72"/>
                      <a:pt x="10" y="7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Freeform 1062"/>
              <p:cNvSpPr/>
              <p:nvPr/>
            </p:nvSpPr>
            <p:spPr bwMode="auto">
              <a:xfrm>
                <a:off x="3813" y="2019"/>
                <a:ext cx="78" cy="218"/>
              </a:xfrm>
              <a:custGeom>
                <a:avLst/>
                <a:gdLst>
                  <a:gd name="T0" fmla="*/ 28 w 29"/>
                  <a:gd name="T1" fmla="*/ 75 h 81"/>
                  <a:gd name="T2" fmla="*/ 22 w 29"/>
                  <a:gd name="T3" fmla="*/ 81 h 81"/>
                  <a:gd name="T4" fmla="*/ 12 w 29"/>
                  <a:gd name="T5" fmla="*/ 73 h 81"/>
                  <a:gd name="T6" fmla="*/ 6 w 29"/>
                  <a:gd name="T7" fmla="*/ 39 h 81"/>
                  <a:gd name="T8" fmla="*/ 24 w 29"/>
                  <a:gd name="T9" fmla="*/ 3 h 81"/>
                  <a:gd name="T10" fmla="*/ 20 w 29"/>
                  <a:gd name="T11" fmla="*/ 17 h 81"/>
                  <a:gd name="T12" fmla="*/ 23 w 29"/>
                  <a:gd name="T13" fmla="*/ 63 h 81"/>
                  <a:gd name="T14" fmla="*/ 28 w 29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81">
                    <a:moveTo>
                      <a:pt x="28" y="75"/>
                    </a:moveTo>
                    <a:cubicBezTo>
                      <a:pt x="22" y="81"/>
                      <a:pt x="22" y="81"/>
                      <a:pt x="22" y="81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2" y="72"/>
                      <a:pt x="0" y="58"/>
                      <a:pt x="6" y="39"/>
                    </a:cubicBezTo>
                    <a:cubicBezTo>
                      <a:pt x="11" y="20"/>
                      <a:pt x="13" y="17"/>
                      <a:pt x="24" y="3"/>
                    </a:cubicBezTo>
                    <a:cubicBezTo>
                      <a:pt x="26" y="0"/>
                      <a:pt x="21" y="11"/>
                      <a:pt x="20" y="17"/>
                    </a:cubicBezTo>
                    <a:cubicBezTo>
                      <a:pt x="16" y="41"/>
                      <a:pt x="5" y="42"/>
                      <a:pt x="23" y="63"/>
                    </a:cubicBezTo>
                    <a:cubicBezTo>
                      <a:pt x="25" y="66"/>
                      <a:pt x="29" y="73"/>
                      <a:pt x="2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Freeform 1063"/>
              <p:cNvSpPr/>
              <p:nvPr/>
            </p:nvSpPr>
            <p:spPr bwMode="auto">
              <a:xfrm>
                <a:off x="3824" y="2024"/>
                <a:ext cx="62" cy="210"/>
              </a:xfrm>
              <a:custGeom>
                <a:avLst/>
                <a:gdLst>
                  <a:gd name="T0" fmla="*/ 19 w 23"/>
                  <a:gd name="T1" fmla="*/ 77 h 78"/>
                  <a:gd name="T2" fmla="*/ 12 w 23"/>
                  <a:gd name="T3" fmla="*/ 67 h 78"/>
                  <a:gd name="T4" fmla="*/ 10 w 23"/>
                  <a:gd name="T5" fmla="*/ 17 h 78"/>
                  <a:gd name="T6" fmla="*/ 11 w 23"/>
                  <a:gd name="T7" fmla="*/ 12 h 78"/>
                  <a:gd name="T8" fmla="*/ 7 w 23"/>
                  <a:gd name="T9" fmla="*/ 20 h 78"/>
                  <a:gd name="T10" fmla="*/ 3 w 23"/>
                  <a:gd name="T11" fmla="*/ 34 h 78"/>
                  <a:gd name="T12" fmla="*/ 7 w 23"/>
                  <a:gd name="T13" fmla="*/ 63 h 78"/>
                  <a:gd name="T14" fmla="*/ 13 w 23"/>
                  <a:gd name="T15" fmla="*/ 73 h 78"/>
                  <a:gd name="T16" fmla="*/ 15 w 23"/>
                  <a:gd name="T17" fmla="*/ 74 h 78"/>
                  <a:gd name="T18" fmla="*/ 15 w 23"/>
                  <a:gd name="T19" fmla="*/ 77 h 78"/>
                  <a:gd name="T20" fmla="*/ 13 w 23"/>
                  <a:gd name="T21" fmla="*/ 74 h 78"/>
                  <a:gd name="T22" fmla="*/ 6 w 23"/>
                  <a:gd name="T23" fmla="*/ 64 h 78"/>
                  <a:gd name="T24" fmla="*/ 0 w 23"/>
                  <a:gd name="T25" fmla="*/ 43 h 78"/>
                  <a:gd name="T26" fmla="*/ 3 w 23"/>
                  <a:gd name="T27" fmla="*/ 30 h 78"/>
                  <a:gd name="T28" fmla="*/ 8 w 23"/>
                  <a:gd name="T29" fmla="*/ 16 h 78"/>
                  <a:gd name="T30" fmla="*/ 12 w 23"/>
                  <a:gd name="T31" fmla="*/ 9 h 78"/>
                  <a:gd name="T32" fmla="*/ 14 w 23"/>
                  <a:gd name="T33" fmla="*/ 8 h 78"/>
                  <a:gd name="T34" fmla="*/ 11 w 23"/>
                  <a:gd name="T35" fmla="*/ 18 h 78"/>
                  <a:gd name="T36" fmla="*/ 13 w 23"/>
                  <a:gd name="T37" fmla="*/ 66 h 78"/>
                  <a:gd name="T38" fmla="*/ 19 w 23"/>
                  <a:gd name="T39" fmla="*/ 75 h 78"/>
                  <a:gd name="T40" fmla="*/ 12 w 23"/>
                  <a:gd name="T41" fmla="*/ 63 h 78"/>
                  <a:gd name="T42" fmla="*/ 8 w 23"/>
                  <a:gd name="T43" fmla="*/ 57 h 78"/>
                  <a:gd name="T44" fmla="*/ 5 w 23"/>
                  <a:gd name="T45" fmla="*/ 42 h 78"/>
                  <a:gd name="T46" fmla="*/ 6 w 23"/>
                  <a:gd name="T47" fmla="*/ 32 h 78"/>
                  <a:gd name="T48" fmla="*/ 12 w 23"/>
                  <a:gd name="T49" fmla="*/ 16 h 78"/>
                  <a:gd name="T50" fmla="*/ 19 w 23"/>
                  <a:gd name="T51" fmla="*/ 2 h 78"/>
                  <a:gd name="T52" fmla="*/ 19 w 23"/>
                  <a:gd name="T53" fmla="*/ 6 h 78"/>
                  <a:gd name="T54" fmla="*/ 17 w 23"/>
                  <a:gd name="T55" fmla="*/ 12 h 78"/>
                  <a:gd name="T56" fmla="*/ 10 w 23"/>
                  <a:gd name="T57" fmla="*/ 32 h 78"/>
                  <a:gd name="T58" fmla="*/ 11 w 23"/>
                  <a:gd name="T59" fmla="*/ 52 h 78"/>
                  <a:gd name="T60" fmla="*/ 16 w 23"/>
                  <a:gd name="T61" fmla="*/ 60 h 78"/>
                  <a:gd name="T62" fmla="*/ 23 w 23"/>
                  <a:gd name="T63" fmla="*/ 74 h 78"/>
                  <a:gd name="T64" fmla="*/ 21 w 23"/>
                  <a:gd name="T65" fmla="*/ 76 h 78"/>
                  <a:gd name="T66" fmla="*/ 21 w 23"/>
                  <a:gd name="T67" fmla="*/ 69 h 78"/>
                  <a:gd name="T68" fmla="*/ 11 w 23"/>
                  <a:gd name="T69" fmla="*/ 54 h 78"/>
                  <a:gd name="T70" fmla="*/ 8 w 23"/>
                  <a:gd name="T71" fmla="*/ 47 h 78"/>
                  <a:gd name="T72" fmla="*/ 12 w 23"/>
                  <a:gd name="T73" fmla="*/ 23 h 78"/>
                  <a:gd name="T74" fmla="*/ 16 w 23"/>
                  <a:gd name="T75" fmla="*/ 11 h 78"/>
                  <a:gd name="T76" fmla="*/ 19 w 23"/>
                  <a:gd name="T77" fmla="*/ 4 h 78"/>
                  <a:gd name="T78" fmla="*/ 14 w 23"/>
                  <a:gd name="T79" fmla="*/ 16 h 78"/>
                  <a:gd name="T80" fmla="*/ 7 w 23"/>
                  <a:gd name="T81" fmla="*/ 32 h 78"/>
                  <a:gd name="T82" fmla="*/ 6 w 23"/>
                  <a:gd name="T83" fmla="*/ 42 h 78"/>
                  <a:gd name="T84" fmla="*/ 9 w 23"/>
                  <a:gd name="T85" fmla="*/ 56 h 78"/>
                  <a:gd name="T86" fmla="*/ 13 w 23"/>
                  <a:gd name="T87" fmla="*/ 62 h 78"/>
                  <a:gd name="T88" fmla="*/ 20 w 23"/>
                  <a:gd name="T89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78">
                    <a:moveTo>
                      <a:pt x="20" y="78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7"/>
                      <a:pt x="19" y="76"/>
                      <a:pt x="17" y="74"/>
                    </a:cubicBezTo>
                    <a:cubicBezTo>
                      <a:pt x="16" y="72"/>
                      <a:pt x="13" y="69"/>
                      <a:pt x="12" y="67"/>
                    </a:cubicBezTo>
                    <a:cubicBezTo>
                      <a:pt x="7" y="62"/>
                      <a:pt x="4" y="56"/>
                      <a:pt x="3" y="49"/>
                    </a:cubicBezTo>
                    <a:cubicBezTo>
                      <a:pt x="1" y="39"/>
                      <a:pt x="6" y="24"/>
                      <a:pt x="10" y="17"/>
                    </a:cubicBezTo>
                    <a:cubicBezTo>
                      <a:pt x="11" y="16"/>
                      <a:pt x="12" y="13"/>
                      <a:pt x="13" y="11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3"/>
                      <a:pt x="10" y="13"/>
                      <a:pt x="9" y="17"/>
                    </a:cubicBezTo>
                    <a:cubicBezTo>
                      <a:pt x="8" y="18"/>
                      <a:pt x="8" y="19"/>
                      <a:pt x="7" y="20"/>
                    </a:cubicBezTo>
                    <a:cubicBezTo>
                      <a:pt x="6" y="23"/>
                      <a:pt x="5" y="26"/>
                      <a:pt x="4" y="30"/>
                    </a:cubicBezTo>
                    <a:cubicBezTo>
                      <a:pt x="4" y="31"/>
                      <a:pt x="4" y="33"/>
                      <a:pt x="3" y="34"/>
                    </a:cubicBezTo>
                    <a:cubicBezTo>
                      <a:pt x="2" y="37"/>
                      <a:pt x="1" y="39"/>
                      <a:pt x="1" y="43"/>
                    </a:cubicBezTo>
                    <a:cubicBezTo>
                      <a:pt x="1" y="51"/>
                      <a:pt x="3" y="56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9" y="69"/>
                      <a:pt x="9" y="69"/>
                      <a:pt x="13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4"/>
                      <a:pt x="15" y="74"/>
                      <a:pt x="15" y="74"/>
                    </a:cubicBezTo>
                    <a:cubicBezTo>
                      <a:pt x="15" y="74"/>
                      <a:pt x="16" y="75"/>
                      <a:pt x="16" y="76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5"/>
                      <a:pt x="15" y="75"/>
                      <a:pt x="14" y="75"/>
                    </a:cubicBezTo>
                    <a:cubicBezTo>
                      <a:pt x="14" y="75"/>
                      <a:pt x="14" y="74"/>
                      <a:pt x="13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9" y="70"/>
                      <a:pt x="8" y="70"/>
                      <a:pt x="6" y="64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2" y="56"/>
                      <a:pt x="0" y="51"/>
                      <a:pt x="0" y="43"/>
                    </a:cubicBezTo>
                    <a:cubicBezTo>
                      <a:pt x="0" y="39"/>
                      <a:pt x="1" y="36"/>
                      <a:pt x="2" y="34"/>
                    </a:cubicBezTo>
                    <a:cubicBezTo>
                      <a:pt x="3" y="32"/>
                      <a:pt x="3" y="31"/>
                      <a:pt x="3" y="30"/>
                    </a:cubicBezTo>
                    <a:cubicBezTo>
                      <a:pt x="4" y="26"/>
                      <a:pt x="5" y="23"/>
                      <a:pt x="6" y="20"/>
                    </a:cubicBezTo>
                    <a:cubicBezTo>
                      <a:pt x="7" y="19"/>
                      <a:pt x="7" y="18"/>
                      <a:pt x="8" y="16"/>
                    </a:cubicBezTo>
                    <a:cubicBezTo>
                      <a:pt x="9" y="12"/>
                      <a:pt x="10" y="12"/>
                      <a:pt x="11" y="11"/>
                    </a:cubicBezTo>
                    <a:cubicBezTo>
                      <a:pt x="11" y="11"/>
                      <a:pt x="12" y="11"/>
                      <a:pt x="12" y="9"/>
                    </a:cubicBezTo>
                    <a:cubicBezTo>
                      <a:pt x="13" y="8"/>
                      <a:pt x="13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9"/>
                      <a:pt x="12" y="17"/>
                      <a:pt x="11" y="18"/>
                    </a:cubicBezTo>
                    <a:cubicBezTo>
                      <a:pt x="7" y="24"/>
                      <a:pt x="2" y="39"/>
                      <a:pt x="4" y="49"/>
                    </a:cubicBezTo>
                    <a:cubicBezTo>
                      <a:pt x="5" y="56"/>
                      <a:pt x="8" y="62"/>
                      <a:pt x="13" y="66"/>
                    </a:cubicBezTo>
                    <a:cubicBezTo>
                      <a:pt x="14" y="68"/>
                      <a:pt x="16" y="71"/>
                      <a:pt x="18" y="74"/>
                    </a:cubicBezTo>
                    <a:cubicBezTo>
                      <a:pt x="19" y="74"/>
                      <a:pt x="19" y="75"/>
                      <a:pt x="19" y="75"/>
                    </a:cubicBezTo>
                    <a:cubicBezTo>
                      <a:pt x="20" y="72"/>
                      <a:pt x="16" y="67"/>
                      <a:pt x="14" y="64"/>
                    </a:cubicBezTo>
                    <a:cubicBezTo>
                      <a:pt x="13" y="64"/>
                      <a:pt x="13" y="63"/>
                      <a:pt x="12" y="63"/>
                    </a:cubicBezTo>
                    <a:cubicBezTo>
                      <a:pt x="11" y="61"/>
                      <a:pt x="10" y="60"/>
                      <a:pt x="9" y="59"/>
                    </a:cubicBezTo>
                    <a:cubicBezTo>
                      <a:pt x="9" y="58"/>
                      <a:pt x="9" y="58"/>
                      <a:pt x="8" y="57"/>
                    </a:cubicBezTo>
                    <a:cubicBezTo>
                      <a:pt x="4" y="52"/>
                      <a:pt x="5" y="49"/>
                      <a:pt x="5" y="46"/>
                    </a:cubicBezTo>
                    <a:cubicBezTo>
                      <a:pt x="5" y="45"/>
                      <a:pt x="5" y="43"/>
                      <a:pt x="5" y="42"/>
                    </a:cubicBezTo>
                    <a:cubicBezTo>
                      <a:pt x="5" y="39"/>
                      <a:pt x="5" y="37"/>
                      <a:pt x="6" y="34"/>
                    </a:cubicBezTo>
                    <a:cubicBezTo>
                      <a:pt x="6" y="34"/>
                      <a:pt x="6" y="33"/>
                      <a:pt x="6" y="32"/>
                    </a:cubicBezTo>
                    <a:cubicBezTo>
                      <a:pt x="7" y="27"/>
                      <a:pt x="9" y="24"/>
                      <a:pt x="10" y="21"/>
                    </a:cubicBezTo>
                    <a:cubicBezTo>
                      <a:pt x="11" y="19"/>
                      <a:pt x="12" y="17"/>
                      <a:pt x="12" y="16"/>
                    </a:cubicBezTo>
                    <a:cubicBezTo>
                      <a:pt x="13" y="13"/>
                      <a:pt x="14" y="12"/>
                      <a:pt x="14" y="10"/>
                    </a:cubicBezTo>
                    <a:cubicBezTo>
                      <a:pt x="15" y="8"/>
                      <a:pt x="16" y="6"/>
                      <a:pt x="19" y="2"/>
                    </a:cubicBezTo>
                    <a:cubicBezTo>
                      <a:pt x="20" y="1"/>
                      <a:pt x="20" y="0"/>
                      <a:pt x="21" y="0"/>
                    </a:cubicBezTo>
                    <a:cubicBezTo>
                      <a:pt x="22" y="1"/>
                      <a:pt x="19" y="6"/>
                      <a:pt x="19" y="6"/>
                    </a:cubicBezTo>
                    <a:cubicBezTo>
                      <a:pt x="18" y="7"/>
                      <a:pt x="18" y="10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5" y="15"/>
                      <a:pt x="14" y="19"/>
                      <a:pt x="13" y="23"/>
                    </a:cubicBezTo>
                    <a:cubicBezTo>
                      <a:pt x="12" y="26"/>
                      <a:pt x="11" y="29"/>
                      <a:pt x="10" y="32"/>
                    </a:cubicBezTo>
                    <a:cubicBezTo>
                      <a:pt x="8" y="36"/>
                      <a:pt x="8" y="40"/>
                      <a:pt x="9" y="47"/>
                    </a:cubicBezTo>
                    <a:cubicBezTo>
                      <a:pt x="10" y="51"/>
                      <a:pt x="10" y="51"/>
                      <a:pt x="11" y="52"/>
                    </a:cubicBezTo>
                    <a:cubicBezTo>
                      <a:pt x="11" y="52"/>
                      <a:pt x="11" y="52"/>
                      <a:pt x="12" y="53"/>
                    </a:cubicBezTo>
                    <a:cubicBezTo>
                      <a:pt x="13" y="55"/>
                      <a:pt x="14" y="58"/>
                      <a:pt x="16" y="60"/>
                    </a:cubicBezTo>
                    <a:cubicBezTo>
                      <a:pt x="18" y="63"/>
                      <a:pt x="20" y="66"/>
                      <a:pt x="22" y="69"/>
                    </a:cubicBezTo>
                    <a:cubicBezTo>
                      <a:pt x="23" y="72"/>
                      <a:pt x="23" y="73"/>
                      <a:pt x="23" y="74"/>
                    </a:cubicBezTo>
                    <a:cubicBezTo>
                      <a:pt x="22" y="75"/>
                      <a:pt x="22" y="75"/>
                      <a:pt x="22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5"/>
                      <a:pt x="21" y="74"/>
                      <a:pt x="21" y="74"/>
                    </a:cubicBezTo>
                    <a:cubicBezTo>
                      <a:pt x="22" y="73"/>
                      <a:pt x="22" y="72"/>
                      <a:pt x="21" y="69"/>
                    </a:cubicBezTo>
                    <a:cubicBezTo>
                      <a:pt x="19" y="66"/>
                      <a:pt x="17" y="63"/>
                      <a:pt x="15" y="61"/>
                    </a:cubicBezTo>
                    <a:cubicBezTo>
                      <a:pt x="13" y="58"/>
                      <a:pt x="12" y="56"/>
                      <a:pt x="11" y="54"/>
                    </a:cubicBezTo>
                    <a:cubicBezTo>
                      <a:pt x="10" y="53"/>
                      <a:pt x="10" y="53"/>
                      <a:pt x="10" y="52"/>
                    </a:cubicBezTo>
                    <a:cubicBezTo>
                      <a:pt x="9" y="52"/>
                      <a:pt x="9" y="51"/>
                      <a:pt x="8" y="47"/>
                    </a:cubicBezTo>
                    <a:cubicBezTo>
                      <a:pt x="7" y="40"/>
                      <a:pt x="7" y="35"/>
                      <a:pt x="9" y="31"/>
                    </a:cubicBezTo>
                    <a:cubicBezTo>
                      <a:pt x="10" y="29"/>
                      <a:pt x="11" y="26"/>
                      <a:pt x="12" y="23"/>
                    </a:cubicBezTo>
                    <a:cubicBezTo>
                      <a:pt x="13" y="19"/>
                      <a:pt x="14" y="15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9"/>
                      <a:pt x="17" y="7"/>
                      <a:pt x="18" y="6"/>
                    </a:cubicBezTo>
                    <a:cubicBezTo>
                      <a:pt x="18" y="5"/>
                      <a:pt x="18" y="5"/>
                      <a:pt x="19" y="4"/>
                    </a:cubicBezTo>
                    <a:cubicBezTo>
                      <a:pt x="17" y="7"/>
                      <a:pt x="16" y="8"/>
                      <a:pt x="15" y="11"/>
                    </a:cubicBezTo>
                    <a:cubicBezTo>
                      <a:pt x="15" y="12"/>
                      <a:pt x="14" y="14"/>
                      <a:pt x="14" y="16"/>
                    </a:cubicBezTo>
                    <a:cubicBezTo>
                      <a:pt x="13" y="18"/>
                      <a:pt x="12" y="19"/>
                      <a:pt x="11" y="21"/>
                    </a:cubicBezTo>
                    <a:cubicBezTo>
                      <a:pt x="10" y="24"/>
                      <a:pt x="8" y="28"/>
                      <a:pt x="7" y="32"/>
                    </a:cubicBezTo>
                    <a:cubicBezTo>
                      <a:pt x="7" y="33"/>
                      <a:pt x="7" y="34"/>
                      <a:pt x="7" y="35"/>
                    </a:cubicBezTo>
                    <a:cubicBezTo>
                      <a:pt x="6" y="37"/>
                      <a:pt x="6" y="39"/>
                      <a:pt x="6" y="42"/>
                    </a:cubicBezTo>
                    <a:cubicBezTo>
                      <a:pt x="6" y="43"/>
                      <a:pt x="6" y="45"/>
                      <a:pt x="6" y="46"/>
                    </a:cubicBezTo>
                    <a:cubicBezTo>
                      <a:pt x="6" y="49"/>
                      <a:pt x="6" y="51"/>
                      <a:pt x="9" y="56"/>
                    </a:cubicBezTo>
                    <a:cubicBezTo>
                      <a:pt x="9" y="57"/>
                      <a:pt x="10" y="58"/>
                      <a:pt x="10" y="58"/>
                    </a:cubicBezTo>
                    <a:cubicBezTo>
                      <a:pt x="11" y="59"/>
                      <a:pt x="12" y="60"/>
                      <a:pt x="13" y="62"/>
                    </a:cubicBezTo>
                    <a:cubicBezTo>
                      <a:pt x="14" y="63"/>
                      <a:pt x="14" y="63"/>
                      <a:pt x="15" y="64"/>
                    </a:cubicBezTo>
                    <a:cubicBezTo>
                      <a:pt x="17" y="67"/>
                      <a:pt x="22" y="72"/>
                      <a:pt x="20" y="77"/>
                    </a:cubicBez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1064"/>
              <p:cNvSpPr/>
              <p:nvPr/>
            </p:nvSpPr>
            <p:spPr bwMode="auto">
              <a:xfrm>
                <a:off x="3986" y="2361"/>
                <a:ext cx="164" cy="186"/>
              </a:xfrm>
              <a:custGeom>
                <a:avLst/>
                <a:gdLst>
                  <a:gd name="T0" fmla="*/ 16 w 61"/>
                  <a:gd name="T1" fmla="*/ 1 h 69"/>
                  <a:gd name="T2" fmla="*/ 16 w 61"/>
                  <a:gd name="T3" fmla="*/ 0 h 69"/>
                  <a:gd name="T4" fmla="*/ 0 w 61"/>
                  <a:gd name="T5" fmla="*/ 8 h 69"/>
                  <a:gd name="T6" fmla="*/ 0 w 61"/>
                  <a:gd name="T7" fmla="*/ 22 h 69"/>
                  <a:gd name="T8" fmla="*/ 0 w 61"/>
                  <a:gd name="T9" fmla="*/ 22 h 69"/>
                  <a:gd name="T10" fmla="*/ 15 w 61"/>
                  <a:gd name="T11" fmla="*/ 25 h 69"/>
                  <a:gd name="T12" fmla="*/ 51 w 61"/>
                  <a:gd name="T13" fmla="*/ 52 h 69"/>
                  <a:gd name="T14" fmla="*/ 56 w 61"/>
                  <a:gd name="T15" fmla="*/ 65 h 69"/>
                  <a:gd name="T16" fmla="*/ 59 w 61"/>
                  <a:gd name="T17" fmla="*/ 69 h 69"/>
                  <a:gd name="T18" fmla="*/ 60 w 61"/>
                  <a:gd name="T19" fmla="*/ 66 h 69"/>
                  <a:gd name="T20" fmla="*/ 47 w 61"/>
                  <a:gd name="T21" fmla="*/ 18 h 69"/>
                  <a:gd name="T22" fmla="*/ 17 w 61"/>
                  <a:gd name="T23" fmla="*/ 1 h 69"/>
                  <a:gd name="T24" fmla="*/ 16 w 61"/>
                  <a:gd name="T25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9">
                    <a:moveTo>
                      <a:pt x="16" y="1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6"/>
                      <a:pt x="11" y="26"/>
                      <a:pt x="15" y="25"/>
                    </a:cubicBezTo>
                    <a:cubicBezTo>
                      <a:pt x="42" y="18"/>
                      <a:pt x="35" y="30"/>
                      <a:pt x="51" y="52"/>
                    </a:cubicBezTo>
                    <a:cubicBezTo>
                      <a:pt x="53" y="55"/>
                      <a:pt x="55" y="61"/>
                      <a:pt x="56" y="65"/>
                    </a:cubicBezTo>
                    <a:cubicBezTo>
                      <a:pt x="56" y="66"/>
                      <a:pt x="57" y="69"/>
                      <a:pt x="59" y="69"/>
                    </a:cubicBezTo>
                    <a:cubicBezTo>
                      <a:pt x="61" y="68"/>
                      <a:pt x="61" y="67"/>
                      <a:pt x="60" y="66"/>
                    </a:cubicBezTo>
                    <a:cubicBezTo>
                      <a:pt x="58" y="43"/>
                      <a:pt x="58" y="38"/>
                      <a:pt x="47" y="18"/>
                    </a:cubicBezTo>
                    <a:cubicBezTo>
                      <a:pt x="41" y="5"/>
                      <a:pt x="30" y="0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Freeform 1065"/>
              <p:cNvSpPr/>
              <p:nvPr/>
            </p:nvSpPr>
            <p:spPr bwMode="auto">
              <a:xfrm>
                <a:off x="3988" y="2358"/>
                <a:ext cx="157" cy="194"/>
              </a:xfrm>
              <a:custGeom>
                <a:avLst/>
                <a:gdLst>
                  <a:gd name="T0" fmla="*/ 0 w 58"/>
                  <a:gd name="T1" fmla="*/ 23 h 72"/>
                  <a:gd name="T2" fmla="*/ 1 w 58"/>
                  <a:gd name="T3" fmla="*/ 11 h 72"/>
                  <a:gd name="T4" fmla="*/ 15 w 58"/>
                  <a:gd name="T5" fmla="*/ 3 h 72"/>
                  <a:gd name="T6" fmla="*/ 45 w 58"/>
                  <a:gd name="T7" fmla="*/ 20 h 72"/>
                  <a:gd name="T8" fmla="*/ 58 w 58"/>
                  <a:gd name="T9" fmla="*/ 67 h 72"/>
                  <a:gd name="T10" fmla="*/ 51 w 58"/>
                  <a:gd name="T11" fmla="*/ 52 h 72"/>
                  <a:gd name="T12" fmla="*/ 13 w 58"/>
                  <a:gd name="T13" fmla="*/ 25 h 72"/>
                  <a:gd name="T14" fmla="*/ 0 w 58"/>
                  <a:gd name="T15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72">
                    <a:moveTo>
                      <a:pt x="0" y="23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34" y="0"/>
                      <a:pt x="45" y="20"/>
                    </a:cubicBezTo>
                    <a:cubicBezTo>
                      <a:pt x="55" y="40"/>
                      <a:pt x="56" y="45"/>
                      <a:pt x="58" y="67"/>
                    </a:cubicBezTo>
                    <a:cubicBezTo>
                      <a:pt x="58" y="72"/>
                      <a:pt x="54" y="57"/>
                      <a:pt x="51" y="52"/>
                    </a:cubicBezTo>
                    <a:cubicBezTo>
                      <a:pt x="35" y="30"/>
                      <a:pt x="42" y="17"/>
                      <a:pt x="13" y="25"/>
                    </a:cubicBezTo>
                    <a:cubicBezTo>
                      <a:pt x="10" y="26"/>
                      <a:pt x="2" y="25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1" name="Freeform 1066"/>
              <p:cNvSpPr/>
              <p:nvPr/>
            </p:nvSpPr>
            <p:spPr bwMode="auto">
              <a:xfrm>
                <a:off x="3988" y="2374"/>
                <a:ext cx="159" cy="170"/>
              </a:xfrm>
              <a:custGeom>
                <a:avLst/>
                <a:gdLst>
                  <a:gd name="T0" fmla="*/ 58 w 59"/>
                  <a:gd name="T1" fmla="*/ 63 h 63"/>
                  <a:gd name="T2" fmla="*/ 52 w 59"/>
                  <a:gd name="T3" fmla="*/ 50 h 63"/>
                  <a:gd name="T4" fmla="*/ 47 w 59"/>
                  <a:gd name="T5" fmla="*/ 36 h 63"/>
                  <a:gd name="T6" fmla="*/ 32 w 59"/>
                  <a:gd name="T7" fmla="*/ 16 h 63"/>
                  <a:gd name="T8" fmla="*/ 25 w 59"/>
                  <a:gd name="T9" fmla="*/ 14 h 63"/>
                  <a:gd name="T10" fmla="*/ 6 w 59"/>
                  <a:gd name="T11" fmla="*/ 16 h 63"/>
                  <a:gd name="T12" fmla="*/ 0 w 59"/>
                  <a:gd name="T13" fmla="*/ 12 h 63"/>
                  <a:gd name="T14" fmla="*/ 2 w 59"/>
                  <a:gd name="T15" fmla="*/ 13 h 63"/>
                  <a:gd name="T16" fmla="*/ 17 w 59"/>
                  <a:gd name="T17" fmla="*/ 14 h 63"/>
                  <a:gd name="T18" fmla="*/ 27 w 59"/>
                  <a:gd name="T19" fmla="*/ 13 h 63"/>
                  <a:gd name="T20" fmla="*/ 44 w 59"/>
                  <a:gd name="T21" fmla="*/ 27 h 63"/>
                  <a:gd name="T22" fmla="*/ 53 w 59"/>
                  <a:gd name="T23" fmla="*/ 49 h 63"/>
                  <a:gd name="T24" fmla="*/ 56 w 59"/>
                  <a:gd name="T25" fmla="*/ 56 h 63"/>
                  <a:gd name="T26" fmla="*/ 54 w 59"/>
                  <a:gd name="T27" fmla="*/ 48 h 63"/>
                  <a:gd name="T28" fmla="*/ 49 w 59"/>
                  <a:gd name="T29" fmla="*/ 36 h 63"/>
                  <a:gd name="T30" fmla="*/ 43 w 59"/>
                  <a:gd name="T31" fmla="*/ 21 h 63"/>
                  <a:gd name="T32" fmla="*/ 35 w 59"/>
                  <a:gd name="T33" fmla="*/ 12 h 63"/>
                  <a:gd name="T34" fmla="*/ 23 w 59"/>
                  <a:gd name="T35" fmla="*/ 9 h 63"/>
                  <a:gd name="T36" fmla="*/ 15 w 59"/>
                  <a:gd name="T37" fmla="*/ 11 h 63"/>
                  <a:gd name="T38" fmla="*/ 1 w 59"/>
                  <a:gd name="T39" fmla="*/ 8 h 63"/>
                  <a:gd name="T40" fmla="*/ 5 w 59"/>
                  <a:gd name="T41" fmla="*/ 7 h 63"/>
                  <a:gd name="T42" fmla="*/ 35 w 59"/>
                  <a:gd name="T43" fmla="*/ 6 h 63"/>
                  <a:gd name="T44" fmla="*/ 56 w 59"/>
                  <a:gd name="T45" fmla="*/ 46 h 63"/>
                  <a:gd name="T46" fmla="*/ 55 w 59"/>
                  <a:gd name="T47" fmla="*/ 36 h 63"/>
                  <a:gd name="T48" fmla="*/ 48 w 59"/>
                  <a:gd name="T49" fmla="*/ 22 h 63"/>
                  <a:gd name="T50" fmla="*/ 41 w 59"/>
                  <a:gd name="T51" fmla="*/ 9 h 63"/>
                  <a:gd name="T52" fmla="*/ 21 w 59"/>
                  <a:gd name="T53" fmla="*/ 1 h 63"/>
                  <a:gd name="T54" fmla="*/ 8 w 59"/>
                  <a:gd name="T55" fmla="*/ 4 h 63"/>
                  <a:gd name="T56" fmla="*/ 5 w 59"/>
                  <a:gd name="T57" fmla="*/ 4 h 63"/>
                  <a:gd name="T58" fmla="*/ 7 w 59"/>
                  <a:gd name="T59" fmla="*/ 3 h 63"/>
                  <a:gd name="T60" fmla="*/ 9 w 59"/>
                  <a:gd name="T61" fmla="*/ 2 h 63"/>
                  <a:gd name="T62" fmla="*/ 22 w 59"/>
                  <a:gd name="T63" fmla="*/ 0 h 63"/>
                  <a:gd name="T64" fmla="*/ 47 w 59"/>
                  <a:gd name="T65" fmla="*/ 16 h 63"/>
                  <a:gd name="T66" fmla="*/ 54 w 59"/>
                  <a:gd name="T67" fmla="*/ 31 h 63"/>
                  <a:gd name="T68" fmla="*/ 57 w 59"/>
                  <a:gd name="T69" fmla="*/ 43 h 63"/>
                  <a:gd name="T70" fmla="*/ 58 w 59"/>
                  <a:gd name="T71" fmla="*/ 49 h 63"/>
                  <a:gd name="T72" fmla="*/ 57 w 59"/>
                  <a:gd name="T73" fmla="*/ 49 h 63"/>
                  <a:gd name="T74" fmla="*/ 34 w 59"/>
                  <a:gd name="T75" fmla="*/ 7 h 63"/>
                  <a:gd name="T76" fmla="*/ 5 w 59"/>
                  <a:gd name="T77" fmla="*/ 8 h 63"/>
                  <a:gd name="T78" fmla="*/ 15 w 59"/>
                  <a:gd name="T79" fmla="*/ 10 h 63"/>
                  <a:gd name="T80" fmla="*/ 23 w 59"/>
                  <a:gd name="T81" fmla="*/ 8 h 63"/>
                  <a:gd name="T82" fmla="*/ 36 w 59"/>
                  <a:gd name="T83" fmla="*/ 12 h 63"/>
                  <a:gd name="T84" fmla="*/ 44 w 59"/>
                  <a:gd name="T85" fmla="*/ 21 h 63"/>
                  <a:gd name="T86" fmla="*/ 51 w 59"/>
                  <a:gd name="T87" fmla="*/ 36 h 63"/>
                  <a:gd name="T88" fmla="*/ 55 w 59"/>
                  <a:gd name="T89" fmla="*/ 48 h 63"/>
                  <a:gd name="T90" fmla="*/ 58 w 59"/>
                  <a:gd name="T9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63">
                    <a:moveTo>
                      <a:pt x="58" y="63"/>
                    </a:moveTo>
                    <a:cubicBezTo>
                      <a:pt x="58" y="63"/>
                      <a:pt x="58" y="63"/>
                      <a:pt x="58" y="63"/>
                    </a:cubicBezTo>
                    <a:cubicBezTo>
                      <a:pt x="57" y="63"/>
                      <a:pt x="55" y="56"/>
                      <a:pt x="55" y="56"/>
                    </a:cubicBezTo>
                    <a:cubicBezTo>
                      <a:pt x="55" y="54"/>
                      <a:pt x="53" y="52"/>
                      <a:pt x="52" y="50"/>
                    </a:cubicBezTo>
                    <a:cubicBezTo>
                      <a:pt x="52" y="50"/>
                      <a:pt x="52" y="49"/>
                      <a:pt x="52" y="49"/>
                    </a:cubicBezTo>
                    <a:cubicBezTo>
                      <a:pt x="51" y="45"/>
                      <a:pt x="49" y="40"/>
                      <a:pt x="47" y="36"/>
                    </a:cubicBezTo>
                    <a:cubicBezTo>
                      <a:pt x="45" y="33"/>
                      <a:pt x="44" y="30"/>
                      <a:pt x="43" y="27"/>
                    </a:cubicBezTo>
                    <a:cubicBezTo>
                      <a:pt x="41" y="22"/>
                      <a:pt x="38" y="19"/>
                      <a:pt x="32" y="16"/>
                    </a:cubicBezTo>
                    <a:cubicBezTo>
                      <a:pt x="28" y="14"/>
                      <a:pt x="28" y="14"/>
                      <a:pt x="27" y="14"/>
                    </a:cubicBezTo>
                    <a:cubicBezTo>
                      <a:pt x="27" y="14"/>
                      <a:pt x="26" y="15"/>
                      <a:pt x="25" y="14"/>
                    </a:cubicBezTo>
                    <a:cubicBezTo>
                      <a:pt x="23" y="14"/>
                      <a:pt x="20" y="15"/>
                      <a:pt x="17" y="15"/>
                    </a:cubicBezTo>
                    <a:cubicBezTo>
                      <a:pt x="13" y="16"/>
                      <a:pt x="9" y="17"/>
                      <a:pt x="6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3"/>
                      <a:pt x="1" y="12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6" y="15"/>
                    </a:cubicBezTo>
                    <a:cubicBezTo>
                      <a:pt x="9" y="15"/>
                      <a:pt x="13" y="15"/>
                      <a:pt x="17" y="14"/>
                    </a:cubicBezTo>
                    <a:cubicBezTo>
                      <a:pt x="20" y="14"/>
                      <a:pt x="23" y="13"/>
                      <a:pt x="25" y="13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32" y="15"/>
                    </a:cubicBezTo>
                    <a:cubicBezTo>
                      <a:pt x="37" y="17"/>
                      <a:pt x="42" y="20"/>
                      <a:pt x="44" y="27"/>
                    </a:cubicBezTo>
                    <a:cubicBezTo>
                      <a:pt x="45" y="30"/>
                      <a:pt x="46" y="33"/>
                      <a:pt x="48" y="36"/>
                    </a:cubicBezTo>
                    <a:cubicBezTo>
                      <a:pt x="50" y="40"/>
                      <a:pt x="52" y="44"/>
                      <a:pt x="53" y="49"/>
                    </a:cubicBezTo>
                    <a:cubicBezTo>
                      <a:pt x="53" y="49"/>
                      <a:pt x="53" y="49"/>
                      <a:pt x="53" y="50"/>
                    </a:cubicBezTo>
                    <a:cubicBezTo>
                      <a:pt x="54" y="51"/>
                      <a:pt x="56" y="54"/>
                      <a:pt x="56" y="56"/>
                    </a:cubicBezTo>
                    <a:cubicBezTo>
                      <a:pt x="56" y="56"/>
                      <a:pt x="56" y="57"/>
                      <a:pt x="57" y="59"/>
                    </a:cubicBezTo>
                    <a:cubicBezTo>
                      <a:pt x="56" y="52"/>
                      <a:pt x="55" y="51"/>
                      <a:pt x="54" y="48"/>
                    </a:cubicBezTo>
                    <a:cubicBezTo>
                      <a:pt x="53" y="47"/>
                      <a:pt x="53" y="45"/>
                      <a:pt x="52" y="43"/>
                    </a:cubicBezTo>
                    <a:cubicBezTo>
                      <a:pt x="51" y="40"/>
                      <a:pt x="50" y="38"/>
                      <a:pt x="49" y="36"/>
                    </a:cubicBezTo>
                    <a:cubicBezTo>
                      <a:pt x="48" y="32"/>
                      <a:pt x="47" y="27"/>
                      <a:pt x="44" y="24"/>
                    </a:cubicBezTo>
                    <a:cubicBezTo>
                      <a:pt x="44" y="23"/>
                      <a:pt x="43" y="22"/>
                      <a:pt x="43" y="21"/>
                    </a:cubicBezTo>
                    <a:cubicBezTo>
                      <a:pt x="41" y="19"/>
                      <a:pt x="40" y="17"/>
                      <a:pt x="38" y="15"/>
                    </a:cubicBezTo>
                    <a:cubicBezTo>
                      <a:pt x="37" y="14"/>
                      <a:pt x="36" y="13"/>
                      <a:pt x="35" y="12"/>
                    </a:cubicBezTo>
                    <a:cubicBezTo>
                      <a:pt x="33" y="10"/>
                      <a:pt x="31" y="8"/>
                      <a:pt x="25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1" y="10"/>
                      <a:pt x="20" y="10"/>
                      <a:pt x="17" y="10"/>
                    </a:cubicBezTo>
                    <a:cubicBezTo>
                      <a:pt x="17" y="10"/>
                      <a:pt x="16" y="11"/>
                      <a:pt x="15" y="11"/>
                    </a:cubicBezTo>
                    <a:cubicBezTo>
                      <a:pt x="10" y="12"/>
                      <a:pt x="3" y="14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5" y="7"/>
                    </a:cubicBezTo>
                    <a:cubicBezTo>
                      <a:pt x="8" y="7"/>
                      <a:pt x="12" y="6"/>
                      <a:pt x="14" y="5"/>
                    </a:cubicBezTo>
                    <a:cubicBezTo>
                      <a:pt x="22" y="2"/>
                      <a:pt x="29" y="3"/>
                      <a:pt x="35" y="6"/>
                    </a:cubicBezTo>
                    <a:cubicBezTo>
                      <a:pt x="44" y="12"/>
                      <a:pt x="51" y="28"/>
                      <a:pt x="53" y="38"/>
                    </a:cubicBezTo>
                    <a:cubicBezTo>
                      <a:pt x="53" y="40"/>
                      <a:pt x="55" y="44"/>
                      <a:pt x="56" y="46"/>
                    </a:cubicBezTo>
                    <a:cubicBezTo>
                      <a:pt x="56" y="44"/>
                      <a:pt x="56" y="44"/>
                      <a:pt x="56" y="43"/>
                    </a:cubicBezTo>
                    <a:cubicBezTo>
                      <a:pt x="56" y="41"/>
                      <a:pt x="56" y="40"/>
                      <a:pt x="55" y="36"/>
                    </a:cubicBezTo>
                    <a:cubicBezTo>
                      <a:pt x="54" y="34"/>
                      <a:pt x="54" y="33"/>
                      <a:pt x="53" y="32"/>
                    </a:cubicBezTo>
                    <a:cubicBezTo>
                      <a:pt x="52" y="28"/>
                      <a:pt x="51" y="25"/>
                      <a:pt x="48" y="22"/>
                    </a:cubicBezTo>
                    <a:cubicBezTo>
                      <a:pt x="47" y="20"/>
                      <a:pt x="47" y="19"/>
                      <a:pt x="46" y="17"/>
                    </a:cubicBezTo>
                    <a:cubicBezTo>
                      <a:pt x="45" y="14"/>
                      <a:pt x="43" y="11"/>
                      <a:pt x="41" y="9"/>
                    </a:cubicBezTo>
                    <a:cubicBezTo>
                      <a:pt x="35" y="3"/>
                      <a:pt x="30" y="2"/>
                      <a:pt x="22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5" y="1"/>
                      <a:pt x="15" y="1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15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1"/>
                      <a:pt x="35" y="2"/>
                      <a:pt x="41" y="8"/>
                    </a:cubicBezTo>
                    <a:cubicBezTo>
                      <a:pt x="44" y="11"/>
                      <a:pt x="46" y="14"/>
                      <a:pt x="47" y="16"/>
                    </a:cubicBezTo>
                    <a:cubicBezTo>
                      <a:pt x="48" y="18"/>
                      <a:pt x="48" y="20"/>
                      <a:pt x="49" y="21"/>
                    </a:cubicBezTo>
                    <a:cubicBezTo>
                      <a:pt x="52" y="25"/>
                      <a:pt x="53" y="28"/>
                      <a:pt x="54" y="31"/>
                    </a:cubicBezTo>
                    <a:cubicBezTo>
                      <a:pt x="55" y="33"/>
                      <a:pt x="55" y="34"/>
                      <a:pt x="56" y="35"/>
                    </a:cubicBezTo>
                    <a:cubicBezTo>
                      <a:pt x="58" y="40"/>
                      <a:pt x="57" y="41"/>
                      <a:pt x="57" y="43"/>
                    </a:cubicBezTo>
                    <a:cubicBezTo>
                      <a:pt x="57" y="44"/>
                      <a:pt x="57" y="44"/>
                      <a:pt x="57" y="46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6" y="49"/>
                      <a:pt x="52" y="40"/>
                      <a:pt x="52" y="38"/>
                    </a:cubicBezTo>
                    <a:cubicBezTo>
                      <a:pt x="50" y="29"/>
                      <a:pt x="43" y="12"/>
                      <a:pt x="34" y="7"/>
                    </a:cubicBezTo>
                    <a:cubicBezTo>
                      <a:pt x="28" y="4"/>
                      <a:pt x="22" y="4"/>
                      <a:pt x="15" y="6"/>
                    </a:cubicBezTo>
                    <a:cubicBezTo>
                      <a:pt x="13" y="7"/>
                      <a:pt x="8" y="8"/>
                      <a:pt x="5" y="8"/>
                    </a:cubicBezTo>
                    <a:cubicBezTo>
                      <a:pt x="4" y="9"/>
                      <a:pt x="3" y="9"/>
                      <a:pt x="2" y="9"/>
                    </a:cubicBezTo>
                    <a:cubicBezTo>
                      <a:pt x="5" y="12"/>
                      <a:pt x="11" y="11"/>
                      <a:pt x="15" y="10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20" y="8"/>
                      <a:pt x="21" y="8"/>
                      <a:pt x="23" y="8"/>
                    </a:cubicBezTo>
                    <a:cubicBezTo>
                      <a:pt x="23" y="8"/>
                      <a:pt x="24" y="8"/>
                      <a:pt x="25" y="8"/>
                    </a:cubicBezTo>
                    <a:cubicBezTo>
                      <a:pt x="31" y="7"/>
                      <a:pt x="33" y="9"/>
                      <a:pt x="36" y="12"/>
                    </a:cubicBezTo>
                    <a:cubicBezTo>
                      <a:pt x="37" y="12"/>
                      <a:pt x="38" y="13"/>
                      <a:pt x="39" y="14"/>
                    </a:cubicBezTo>
                    <a:cubicBezTo>
                      <a:pt x="41" y="16"/>
                      <a:pt x="42" y="19"/>
                      <a:pt x="44" y="21"/>
                    </a:cubicBezTo>
                    <a:cubicBezTo>
                      <a:pt x="44" y="22"/>
                      <a:pt x="45" y="22"/>
                      <a:pt x="45" y="23"/>
                    </a:cubicBezTo>
                    <a:cubicBezTo>
                      <a:pt x="48" y="27"/>
                      <a:pt x="49" y="32"/>
                      <a:pt x="51" y="36"/>
                    </a:cubicBezTo>
                    <a:cubicBezTo>
                      <a:pt x="51" y="38"/>
                      <a:pt x="52" y="40"/>
                      <a:pt x="53" y="42"/>
                    </a:cubicBezTo>
                    <a:cubicBezTo>
                      <a:pt x="54" y="45"/>
                      <a:pt x="54" y="46"/>
                      <a:pt x="55" y="48"/>
                    </a:cubicBezTo>
                    <a:cubicBezTo>
                      <a:pt x="57" y="51"/>
                      <a:pt x="57" y="52"/>
                      <a:pt x="58" y="60"/>
                    </a:cubicBezTo>
                    <a:cubicBezTo>
                      <a:pt x="58" y="62"/>
                      <a:pt x="59" y="62"/>
                      <a:pt x="58" y="6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Freeform 1067"/>
              <p:cNvSpPr/>
              <p:nvPr/>
            </p:nvSpPr>
            <p:spPr bwMode="auto">
              <a:xfrm>
                <a:off x="3845" y="2027"/>
                <a:ext cx="170" cy="382"/>
              </a:xfrm>
              <a:custGeom>
                <a:avLst/>
                <a:gdLst>
                  <a:gd name="T0" fmla="*/ 60 w 63"/>
                  <a:gd name="T1" fmla="*/ 4 h 142"/>
                  <a:gd name="T2" fmla="*/ 56 w 63"/>
                  <a:gd name="T3" fmla="*/ 16 h 142"/>
                  <a:gd name="T4" fmla="*/ 58 w 63"/>
                  <a:gd name="T5" fmla="*/ 54 h 142"/>
                  <a:gd name="T6" fmla="*/ 34 w 63"/>
                  <a:gd name="T7" fmla="*/ 136 h 142"/>
                  <a:gd name="T8" fmla="*/ 34 w 63"/>
                  <a:gd name="T9" fmla="*/ 141 h 142"/>
                  <a:gd name="T10" fmla="*/ 30 w 63"/>
                  <a:gd name="T11" fmla="*/ 138 h 142"/>
                  <a:gd name="T12" fmla="*/ 3 w 63"/>
                  <a:gd name="T13" fmla="*/ 79 h 142"/>
                  <a:gd name="T14" fmla="*/ 25 w 63"/>
                  <a:gd name="T15" fmla="*/ 26 h 142"/>
                  <a:gd name="T16" fmla="*/ 59 w 63"/>
                  <a:gd name="T17" fmla="*/ 1 h 142"/>
                  <a:gd name="T18" fmla="*/ 62 w 63"/>
                  <a:gd name="T19" fmla="*/ 0 h 142"/>
                  <a:gd name="T20" fmla="*/ 60 w 63"/>
                  <a:gd name="T21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42">
                    <a:moveTo>
                      <a:pt x="60" y="4"/>
                    </a:moveTo>
                    <a:cubicBezTo>
                      <a:pt x="56" y="6"/>
                      <a:pt x="55" y="12"/>
                      <a:pt x="56" y="16"/>
                    </a:cubicBezTo>
                    <a:cubicBezTo>
                      <a:pt x="57" y="28"/>
                      <a:pt x="52" y="30"/>
                      <a:pt x="58" y="54"/>
                    </a:cubicBezTo>
                    <a:cubicBezTo>
                      <a:pt x="63" y="76"/>
                      <a:pt x="24" y="102"/>
                      <a:pt x="34" y="136"/>
                    </a:cubicBezTo>
                    <a:cubicBezTo>
                      <a:pt x="35" y="137"/>
                      <a:pt x="36" y="140"/>
                      <a:pt x="34" y="141"/>
                    </a:cubicBezTo>
                    <a:cubicBezTo>
                      <a:pt x="32" y="142"/>
                      <a:pt x="31" y="140"/>
                      <a:pt x="30" y="138"/>
                    </a:cubicBezTo>
                    <a:cubicBezTo>
                      <a:pt x="18" y="120"/>
                      <a:pt x="5" y="100"/>
                      <a:pt x="3" y="79"/>
                    </a:cubicBezTo>
                    <a:cubicBezTo>
                      <a:pt x="0" y="57"/>
                      <a:pt x="9" y="40"/>
                      <a:pt x="25" y="26"/>
                    </a:cubicBezTo>
                    <a:cubicBezTo>
                      <a:pt x="37" y="15"/>
                      <a:pt x="42" y="5"/>
                      <a:pt x="59" y="1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Freeform 1068"/>
              <p:cNvSpPr/>
              <p:nvPr/>
            </p:nvSpPr>
            <p:spPr bwMode="auto">
              <a:xfrm>
                <a:off x="3805" y="2032"/>
                <a:ext cx="205" cy="366"/>
              </a:xfrm>
              <a:custGeom>
                <a:avLst/>
                <a:gdLst>
                  <a:gd name="T0" fmla="*/ 44 w 76"/>
                  <a:gd name="T1" fmla="*/ 125 h 136"/>
                  <a:gd name="T2" fmla="*/ 41 w 76"/>
                  <a:gd name="T3" fmla="*/ 25 h 136"/>
                  <a:gd name="T4" fmla="*/ 74 w 76"/>
                  <a:gd name="T5" fmla="*/ 0 h 136"/>
                  <a:gd name="T6" fmla="*/ 69 w 76"/>
                  <a:gd name="T7" fmla="*/ 14 h 136"/>
                  <a:gd name="T8" fmla="*/ 71 w 76"/>
                  <a:gd name="T9" fmla="*/ 53 h 136"/>
                  <a:gd name="T10" fmla="*/ 47 w 76"/>
                  <a:gd name="T11" fmla="*/ 133 h 136"/>
                  <a:gd name="T12" fmla="*/ 44 w 76"/>
                  <a:gd name="T13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36">
                    <a:moveTo>
                      <a:pt x="44" y="125"/>
                    </a:moveTo>
                    <a:cubicBezTo>
                      <a:pt x="27" y="99"/>
                      <a:pt x="0" y="64"/>
                      <a:pt x="41" y="25"/>
                    </a:cubicBezTo>
                    <a:cubicBezTo>
                      <a:pt x="52" y="14"/>
                      <a:pt x="57" y="6"/>
                      <a:pt x="74" y="0"/>
                    </a:cubicBezTo>
                    <a:cubicBezTo>
                      <a:pt x="72" y="1"/>
                      <a:pt x="68" y="6"/>
                      <a:pt x="69" y="14"/>
                    </a:cubicBezTo>
                    <a:cubicBezTo>
                      <a:pt x="70" y="25"/>
                      <a:pt x="65" y="29"/>
                      <a:pt x="71" y="53"/>
                    </a:cubicBezTo>
                    <a:cubicBezTo>
                      <a:pt x="76" y="73"/>
                      <a:pt x="38" y="99"/>
                      <a:pt x="47" y="133"/>
                    </a:cubicBezTo>
                    <a:cubicBezTo>
                      <a:pt x="48" y="136"/>
                      <a:pt x="47" y="129"/>
                      <a:pt x="44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Freeform 1069"/>
              <p:cNvSpPr/>
              <p:nvPr/>
            </p:nvSpPr>
            <p:spPr bwMode="auto">
              <a:xfrm>
                <a:off x="3630" y="2129"/>
                <a:ext cx="304" cy="267"/>
              </a:xfrm>
              <a:custGeom>
                <a:avLst/>
                <a:gdLst>
                  <a:gd name="T0" fmla="*/ 84 w 113"/>
                  <a:gd name="T1" fmla="*/ 36 h 99"/>
                  <a:gd name="T2" fmla="*/ 113 w 113"/>
                  <a:gd name="T3" fmla="*/ 99 h 99"/>
                  <a:gd name="T4" fmla="*/ 95 w 113"/>
                  <a:gd name="T5" fmla="*/ 84 h 99"/>
                  <a:gd name="T6" fmla="*/ 58 w 113"/>
                  <a:gd name="T7" fmla="*/ 63 h 99"/>
                  <a:gd name="T8" fmla="*/ 2 w 113"/>
                  <a:gd name="T9" fmla="*/ 16 h 99"/>
                  <a:gd name="T10" fmla="*/ 1 w 113"/>
                  <a:gd name="T11" fmla="*/ 14 h 99"/>
                  <a:gd name="T12" fmla="*/ 6 w 113"/>
                  <a:gd name="T13" fmla="*/ 9 h 99"/>
                  <a:gd name="T14" fmla="*/ 33 w 113"/>
                  <a:gd name="T15" fmla="*/ 3 h 99"/>
                  <a:gd name="T16" fmla="*/ 65 w 113"/>
                  <a:gd name="T17" fmla="*/ 8 h 99"/>
                  <a:gd name="T18" fmla="*/ 84 w 113"/>
                  <a:gd name="T19" fmla="*/ 33 h 99"/>
                  <a:gd name="T20" fmla="*/ 84 w 113"/>
                  <a:gd name="T21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99">
                    <a:moveTo>
                      <a:pt x="84" y="36"/>
                    </a:moveTo>
                    <a:cubicBezTo>
                      <a:pt x="85" y="59"/>
                      <a:pt x="101" y="80"/>
                      <a:pt x="113" y="99"/>
                    </a:cubicBezTo>
                    <a:cubicBezTo>
                      <a:pt x="105" y="93"/>
                      <a:pt x="103" y="91"/>
                      <a:pt x="95" y="84"/>
                    </a:cubicBezTo>
                    <a:cubicBezTo>
                      <a:pt x="85" y="75"/>
                      <a:pt x="74" y="65"/>
                      <a:pt x="58" y="63"/>
                    </a:cubicBezTo>
                    <a:cubicBezTo>
                      <a:pt x="8" y="59"/>
                      <a:pt x="26" y="32"/>
                      <a:pt x="2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0" y="11"/>
                      <a:pt x="5" y="10"/>
                      <a:pt x="6" y="9"/>
                    </a:cubicBezTo>
                    <a:cubicBezTo>
                      <a:pt x="14" y="7"/>
                      <a:pt x="25" y="4"/>
                      <a:pt x="33" y="3"/>
                    </a:cubicBezTo>
                    <a:cubicBezTo>
                      <a:pt x="44" y="0"/>
                      <a:pt x="55" y="1"/>
                      <a:pt x="65" y="8"/>
                    </a:cubicBezTo>
                    <a:cubicBezTo>
                      <a:pt x="73" y="15"/>
                      <a:pt x="77" y="24"/>
                      <a:pt x="84" y="33"/>
                    </a:cubicBez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1070"/>
              <p:cNvSpPr/>
              <p:nvPr/>
            </p:nvSpPr>
            <p:spPr bwMode="auto">
              <a:xfrm>
                <a:off x="3627" y="2121"/>
                <a:ext cx="289" cy="256"/>
              </a:xfrm>
              <a:custGeom>
                <a:avLst/>
                <a:gdLst>
                  <a:gd name="T0" fmla="*/ 83 w 107"/>
                  <a:gd name="T1" fmla="*/ 39 h 95"/>
                  <a:gd name="T2" fmla="*/ 34 w 107"/>
                  <a:gd name="T3" fmla="*/ 7 h 95"/>
                  <a:gd name="T4" fmla="*/ 4 w 107"/>
                  <a:gd name="T5" fmla="*/ 17 h 95"/>
                  <a:gd name="T6" fmla="*/ 60 w 107"/>
                  <a:gd name="T7" fmla="*/ 65 h 95"/>
                  <a:gd name="T8" fmla="*/ 107 w 107"/>
                  <a:gd name="T9" fmla="*/ 95 h 95"/>
                  <a:gd name="T10" fmla="*/ 83 w 107"/>
                  <a:gd name="T11" fmla="*/ 3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95">
                    <a:moveTo>
                      <a:pt x="83" y="39"/>
                    </a:moveTo>
                    <a:cubicBezTo>
                      <a:pt x="71" y="23"/>
                      <a:pt x="64" y="0"/>
                      <a:pt x="34" y="7"/>
                    </a:cubicBezTo>
                    <a:cubicBezTo>
                      <a:pt x="30" y="8"/>
                      <a:pt x="0" y="15"/>
                      <a:pt x="4" y="17"/>
                    </a:cubicBezTo>
                    <a:cubicBezTo>
                      <a:pt x="29" y="34"/>
                      <a:pt x="10" y="60"/>
                      <a:pt x="60" y="65"/>
                    </a:cubicBezTo>
                    <a:cubicBezTo>
                      <a:pt x="81" y="66"/>
                      <a:pt x="94" y="85"/>
                      <a:pt x="107" y="95"/>
                    </a:cubicBezTo>
                    <a:cubicBezTo>
                      <a:pt x="97" y="79"/>
                      <a:pt x="84" y="60"/>
                      <a:pt x="83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Freeform 1071"/>
              <p:cNvSpPr/>
              <p:nvPr/>
            </p:nvSpPr>
            <p:spPr bwMode="auto">
              <a:xfrm>
                <a:off x="3641" y="2296"/>
                <a:ext cx="304" cy="213"/>
              </a:xfrm>
              <a:custGeom>
                <a:avLst/>
                <a:gdLst>
                  <a:gd name="T0" fmla="*/ 55 w 113"/>
                  <a:gd name="T1" fmla="*/ 0 h 79"/>
                  <a:gd name="T2" fmla="*/ 94 w 113"/>
                  <a:gd name="T3" fmla="*/ 20 h 79"/>
                  <a:gd name="T4" fmla="*/ 103 w 113"/>
                  <a:gd name="T5" fmla="*/ 28 h 79"/>
                  <a:gd name="T6" fmla="*/ 110 w 113"/>
                  <a:gd name="T7" fmla="*/ 38 h 79"/>
                  <a:gd name="T8" fmla="*/ 113 w 113"/>
                  <a:gd name="T9" fmla="*/ 41 h 79"/>
                  <a:gd name="T10" fmla="*/ 97 w 113"/>
                  <a:gd name="T11" fmla="*/ 43 h 79"/>
                  <a:gd name="T12" fmla="*/ 65 w 113"/>
                  <a:gd name="T13" fmla="*/ 50 h 79"/>
                  <a:gd name="T14" fmla="*/ 46 w 113"/>
                  <a:gd name="T15" fmla="*/ 49 h 79"/>
                  <a:gd name="T16" fmla="*/ 34 w 113"/>
                  <a:gd name="T17" fmla="*/ 50 h 79"/>
                  <a:gd name="T18" fmla="*/ 4 w 113"/>
                  <a:gd name="T19" fmla="*/ 72 h 79"/>
                  <a:gd name="T20" fmla="*/ 0 w 113"/>
                  <a:gd name="T21" fmla="*/ 79 h 79"/>
                  <a:gd name="T22" fmla="*/ 3 w 113"/>
                  <a:gd name="T23" fmla="*/ 57 h 79"/>
                  <a:gd name="T24" fmla="*/ 15 w 113"/>
                  <a:gd name="T25" fmla="*/ 20 h 79"/>
                  <a:gd name="T26" fmla="*/ 55 w 113"/>
                  <a:gd name="T2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79">
                    <a:moveTo>
                      <a:pt x="55" y="0"/>
                    </a:moveTo>
                    <a:cubicBezTo>
                      <a:pt x="71" y="1"/>
                      <a:pt x="82" y="9"/>
                      <a:pt x="94" y="20"/>
                    </a:cubicBezTo>
                    <a:cubicBezTo>
                      <a:pt x="97" y="23"/>
                      <a:pt x="100" y="26"/>
                      <a:pt x="103" y="28"/>
                    </a:cubicBezTo>
                    <a:cubicBezTo>
                      <a:pt x="104" y="29"/>
                      <a:pt x="108" y="36"/>
                      <a:pt x="110" y="38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05" y="40"/>
                      <a:pt x="105" y="40"/>
                      <a:pt x="97" y="43"/>
                    </a:cubicBezTo>
                    <a:cubicBezTo>
                      <a:pt x="84" y="48"/>
                      <a:pt x="78" y="50"/>
                      <a:pt x="65" y="50"/>
                    </a:cubicBezTo>
                    <a:cubicBezTo>
                      <a:pt x="58" y="50"/>
                      <a:pt x="52" y="50"/>
                      <a:pt x="46" y="49"/>
                    </a:cubicBezTo>
                    <a:cubicBezTo>
                      <a:pt x="43" y="49"/>
                      <a:pt x="37" y="49"/>
                      <a:pt x="34" y="50"/>
                    </a:cubicBezTo>
                    <a:cubicBezTo>
                      <a:pt x="17" y="56"/>
                      <a:pt x="16" y="58"/>
                      <a:pt x="4" y="7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5" y="45"/>
                      <a:pt x="8" y="30"/>
                      <a:pt x="15" y="20"/>
                    </a:cubicBezTo>
                    <a:cubicBezTo>
                      <a:pt x="20" y="12"/>
                      <a:pt x="37" y="1"/>
                      <a:pt x="55" y="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Freeform 1072"/>
              <p:cNvSpPr/>
              <p:nvPr/>
            </p:nvSpPr>
            <p:spPr bwMode="auto">
              <a:xfrm>
                <a:off x="3643" y="2299"/>
                <a:ext cx="291" cy="196"/>
              </a:xfrm>
              <a:custGeom>
                <a:avLst/>
                <a:gdLst>
                  <a:gd name="T0" fmla="*/ 54 w 108"/>
                  <a:gd name="T1" fmla="*/ 0 h 73"/>
                  <a:gd name="T2" fmla="*/ 0 w 108"/>
                  <a:gd name="T3" fmla="*/ 73 h 73"/>
                  <a:gd name="T4" fmla="*/ 33 w 108"/>
                  <a:gd name="T5" fmla="*/ 47 h 73"/>
                  <a:gd name="T6" fmla="*/ 77 w 108"/>
                  <a:gd name="T7" fmla="*/ 46 h 73"/>
                  <a:gd name="T8" fmla="*/ 108 w 108"/>
                  <a:gd name="T9" fmla="*/ 38 h 73"/>
                  <a:gd name="T10" fmla="*/ 101 w 108"/>
                  <a:gd name="T11" fmla="*/ 29 h 73"/>
                  <a:gd name="T12" fmla="*/ 54 w 108"/>
                  <a:gd name="T1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73">
                    <a:moveTo>
                      <a:pt x="54" y="0"/>
                    </a:moveTo>
                    <a:cubicBezTo>
                      <a:pt x="7" y="12"/>
                      <a:pt x="10" y="28"/>
                      <a:pt x="0" y="73"/>
                    </a:cubicBezTo>
                    <a:cubicBezTo>
                      <a:pt x="10" y="56"/>
                      <a:pt x="16" y="53"/>
                      <a:pt x="33" y="47"/>
                    </a:cubicBezTo>
                    <a:cubicBezTo>
                      <a:pt x="40" y="45"/>
                      <a:pt x="61" y="49"/>
                      <a:pt x="77" y="46"/>
                    </a:cubicBezTo>
                    <a:cubicBezTo>
                      <a:pt x="91" y="44"/>
                      <a:pt x="101" y="37"/>
                      <a:pt x="108" y="38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88" y="19"/>
                      <a:pt x="75" y="2"/>
                      <a:pt x="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8" name="Freeform 1073"/>
              <p:cNvSpPr/>
              <p:nvPr/>
            </p:nvSpPr>
            <p:spPr bwMode="auto">
              <a:xfrm>
                <a:off x="3918" y="2213"/>
                <a:ext cx="307" cy="199"/>
              </a:xfrm>
              <a:custGeom>
                <a:avLst/>
                <a:gdLst>
                  <a:gd name="T0" fmla="*/ 5 w 114"/>
                  <a:gd name="T1" fmla="*/ 70 h 74"/>
                  <a:gd name="T2" fmla="*/ 4 w 114"/>
                  <a:gd name="T3" fmla="*/ 67 h 74"/>
                  <a:gd name="T4" fmla="*/ 10 w 114"/>
                  <a:gd name="T5" fmla="*/ 27 h 74"/>
                  <a:gd name="T6" fmla="*/ 27 w 114"/>
                  <a:gd name="T7" fmla="*/ 4 h 74"/>
                  <a:gd name="T8" fmla="*/ 44 w 114"/>
                  <a:gd name="T9" fmla="*/ 2 h 74"/>
                  <a:gd name="T10" fmla="*/ 111 w 114"/>
                  <a:gd name="T11" fmla="*/ 35 h 74"/>
                  <a:gd name="T12" fmla="*/ 114 w 114"/>
                  <a:gd name="T13" fmla="*/ 36 h 74"/>
                  <a:gd name="T14" fmla="*/ 109 w 114"/>
                  <a:gd name="T15" fmla="*/ 39 h 74"/>
                  <a:gd name="T16" fmla="*/ 76 w 114"/>
                  <a:gd name="T17" fmla="*/ 49 h 74"/>
                  <a:gd name="T18" fmla="*/ 15 w 114"/>
                  <a:gd name="T19" fmla="*/ 68 h 74"/>
                  <a:gd name="T20" fmla="*/ 6 w 114"/>
                  <a:gd name="T21" fmla="*/ 71 h 74"/>
                  <a:gd name="T22" fmla="*/ 5 w 114"/>
                  <a:gd name="T23" fmla="*/ 71 h 74"/>
                  <a:gd name="T24" fmla="*/ 5 w 114"/>
                  <a:gd name="T25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74">
                    <a:moveTo>
                      <a:pt x="5" y="70"/>
                    </a:moveTo>
                    <a:cubicBezTo>
                      <a:pt x="4" y="69"/>
                      <a:pt x="4" y="68"/>
                      <a:pt x="4" y="67"/>
                    </a:cubicBezTo>
                    <a:cubicBezTo>
                      <a:pt x="0" y="53"/>
                      <a:pt x="3" y="39"/>
                      <a:pt x="10" y="27"/>
                    </a:cubicBezTo>
                    <a:cubicBezTo>
                      <a:pt x="14" y="21"/>
                      <a:pt x="20" y="8"/>
                      <a:pt x="27" y="4"/>
                    </a:cubicBezTo>
                    <a:cubicBezTo>
                      <a:pt x="31" y="2"/>
                      <a:pt x="40" y="2"/>
                      <a:pt x="44" y="2"/>
                    </a:cubicBezTo>
                    <a:cubicBezTo>
                      <a:pt x="69" y="0"/>
                      <a:pt x="94" y="33"/>
                      <a:pt x="111" y="35"/>
                    </a:cubicBezTo>
                    <a:cubicBezTo>
                      <a:pt x="111" y="35"/>
                      <a:pt x="114" y="36"/>
                      <a:pt x="114" y="36"/>
                    </a:cubicBezTo>
                    <a:cubicBezTo>
                      <a:pt x="114" y="37"/>
                      <a:pt x="111" y="38"/>
                      <a:pt x="109" y="39"/>
                    </a:cubicBezTo>
                    <a:cubicBezTo>
                      <a:pt x="105" y="40"/>
                      <a:pt x="78" y="47"/>
                      <a:pt x="76" y="49"/>
                    </a:cubicBezTo>
                    <a:cubicBezTo>
                      <a:pt x="47" y="67"/>
                      <a:pt x="26" y="59"/>
                      <a:pt x="15" y="68"/>
                    </a:cubicBezTo>
                    <a:cubicBezTo>
                      <a:pt x="12" y="71"/>
                      <a:pt x="15" y="74"/>
                      <a:pt x="6" y="71"/>
                    </a:cubicBezTo>
                    <a:cubicBezTo>
                      <a:pt x="5" y="71"/>
                      <a:pt x="5" y="71"/>
                      <a:pt x="5" y="71"/>
                    </a:cubicBez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9" name="Freeform 1074"/>
              <p:cNvSpPr/>
              <p:nvPr/>
            </p:nvSpPr>
            <p:spPr bwMode="auto">
              <a:xfrm>
                <a:off x="3924" y="2213"/>
                <a:ext cx="291" cy="194"/>
              </a:xfrm>
              <a:custGeom>
                <a:avLst/>
                <a:gdLst>
                  <a:gd name="T0" fmla="*/ 38 w 108"/>
                  <a:gd name="T1" fmla="*/ 5 h 72"/>
                  <a:gd name="T2" fmla="*/ 9 w 108"/>
                  <a:gd name="T3" fmla="*/ 28 h 72"/>
                  <a:gd name="T4" fmla="*/ 3 w 108"/>
                  <a:gd name="T5" fmla="*/ 66 h 72"/>
                  <a:gd name="T6" fmla="*/ 4 w 108"/>
                  <a:gd name="T7" fmla="*/ 70 h 72"/>
                  <a:gd name="T8" fmla="*/ 14 w 108"/>
                  <a:gd name="T9" fmla="*/ 63 h 72"/>
                  <a:gd name="T10" fmla="*/ 73 w 108"/>
                  <a:gd name="T11" fmla="*/ 47 h 72"/>
                  <a:gd name="T12" fmla="*/ 108 w 108"/>
                  <a:gd name="T13" fmla="*/ 36 h 72"/>
                  <a:gd name="T14" fmla="*/ 38 w 108"/>
                  <a:gd name="T1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72">
                    <a:moveTo>
                      <a:pt x="38" y="5"/>
                    </a:moveTo>
                    <a:cubicBezTo>
                      <a:pt x="24" y="8"/>
                      <a:pt x="21" y="9"/>
                      <a:pt x="9" y="28"/>
                    </a:cubicBezTo>
                    <a:cubicBezTo>
                      <a:pt x="4" y="40"/>
                      <a:pt x="0" y="52"/>
                      <a:pt x="3" y="66"/>
                    </a:cubicBezTo>
                    <a:cubicBezTo>
                      <a:pt x="4" y="67"/>
                      <a:pt x="4" y="69"/>
                      <a:pt x="4" y="70"/>
                    </a:cubicBezTo>
                    <a:cubicBezTo>
                      <a:pt x="12" y="72"/>
                      <a:pt x="10" y="66"/>
                      <a:pt x="14" y="63"/>
                    </a:cubicBezTo>
                    <a:cubicBezTo>
                      <a:pt x="26" y="54"/>
                      <a:pt x="44" y="65"/>
                      <a:pt x="73" y="47"/>
                    </a:cubicBezTo>
                    <a:cubicBezTo>
                      <a:pt x="76" y="45"/>
                      <a:pt x="108" y="37"/>
                      <a:pt x="108" y="36"/>
                    </a:cubicBezTo>
                    <a:cubicBezTo>
                      <a:pt x="90" y="35"/>
                      <a:pt x="63" y="0"/>
                      <a:pt x="3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Freeform 1075"/>
              <p:cNvSpPr/>
              <p:nvPr/>
            </p:nvSpPr>
            <p:spPr bwMode="auto">
              <a:xfrm>
                <a:off x="3765" y="2307"/>
                <a:ext cx="272" cy="218"/>
              </a:xfrm>
              <a:custGeom>
                <a:avLst/>
                <a:gdLst>
                  <a:gd name="T0" fmla="*/ 72 w 101"/>
                  <a:gd name="T1" fmla="*/ 5 h 81"/>
                  <a:gd name="T2" fmla="*/ 99 w 101"/>
                  <a:gd name="T3" fmla="*/ 27 h 81"/>
                  <a:gd name="T4" fmla="*/ 68 w 101"/>
                  <a:gd name="T5" fmla="*/ 77 h 81"/>
                  <a:gd name="T6" fmla="*/ 68 w 101"/>
                  <a:gd name="T7" fmla="*/ 80 h 81"/>
                  <a:gd name="T8" fmla="*/ 32 w 101"/>
                  <a:gd name="T9" fmla="*/ 63 h 81"/>
                  <a:gd name="T10" fmla="*/ 29 w 101"/>
                  <a:gd name="T11" fmla="*/ 16 h 81"/>
                  <a:gd name="T12" fmla="*/ 72 w 101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81">
                    <a:moveTo>
                      <a:pt x="72" y="5"/>
                    </a:moveTo>
                    <a:cubicBezTo>
                      <a:pt x="88" y="0"/>
                      <a:pt x="101" y="17"/>
                      <a:pt x="99" y="27"/>
                    </a:cubicBezTo>
                    <a:cubicBezTo>
                      <a:pt x="94" y="56"/>
                      <a:pt x="59" y="54"/>
                      <a:pt x="68" y="77"/>
                    </a:cubicBezTo>
                    <a:cubicBezTo>
                      <a:pt x="69" y="78"/>
                      <a:pt x="70" y="81"/>
                      <a:pt x="68" y="80"/>
                    </a:cubicBezTo>
                    <a:cubicBezTo>
                      <a:pt x="58" y="73"/>
                      <a:pt x="44" y="64"/>
                      <a:pt x="32" y="63"/>
                    </a:cubicBezTo>
                    <a:cubicBezTo>
                      <a:pt x="6" y="63"/>
                      <a:pt x="0" y="16"/>
                      <a:pt x="29" y="16"/>
                    </a:cubicBezTo>
                    <a:cubicBezTo>
                      <a:pt x="40" y="16"/>
                      <a:pt x="61" y="8"/>
                      <a:pt x="72" y="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Freeform 1076"/>
              <p:cNvSpPr/>
              <p:nvPr/>
            </p:nvSpPr>
            <p:spPr bwMode="auto">
              <a:xfrm>
                <a:off x="3770" y="2312"/>
                <a:ext cx="261" cy="205"/>
              </a:xfrm>
              <a:custGeom>
                <a:avLst/>
                <a:gdLst>
                  <a:gd name="T0" fmla="*/ 70 w 97"/>
                  <a:gd name="T1" fmla="*/ 5 h 76"/>
                  <a:gd name="T2" fmla="*/ 27 w 97"/>
                  <a:gd name="T3" fmla="*/ 16 h 76"/>
                  <a:gd name="T4" fmla="*/ 29 w 97"/>
                  <a:gd name="T5" fmla="*/ 60 h 76"/>
                  <a:gd name="T6" fmla="*/ 65 w 97"/>
                  <a:gd name="T7" fmla="*/ 76 h 76"/>
                  <a:gd name="T8" fmla="*/ 96 w 97"/>
                  <a:gd name="T9" fmla="*/ 25 h 76"/>
                  <a:gd name="T10" fmla="*/ 70 w 97"/>
                  <a:gd name="T11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6">
                    <a:moveTo>
                      <a:pt x="70" y="5"/>
                    </a:moveTo>
                    <a:cubicBezTo>
                      <a:pt x="58" y="8"/>
                      <a:pt x="38" y="16"/>
                      <a:pt x="27" y="16"/>
                    </a:cubicBezTo>
                    <a:cubicBezTo>
                      <a:pt x="0" y="17"/>
                      <a:pt x="8" y="60"/>
                      <a:pt x="29" y="60"/>
                    </a:cubicBezTo>
                    <a:cubicBezTo>
                      <a:pt x="45" y="61"/>
                      <a:pt x="65" y="76"/>
                      <a:pt x="65" y="76"/>
                    </a:cubicBezTo>
                    <a:cubicBezTo>
                      <a:pt x="56" y="51"/>
                      <a:pt x="91" y="53"/>
                      <a:pt x="96" y="25"/>
                    </a:cubicBezTo>
                    <a:cubicBezTo>
                      <a:pt x="97" y="16"/>
                      <a:pt x="86" y="0"/>
                      <a:pt x="7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Freeform 1077"/>
              <p:cNvSpPr/>
              <p:nvPr/>
            </p:nvSpPr>
            <p:spPr bwMode="auto">
              <a:xfrm>
                <a:off x="3829" y="2326"/>
                <a:ext cx="167" cy="194"/>
              </a:xfrm>
              <a:custGeom>
                <a:avLst/>
                <a:gdLst>
                  <a:gd name="T0" fmla="*/ 43 w 62"/>
                  <a:gd name="T1" fmla="*/ 71 h 72"/>
                  <a:gd name="T2" fmla="*/ 33 w 62"/>
                  <a:gd name="T3" fmla="*/ 63 h 72"/>
                  <a:gd name="T4" fmla="*/ 13 w 62"/>
                  <a:gd name="T5" fmla="*/ 49 h 72"/>
                  <a:gd name="T6" fmla="*/ 2 w 62"/>
                  <a:gd name="T7" fmla="*/ 24 h 72"/>
                  <a:gd name="T8" fmla="*/ 19 w 62"/>
                  <a:gd name="T9" fmla="*/ 8 h 72"/>
                  <a:gd name="T10" fmla="*/ 19 w 62"/>
                  <a:gd name="T11" fmla="*/ 9 h 72"/>
                  <a:gd name="T12" fmla="*/ 4 w 62"/>
                  <a:gd name="T13" fmla="*/ 24 h 72"/>
                  <a:gd name="T14" fmla="*/ 13 w 62"/>
                  <a:gd name="T15" fmla="*/ 48 h 72"/>
                  <a:gd name="T16" fmla="*/ 34 w 62"/>
                  <a:gd name="T17" fmla="*/ 62 h 72"/>
                  <a:gd name="T18" fmla="*/ 42 w 62"/>
                  <a:gd name="T19" fmla="*/ 69 h 72"/>
                  <a:gd name="T20" fmla="*/ 41 w 62"/>
                  <a:gd name="T21" fmla="*/ 68 h 72"/>
                  <a:gd name="T22" fmla="*/ 20 w 62"/>
                  <a:gd name="T23" fmla="*/ 12 h 72"/>
                  <a:gd name="T24" fmla="*/ 28 w 62"/>
                  <a:gd name="T25" fmla="*/ 5 h 72"/>
                  <a:gd name="T26" fmla="*/ 32 w 62"/>
                  <a:gd name="T27" fmla="*/ 6 h 72"/>
                  <a:gd name="T28" fmla="*/ 39 w 62"/>
                  <a:gd name="T29" fmla="*/ 22 h 72"/>
                  <a:gd name="T30" fmla="*/ 41 w 62"/>
                  <a:gd name="T31" fmla="*/ 43 h 72"/>
                  <a:gd name="T32" fmla="*/ 41 w 62"/>
                  <a:gd name="T33" fmla="*/ 59 h 72"/>
                  <a:gd name="T34" fmla="*/ 45 w 62"/>
                  <a:gd name="T35" fmla="*/ 50 h 72"/>
                  <a:gd name="T36" fmla="*/ 57 w 62"/>
                  <a:gd name="T37" fmla="*/ 17 h 72"/>
                  <a:gd name="T38" fmla="*/ 48 w 62"/>
                  <a:gd name="T39" fmla="*/ 2 h 72"/>
                  <a:gd name="T40" fmla="*/ 41 w 62"/>
                  <a:gd name="T41" fmla="*/ 2 h 72"/>
                  <a:gd name="T42" fmla="*/ 41 w 62"/>
                  <a:gd name="T43" fmla="*/ 0 h 72"/>
                  <a:gd name="T44" fmla="*/ 49 w 62"/>
                  <a:gd name="T45" fmla="*/ 1 h 72"/>
                  <a:gd name="T46" fmla="*/ 59 w 62"/>
                  <a:gd name="T47" fmla="*/ 17 h 72"/>
                  <a:gd name="T48" fmla="*/ 46 w 62"/>
                  <a:gd name="T49" fmla="*/ 51 h 72"/>
                  <a:gd name="T50" fmla="*/ 42 w 62"/>
                  <a:gd name="T51" fmla="*/ 62 h 72"/>
                  <a:gd name="T52" fmla="*/ 42 w 62"/>
                  <a:gd name="T53" fmla="*/ 65 h 72"/>
                  <a:gd name="T54" fmla="*/ 41 w 62"/>
                  <a:gd name="T55" fmla="*/ 62 h 72"/>
                  <a:gd name="T56" fmla="*/ 39 w 62"/>
                  <a:gd name="T57" fmla="*/ 42 h 72"/>
                  <a:gd name="T58" fmla="*/ 38 w 62"/>
                  <a:gd name="T59" fmla="*/ 22 h 72"/>
                  <a:gd name="T60" fmla="*/ 32 w 62"/>
                  <a:gd name="T61" fmla="*/ 7 h 72"/>
                  <a:gd name="T62" fmla="*/ 28 w 62"/>
                  <a:gd name="T63" fmla="*/ 6 h 72"/>
                  <a:gd name="T64" fmla="*/ 21 w 62"/>
                  <a:gd name="T65" fmla="*/ 12 h 72"/>
                  <a:gd name="T66" fmla="*/ 42 w 62"/>
                  <a:gd name="T67" fmla="*/ 67 h 72"/>
                  <a:gd name="T68" fmla="*/ 44 w 62"/>
                  <a:gd name="T69" fmla="*/ 71 h 72"/>
                  <a:gd name="T70" fmla="*/ 44 w 62"/>
                  <a:gd name="T71" fmla="*/ 71 h 72"/>
                  <a:gd name="T72" fmla="*/ 43 w 62"/>
                  <a:gd name="T73" fmla="*/ 71 h 72"/>
                  <a:gd name="T74" fmla="*/ 43 w 62"/>
                  <a:gd name="T75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72">
                    <a:moveTo>
                      <a:pt x="43" y="71"/>
                    </a:moveTo>
                    <a:cubicBezTo>
                      <a:pt x="42" y="72"/>
                      <a:pt x="33" y="63"/>
                      <a:pt x="33" y="63"/>
                    </a:cubicBezTo>
                    <a:cubicBezTo>
                      <a:pt x="31" y="61"/>
                      <a:pt x="15" y="50"/>
                      <a:pt x="13" y="49"/>
                    </a:cubicBezTo>
                    <a:cubicBezTo>
                      <a:pt x="3" y="46"/>
                      <a:pt x="0" y="32"/>
                      <a:pt x="2" y="24"/>
                    </a:cubicBezTo>
                    <a:cubicBezTo>
                      <a:pt x="6" y="12"/>
                      <a:pt x="16" y="9"/>
                      <a:pt x="19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4" y="11"/>
                      <a:pt x="7" y="14"/>
                      <a:pt x="4" y="24"/>
                    </a:cubicBezTo>
                    <a:cubicBezTo>
                      <a:pt x="1" y="32"/>
                      <a:pt x="5" y="46"/>
                      <a:pt x="13" y="48"/>
                    </a:cubicBezTo>
                    <a:cubicBezTo>
                      <a:pt x="15" y="49"/>
                      <a:pt x="32" y="60"/>
                      <a:pt x="34" y="62"/>
                    </a:cubicBezTo>
                    <a:cubicBezTo>
                      <a:pt x="35" y="63"/>
                      <a:pt x="39" y="67"/>
                      <a:pt x="42" y="69"/>
                    </a:cubicBezTo>
                    <a:cubicBezTo>
                      <a:pt x="42" y="69"/>
                      <a:pt x="41" y="68"/>
                      <a:pt x="41" y="68"/>
                    </a:cubicBezTo>
                    <a:cubicBezTo>
                      <a:pt x="31" y="53"/>
                      <a:pt x="14" y="25"/>
                      <a:pt x="20" y="12"/>
                    </a:cubicBezTo>
                    <a:cubicBezTo>
                      <a:pt x="21" y="8"/>
                      <a:pt x="24" y="6"/>
                      <a:pt x="28" y="5"/>
                    </a:cubicBezTo>
                    <a:cubicBezTo>
                      <a:pt x="29" y="5"/>
                      <a:pt x="31" y="5"/>
                      <a:pt x="32" y="6"/>
                    </a:cubicBezTo>
                    <a:cubicBezTo>
                      <a:pt x="36" y="8"/>
                      <a:pt x="38" y="15"/>
                      <a:pt x="39" y="22"/>
                    </a:cubicBezTo>
                    <a:cubicBezTo>
                      <a:pt x="41" y="29"/>
                      <a:pt x="41" y="36"/>
                      <a:pt x="41" y="43"/>
                    </a:cubicBezTo>
                    <a:cubicBezTo>
                      <a:pt x="41" y="48"/>
                      <a:pt x="40" y="54"/>
                      <a:pt x="41" y="59"/>
                    </a:cubicBezTo>
                    <a:cubicBezTo>
                      <a:pt x="42" y="56"/>
                      <a:pt x="43" y="52"/>
                      <a:pt x="45" y="50"/>
                    </a:cubicBezTo>
                    <a:cubicBezTo>
                      <a:pt x="53" y="43"/>
                      <a:pt x="60" y="30"/>
                      <a:pt x="57" y="17"/>
                    </a:cubicBezTo>
                    <a:cubicBezTo>
                      <a:pt x="56" y="12"/>
                      <a:pt x="53" y="5"/>
                      <a:pt x="48" y="2"/>
                    </a:cubicBezTo>
                    <a:cubicBezTo>
                      <a:pt x="46" y="1"/>
                      <a:pt x="44" y="1"/>
                      <a:pt x="41" y="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4" y="0"/>
                      <a:pt x="46" y="0"/>
                      <a:pt x="49" y="1"/>
                    </a:cubicBezTo>
                    <a:cubicBezTo>
                      <a:pt x="54" y="4"/>
                      <a:pt x="57" y="11"/>
                      <a:pt x="59" y="17"/>
                    </a:cubicBezTo>
                    <a:cubicBezTo>
                      <a:pt x="62" y="30"/>
                      <a:pt x="54" y="44"/>
                      <a:pt x="46" y="51"/>
                    </a:cubicBezTo>
                    <a:cubicBezTo>
                      <a:pt x="43" y="54"/>
                      <a:pt x="42" y="59"/>
                      <a:pt x="42" y="62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6"/>
                      <a:pt x="39" y="50"/>
                      <a:pt x="39" y="42"/>
                    </a:cubicBezTo>
                    <a:cubicBezTo>
                      <a:pt x="40" y="36"/>
                      <a:pt x="40" y="29"/>
                      <a:pt x="38" y="22"/>
                    </a:cubicBezTo>
                    <a:cubicBezTo>
                      <a:pt x="37" y="16"/>
                      <a:pt x="35" y="8"/>
                      <a:pt x="32" y="7"/>
                    </a:cubicBezTo>
                    <a:cubicBezTo>
                      <a:pt x="31" y="6"/>
                      <a:pt x="29" y="6"/>
                      <a:pt x="28" y="6"/>
                    </a:cubicBezTo>
                    <a:cubicBezTo>
                      <a:pt x="24" y="7"/>
                      <a:pt x="22" y="9"/>
                      <a:pt x="21" y="12"/>
                    </a:cubicBezTo>
                    <a:cubicBezTo>
                      <a:pt x="16" y="25"/>
                      <a:pt x="32" y="52"/>
                      <a:pt x="42" y="67"/>
                    </a:cubicBezTo>
                    <a:cubicBezTo>
                      <a:pt x="42" y="68"/>
                      <a:pt x="44" y="70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Freeform 1078"/>
              <p:cNvSpPr/>
              <p:nvPr/>
            </p:nvSpPr>
            <p:spPr bwMode="auto">
              <a:xfrm>
                <a:off x="3813" y="2353"/>
                <a:ext cx="62" cy="124"/>
              </a:xfrm>
              <a:custGeom>
                <a:avLst/>
                <a:gdLst>
                  <a:gd name="T0" fmla="*/ 22 w 23"/>
                  <a:gd name="T1" fmla="*/ 46 h 46"/>
                  <a:gd name="T2" fmla="*/ 22 w 23"/>
                  <a:gd name="T3" fmla="*/ 46 h 46"/>
                  <a:gd name="T4" fmla="*/ 17 w 23"/>
                  <a:gd name="T5" fmla="*/ 42 h 46"/>
                  <a:gd name="T6" fmla="*/ 5 w 23"/>
                  <a:gd name="T7" fmla="*/ 32 h 46"/>
                  <a:gd name="T8" fmla="*/ 5 w 23"/>
                  <a:gd name="T9" fmla="*/ 8 h 46"/>
                  <a:gd name="T10" fmla="*/ 16 w 23"/>
                  <a:gd name="T11" fmla="*/ 0 h 46"/>
                  <a:gd name="T12" fmla="*/ 16 w 23"/>
                  <a:gd name="T13" fmla="*/ 0 h 46"/>
                  <a:gd name="T14" fmla="*/ 16 w 23"/>
                  <a:gd name="T15" fmla="*/ 1 h 46"/>
                  <a:gd name="T16" fmla="*/ 5 w 23"/>
                  <a:gd name="T17" fmla="*/ 8 h 46"/>
                  <a:gd name="T18" fmla="*/ 5 w 23"/>
                  <a:gd name="T19" fmla="*/ 31 h 46"/>
                  <a:gd name="T20" fmla="*/ 17 w 23"/>
                  <a:gd name="T21" fmla="*/ 41 h 46"/>
                  <a:gd name="T22" fmla="*/ 22 w 23"/>
                  <a:gd name="T23" fmla="*/ 45 h 46"/>
                  <a:gd name="T24" fmla="*/ 23 w 23"/>
                  <a:gd name="T25" fmla="*/ 46 h 46"/>
                  <a:gd name="T26" fmla="*/ 22 w 23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46">
                    <a:moveTo>
                      <a:pt x="22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0" y="44"/>
                      <a:pt x="18" y="43"/>
                      <a:pt x="17" y="42"/>
                    </a:cubicBezTo>
                    <a:cubicBezTo>
                      <a:pt x="12" y="39"/>
                      <a:pt x="8" y="37"/>
                      <a:pt x="5" y="32"/>
                    </a:cubicBezTo>
                    <a:cubicBezTo>
                      <a:pt x="0" y="25"/>
                      <a:pt x="0" y="14"/>
                      <a:pt x="5" y="8"/>
                    </a:cubicBezTo>
                    <a:cubicBezTo>
                      <a:pt x="9" y="2"/>
                      <a:pt x="12" y="1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2" y="2"/>
                      <a:pt x="10" y="3"/>
                      <a:pt x="5" y="8"/>
                    </a:cubicBezTo>
                    <a:cubicBezTo>
                      <a:pt x="1" y="14"/>
                      <a:pt x="1" y="25"/>
                      <a:pt x="5" y="31"/>
                    </a:cubicBezTo>
                    <a:cubicBezTo>
                      <a:pt x="9" y="36"/>
                      <a:pt x="13" y="39"/>
                      <a:pt x="17" y="41"/>
                    </a:cubicBezTo>
                    <a:cubicBezTo>
                      <a:pt x="19" y="42"/>
                      <a:pt x="21" y="43"/>
                      <a:pt x="22" y="45"/>
                    </a:cubicBezTo>
                    <a:cubicBezTo>
                      <a:pt x="23" y="45"/>
                      <a:pt x="23" y="45"/>
                      <a:pt x="23" y="46"/>
                    </a:cubicBezTo>
                    <a:cubicBezTo>
                      <a:pt x="23" y="46"/>
                      <a:pt x="22" y="46"/>
                      <a:pt x="22" y="4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Freeform 1079"/>
              <p:cNvSpPr/>
              <p:nvPr/>
            </p:nvSpPr>
            <p:spPr bwMode="auto">
              <a:xfrm>
                <a:off x="3851" y="2345"/>
                <a:ext cx="78" cy="153"/>
              </a:xfrm>
              <a:custGeom>
                <a:avLst/>
                <a:gdLst>
                  <a:gd name="T0" fmla="*/ 28 w 29"/>
                  <a:gd name="T1" fmla="*/ 57 h 57"/>
                  <a:gd name="T2" fmla="*/ 28 w 29"/>
                  <a:gd name="T3" fmla="*/ 56 h 57"/>
                  <a:gd name="T4" fmla="*/ 23 w 29"/>
                  <a:gd name="T5" fmla="*/ 50 h 57"/>
                  <a:gd name="T6" fmla="*/ 21 w 29"/>
                  <a:gd name="T7" fmla="*/ 46 h 57"/>
                  <a:gd name="T8" fmla="*/ 13 w 29"/>
                  <a:gd name="T9" fmla="*/ 39 h 57"/>
                  <a:gd name="T10" fmla="*/ 3 w 29"/>
                  <a:gd name="T11" fmla="*/ 14 h 57"/>
                  <a:gd name="T12" fmla="*/ 12 w 29"/>
                  <a:gd name="T13" fmla="*/ 0 h 57"/>
                  <a:gd name="T14" fmla="*/ 13 w 29"/>
                  <a:gd name="T15" fmla="*/ 1 h 57"/>
                  <a:gd name="T16" fmla="*/ 13 w 29"/>
                  <a:gd name="T17" fmla="*/ 1 h 57"/>
                  <a:gd name="T18" fmla="*/ 4 w 29"/>
                  <a:gd name="T19" fmla="*/ 14 h 57"/>
                  <a:gd name="T20" fmla="*/ 14 w 29"/>
                  <a:gd name="T21" fmla="*/ 38 h 57"/>
                  <a:gd name="T22" fmla="*/ 21 w 29"/>
                  <a:gd name="T23" fmla="*/ 45 h 57"/>
                  <a:gd name="T24" fmla="*/ 24 w 29"/>
                  <a:gd name="T25" fmla="*/ 50 h 57"/>
                  <a:gd name="T26" fmla="*/ 29 w 29"/>
                  <a:gd name="T27" fmla="*/ 56 h 57"/>
                  <a:gd name="T28" fmla="*/ 29 w 29"/>
                  <a:gd name="T29" fmla="*/ 56 h 57"/>
                  <a:gd name="T30" fmla="*/ 28 w 29"/>
                  <a:gd name="T3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57">
                    <a:moveTo>
                      <a:pt x="28" y="57"/>
                    </a:moveTo>
                    <a:cubicBezTo>
                      <a:pt x="28" y="57"/>
                      <a:pt x="28" y="57"/>
                      <a:pt x="28" y="56"/>
                    </a:cubicBezTo>
                    <a:cubicBezTo>
                      <a:pt x="25" y="52"/>
                      <a:pt x="24" y="51"/>
                      <a:pt x="23" y="50"/>
                    </a:cubicBezTo>
                    <a:cubicBezTo>
                      <a:pt x="23" y="49"/>
                      <a:pt x="23" y="49"/>
                      <a:pt x="21" y="46"/>
                    </a:cubicBezTo>
                    <a:cubicBezTo>
                      <a:pt x="18" y="43"/>
                      <a:pt x="16" y="41"/>
                      <a:pt x="13" y="39"/>
                    </a:cubicBezTo>
                    <a:cubicBezTo>
                      <a:pt x="6" y="34"/>
                      <a:pt x="0" y="29"/>
                      <a:pt x="3" y="14"/>
                    </a:cubicBezTo>
                    <a:cubicBezTo>
                      <a:pt x="3" y="10"/>
                      <a:pt x="10" y="2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2"/>
                      <a:pt x="4" y="11"/>
                      <a:pt x="4" y="14"/>
                    </a:cubicBezTo>
                    <a:cubicBezTo>
                      <a:pt x="1" y="29"/>
                      <a:pt x="7" y="33"/>
                      <a:pt x="14" y="38"/>
                    </a:cubicBezTo>
                    <a:cubicBezTo>
                      <a:pt x="16" y="40"/>
                      <a:pt x="19" y="43"/>
                      <a:pt x="21" y="45"/>
                    </a:cubicBezTo>
                    <a:cubicBezTo>
                      <a:pt x="24" y="48"/>
                      <a:pt x="24" y="49"/>
                      <a:pt x="24" y="50"/>
                    </a:cubicBezTo>
                    <a:cubicBezTo>
                      <a:pt x="25" y="51"/>
                      <a:pt x="26" y="52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8" y="57"/>
                      <a:pt x="28" y="5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Freeform 1080"/>
              <p:cNvSpPr/>
              <p:nvPr/>
            </p:nvSpPr>
            <p:spPr bwMode="auto">
              <a:xfrm>
                <a:off x="3897" y="2339"/>
                <a:ext cx="27" cy="119"/>
              </a:xfrm>
              <a:custGeom>
                <a:avLst/>
                <a:gdLst>
                  <a:gd name="T0" fmla="*/ 9 w 10"/>
                  <a:gd name="T1" fmla="*/ 44 h 44"/>
                  <a:gd name="T2" fmla="*/ 9 w 10"/>
                  <a:gd name="T3" fmla="*/ 43 h 44"/>
                  <a:gd name="T4" fmla="*/ 0 w 10"/>
                  <a:gd name="T5" fmla="*/ 10 h 44"/>
                  <a:gd name="T6" fmla="*/ 1 w 10"/>
                  <a:gd name="T7" fmla="*/ 3 h 44"/>
                  <a:gd name="T8" fmla="*/ 1 w 10"/>
                  <a:gd name="T9" fmla="*/ 1 h 44"/>
                  <a:gd name="T10" fmla="*/ 1 w 10"/>
                  <a:gd name="T11" fmla="*/ 1 h 44"/>
                  <a:gd name="T12" fmla="*/ 2 w 10"/>
                  <a:gd name="T13" fmla="*/ 0 h 44"/>
                  <a:gd name="T14" fmla="*/ 2 w 10"/>
                  <a:gd name="T15" fmla="*/ 3 h 44"/>
                  <a:gd name="T16" fmla="*/ 1 w 10"/>
                  <a:gd name="T17" fmla="*/ 10 h 44"/>
                  <a:gd name="T18" fmla="*/ 10 w 10"/>
                  <a:gd name="T19" fmla="*/ 43 h 44"/>
                  <a:gd name="T20" fmla="*/ 9 w 10"/>
                  <a:gd name="T21" fmla="*/ 44 h 44"/>
                  <a:gd name="T22" fmla="*/ 9 w 10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44">
                    <a:moveTo>
                      <a:pt x="9" y="44"/>
                    </a:moveTo>
                    <a:cubicBezTo>
                      <a:pt x="9" y="44"/>
                      <a:pt x="9" y="44"/>
                      <a:pt x="9" y="43"/>
                    </a:cubicBezTo>
                    <a:cubicBezTo>
                      <a:pt x="0" y="27"/>
                      <a:pt x="0" y="11"/>
                      <a:pt x="0" y="10"/>
                    </a:cubicBezTo>
                    <a:cubicBezTo>
                      <a:pt x="0" y="9"/>
                      <a:pt x="1" y="6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3"/>
                    </a:cubicBezTo>
                    <a:cubicBezTo>
                      <a:pt x="2" y="5"/>
                      <a:pt x="1" y="9"/>
                      <a:pt x="1" y="10"/>
                    </a:cubicBezTo>
                    <a:cubicBezTo>
                      <a:pt x="1" y="11"/>
                      <a:pt x="1" y="27"/>
                      <a:pt x="10" y="43"/>
                    </a:cubicBezTo>
                    <a:cubicBezTo>
                      <a:pt x="10" y="43"/>
                      <a:pt x="10" y="43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Freeform 1081"/>
              <p:cNvSpPr/>
              <p:nvPr/>
            </p:nvSpPr>
            <p:spPr bwMode="auto">
              <a:xfrm>
                <a:off x="3921" y="2331"/>
                <a:ext cx="38" cy="92"/>
              </a:xfrm>
              <a:custGeom>
                <a:avLst/>
                <a:gdLst>
                  <a:gd name="T0" fmla="*/ 12 w 14"/>
                  <a:gd name="T1" fmla="*/ 34 h 34"/>
                  <a:gd name="T2" fmla="*/ 12 w 14"/>
                  <a:gd name="T3" fmla="*/ 34 h 34"/>
                  <a:gd name="T4" fmla="*/ 12 w 14"/>
                  <a:gd name="T5" fmla="*/ 33 h 34"/>
                  <a:gd name="T6" fmla="*/ 8 w 14"/>
                  <a:gd name="T7" fmla="*/ 11 h 34"/>
                  <a:gd name="T8" fmla="*/ 8 w 14"/>
                  <a:gd name="T9" fmla="*/ 11 h 34"/>
                  <a:gd name="T10" fmla="*/ 0 w 14"/>
                  <a:gd name="T11" fmla="*/ 2 h 34"/>
                  <a:gd name="T12" fmla="*/ 0 w 14"/>
                  <a:gd name="T13" fmla="*/ 2 h 34"/>
                  <a:gd name="T14" fmla="*/ 0 w 14"/>
                  <a:gd name="T15" fmla="*/ 2 h 34"/>
                  <a:gd name="T16" fmla="*/ 0 w 14"/>
                  <a:gd name="T17" fmla="*/ 1 h 34"/>
                  <a:gd name="T18" fmla="*/ 0 w 14"/>
                  <a:gd name="T19" fmla="*/ 1 h 34"/>
                  <a:gd name="T20" fmla="*/ 9 w 14"/>
                  <a:gd name="T21" fmla="*/ 10 h 34"/>
                  <a:gd name="T22" fmla="*/ 9 w 14"/>
                  <a:gd name="T23" fmla="*/ 11 h 34"/>
                  <a:gd name="T24" fmla="*/ 13 w 14"/>
                  <a:gd name="T25" fmla="*/ 33 h 34"/>
                  <a:gd name="T26" fmla="*/ 12 w 14"/>
                  <a:gd name="T2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34">
                    <a:moveTo>
                      <a:pt x="12" y="34"/>
                    </a:move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4"/>
                      <a:pt x="12" y="33"/>
                    </a:cubicBezTo>
                    <a:cubicBezTo>
                      <a:pt x="13" y="25"/>
                      <a:pt x="12" y="19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5" y="3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6" y="4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3" y="19"/>
                      <a:pt x="14" y="24"/>
                      <a:pt x="13" y="33"/>
                    </a:cubicBezTo>
                    <a:cubicBezTo>
                      <a:pt x="13" y="34"/>
                      <a:pt x="13" y="34"/>
                      <a:pt x="12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Freeform 1082"/>
              <p:cNvSpPr/>
              <p:nvPr/>
            </p:nvSpPr>
            <p:spPr bwMode="auto">
              <a:xfrm>
                <a:off x="3934" y="2326"/>
                <a:ext cx="41" cy="110"/>
              </a:xfrm>
              <a:custGeom>
                <a:avLst/>
                <a:gdLst>
                  <a:gd name="T0" fmla="*/ 12 w 15"/>
                  <a:gd name="T1" fmla="*/ 41 h 41"/>
                  <a:gd name="T2" fmla="*/ 12 w 15"/>
                  <a:gd name="T3" fmla="*/ 41 h 41"/>
                  <a:gd name="T4" fmla="*/ 12 w 15"/>
                  <a:gd name="T5" fmla="*/ 40 h 41"/>
                  <a:gd name="T6" fmla="*/ 11 w 15"/>
                  <a:gd name="T7" fmla="*/ 15 h 41"/>
                  <a:gd name="T8" fmla="*/ 1 w 15"/>
                  <a:gd name="T9" fmla="*/ 2 h 41"/>
                  <a:gd name="T10" fmla="*/ 1 w 15"/>
                  <a:gd name="T11" fmla="*/ 2 h 41"/>
                  <a:gd name="T12" fmla="*/ 0 w 15"/>
                  <a:gd name="T13" fmla="*/ 2 h 41"/>
                  <a:gd name="T14" fmla="*/ 1 w 15"/>
                  <a:gd name="T15" fmla="*/ 1 h 41"/>
                  <a:gd name="T16" fmla="*/ 1 w 15"/>
                  <a:gd name="T17" fmla="*/ 1 h 41"/>
                  <a:gd name="T18" fmla="*/ 12 w 15"/>
                  <a:gd name="T19" fmla="*/ 14 h 41"/>
                  <a:gd name="T20" fmla="*/ 13 w 15"/>
                  <a:gd name="T21" fmla="*/ 40 h 41"/>
                  <a:gd name="T22" fmla="*/ 12 w 15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1">
                    <a:moveTo>
                      <a:pt x="12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0"/>
                      <a:pt x="12" y="40"/>
                    </a:cubicBezTo>
                    <a:cubicBezTo>
                      <a:pt x="14" y="29"/>
                      <a:pt x="13" y="21"/>
                      <a:pt x="11" y="15"/>
                    </a:cubicBezTo>
                    <a:cubicBezTo>
                      <a:pt x="10" y="12"/>
                      <a:pt x="3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0"/>
                      <a:pt x="11" y="13"/>
                      <a:pt x="12" y="14"/>
                    </a:cubicBezTo>
                    <a:cubicBezTo>
                      <a:pt x="15" y="23"/>
                      <a:pt x="14" y="33"/>
                      <a:pt x="13" y="40"/>
                    </a:cubicBezTo>
                    <a:cubicBezTo>
                      <a:pt x="13" y="40"/>
                      <a:pt x="13" y="41"/>
                      <a:pt x="12" y="4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8" name="Freeform 1083"/>
              <p:cNvSpPr/>
              <p:nvPr/>
            </p:nvSpPr>
            <p:spPr bwMode="auto">
              <a:xfrm>
                <a:off x="3959" y="2320"/>
                <a:ext cx="56" cy="114"/>
              </a:xfrm>
              <a:custGeom>
                <a:avLst/>
                <a:gdLst>
                  <a:gd name="T0" fmla="*/ 11 w 21"/>
                  <a:gd name="T1" fmla="*/ 42 h 42"/>
                  <a:gd name="T2" fmla="*/ 10 w 21"/>
                  <a:gd name="T3" fmla="*/ 42 h 42"/>
                  <a:gd name="T4" fmla="*/ 10 w 21"/>
                  <a:gd name="T5" fmla="*/ 41 h 42"/>
                  <a:gd name="T6" fmla="*/ 12 w 21"/>
                  <a:gd name="T7" fmla="*/ 40 h 42"/>
                  <a:gd name="T8" fmla="*/ 13 w 21"/>
                  <a:gd name="T9" fmla="*/ 10 h 42"/>
                  <a:gd name="T10" fmla="*/ 1 w 21"/>
                  <a:gd name="T11" fmla="*/ 1 h 42"/>
                  <a:gd name="T12" fmla="*/ 1 w 21"/>
                  <a:gd name="T13" fmla="*/ 1 h 42"/>
                  <a:gd name="T14" fmla="*/ 1 w 21"/>
                  <a:gd name="T15" fmla="*/ 0 h 42"/>
                  <a:gd name="T16" fmla="*/ 14 w 21"/>
                  <a:gd name="T17" fmla="*/ 9 h 42"/>
                  <a:gd name="T18" fmla="*/ 12 w 21"/>
                  <a:gd name="T19" fmla="*/ 41 h 42"/>
                  <a:gd name="T20" fmla="*/ 11 w 21"/>
                  <a:gd name="T21" fmla="*/ 42 h 42"/>
                  <a:gd name="T22" fmla="*/ 11 w 21"/>
                  <a:gd name="T2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2">
                    <a:moveTo>
                      <a:pt x="11" y="42"/>
                    </a:moveTo>
                    <a:cubicBezTo>
                      <a:pt x="11" y="42"/>
                      <a:pt x="10" y="42"/>
                      <a:pt x="10" y="42"/>
                    </a:cubicBezTo>
                    <a:cubicBezTo>
                      <a:pt x="10" y="42"/>
                      <a:pt x="10" y="41"/>
                      <a:pt x="10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33"/>
                      <a:pt x="18" y="19"/>
                      <a:pt x="13" y="10"/>
                    </a:cubicBezTo>
                    <a:cubicBezTo>
                      <a:pt x="8" y="3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9" y="1"/>
                      <a:pt x="14" y="9"/>
                    </a:cubicBezTo>
                    <a:cubicBezTo>
                      <a:pt x="19" y="19"/>
                      <a:pt x="21" y="33"/>
                      <a:pt x="12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Freeform 1084"/>
              <p:cNvSpPr/>
              <p:nvPr/>
            </p:nvSpPr>
            <p:spPr bwMode="auto">
              <a:xfrm>
                <a:off x="3784" y="2342"/>
                <a:ext cx="99" cy="89"/>
              </a:xfrm>
              <a:custGeom>
                <a:avLst/>
                <a:gdLst>
                  <a:gd name="T0" fmla="*/ 1 w 37"/>
                  <a:gd name="T1" fmla="*/ 32 h 33"/>
                  <a:gd name="T2" fmla="*/ 0 w 37"/>
                  <a:gd name="T3" fmla="*/ 32 h 33"/>
                  <a:gd name="T4" fmla="*/ 0 w 37"/>
                  <a:gd name="T5" fmla="*/ 32 h 33"/>
                  <a:gd name="T6" fmla="*/ 2 w 37"/>
                  <a:gd name="T7" fmla="*/ 24 h 33"/>
                  <a:gd name="T8" fmla="*/ 8 w 37"/>
                  <a:gd name="T9" fmla="*/ 7 h 33"/>
                  <a:gd name="T10" fmla="*/ 26 w 37"/>
                  <a:gd name="T11" fmla="*/ 1 h 33"/>
                  <a:gd name="T12" fmla="*/ 36 w 37"/>
                  <a:gd name="T13" fmla="*/ 1 h 33"/>
                  <a:gd name="T14" fmla="*/ 37 w 37"/>
                  <a:gd name="T15" fmla="*/ 1 h 33"/>
                  <a:gd name="T16" fmla="*/ 37 w 37"/>
                  <a:gd name="T17" fmla="*/ 2 h 33"/>
                  <a:gd name="T18" fmla="*/ 26 w 37"/>
                  <a:gd name="T19" fmla="*/ 2 h 33"/>
                  <a:gd name="T20" fmla="*/ 9 w 37"/>
                  <a:gd name="T21" fmla="*/ 8 h 33"/>
                  <a:gd name="T22" fmla="*/ 3 w 37"/>
                  <a:gd name="T23" fmla="*/ 24 h 33"/>
                  <a:gd name="T24" fmla="*/ 1 w 37"/>
                  <a:gd name="T25" fmla="*/ 32 h 33"/>
                  <a:gd name="T26" fmla="*/ 1 w 37"/>
                  <a:gd name="T2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3">
                    <a:moveTo>
                      <a:pt x="1" y="32"/>
                    </a:moveTo>
                    <a:cubicBezTo>
                      <a:pt x="0" y="33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" y="31"/>
                      <a:pt x="1" y="28"/>
                      <a:pt x="2" y="24"/>
                    </a:cubicBezTo>
                    <a:cubicBezTo>
                      <a:pt x="3" y="19"/>
                      <a:pt x="4" y="11"/>
                      <a:pt x="8" y="7"/>
                    </a:cubicBezTo>
                    <a:cubicBezTo>
                      <a:pt x="15" y="0"/>
                      <a:pt x="21" y="0"/>
                      <a:pt x="26" y="1"/>
                    </a:cubicBezTo>
                    <a:cubicBezTo>
                      <a:pt x="30" y="2"/>
                      <a:pt x="33" y="2"/>
                      <a:pt x="36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7" y="2"/>
                      <a:pt x="37" y="2"/>
                    </a:cubicBezTo>
                    <a:cubicBezTo>
                      <a:pt x="33" y="3"/>
                      <a:pt x="30" y="3"/>
                      <a:pt x="26" y="2"/>
                    </a:cubicBezTo>
                    <a:cubicBezTo>
                      <a:pt x="21" y="2"/>
                      <a:pt x="16" y="1"/>
                      <a:pt x="9" y="8"/>
                    </a:cubicBezTo>
                    <a:cubicBezTo>
                      <a:pt x="5" y="12"/>
                      <a:pt x="4" y="19"/>
                      <a:pt x="3" y="24"/>
                    </a:cubicBezTo>
                    <a:cubicBezTo>
                      <a:pt x="2" y="28"/>
                      <a:pt x="2" y="31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Freeform 1085"/>
              <p:cNvSpPr/>
              <p:nvPr/>
            </p:nvSpPr>
            <p:spPr bwMode="auto">
              <a:xfrm>
                <a:off x="3746" y="2345"/>
                <a:ext cx="129" cy="83"/>
              </a:xfrm>
              <a:custGeom>
                <a:avLst/>
                <a:gdLst>
                  <a:gd name="T0" fmla="*/ 1 w 48"/>
                  <a:gd name="T1" fmla="*/ 31 h 31"/>
                  <a:gd name="T2" fmla="*/ 0 w 48"/>
                  <a:gd name="T3" fmla="*/ 30 h 31"/>
                  <a:gd name="T4" fmla="*/ 1 w 48"/>
                  <a:gd name="T5" fmla="*/ 30 h 31"/>
                  <a:gd name="T6" fmla="*/ 12 w 48"/>
                  <a:gd name="T7" fmla="*/ 19 h 31"/>
                  <a:gd name="T8" fmla="*/ 14 w 48"/>
                  <a:gd name="T9" fmla="*/ 15 h 31"/>
                  <a:gd name="T10" fmla="*/ 29 w 48"/>
                  <a:gd name="T11" fmla="*/ 1 h 31"/>
                  <a:gd name="T12" fmla="*/ 38 w 48"/>
                  <a:gd name="T13" fmla="*/ 1 h 31"/>
                  <a:gd name="T14" fmla="*/ 47 w 48"/>
                  <a:gd name="T15" fmla="*/ 2 h 31"/>
                  <a:gd name="T16" fmla="*/ 48 w 48"/>
                  <a:gd name="T17" fmla="*/ 2 h 31"/>
                  <a:gd name="T18" fmla="*/ 48 w 48"/>
                  <a:gd name="T19" fmla="*/ 3 h 31"/>
                  <a:gd name="T20" fmla="*/ 48 w 48"/>
                  <a:gd name="T21" fmla="*/ 3 h 31"/>
                  <a:gd name="T22" fmla="*/ 37 w 48"/>
                  <a:gd name="T23" fmla="*/ 2 h 31"/>
                  <a:gd name="T24" fmla="*/ 29 w 48"/>
                  <a:gd name="T25" fmla="*/ 2 h 31"/>
                  <a:gd name="T26" fmla="*/ 15 w 48"/>
                  <a:gd name="T27" fmla="*/ 15 h 31"/>
                  <a:gd name="T28" fmla="*/ 14 w 48"/>
                  <a:gd name="T29" fmla="*/ 19 h 31"/>
                  <a:gd name="T30" fmla="*/ 1 w 48"/>
                  <a:gd name="T31" fmla="*/ 31 h 31"/>
                  <a:gd name="T32" fmla="*/ 1 w 48"/>
                  <a:gd name="T3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31">
                    <a:moveTo>
                      <a:pt x="1" y="31"/>
                    </a:moveTo>
                    <a:cubicBezTo>
                      <a:pt x="1" y="31"/>
                      <a:pt x="1" y="31"/>
                      <a:pt x="0" y="30"/>
                    </a:cubicBezTo>
                    <a:cubicBezTo>
                      <a:pt x="0" y="30"/>
                      <a:pt x="1" y="30"/>
                      <a:pt x="1" y="30"/>
                    </a:cubicBezTo>
                    <a:cubicBezTo>
                      <a:pt x="10" y="27"/>
                      <a:pt x="11" y="24"/>
                      <a:pt x="12" y="19"/>
                    </a:cubicBezTo>
                    <a:cubicBezTo>
                      <a:pt x="13" y="18"/>
                      <a:pt x="13" y="16"/>
                      <a:pt x="14" y="15"/>
                    </a:cubicBezTo>
                    <a:cubicBezTo>
                      <a:pt x="17" y="7"/>
                      <a:pt x="20" y="2"/>
                      <a:pt x="29" y="1"/>
                    </a:cubicBezTo>
                    <a:cubicBezTo>
                      <a:pt x="32" y="0"/>
                      <a:pt x="35" y="1"/>
                      <a:pt x="38" y="1"/>
                    </a:cubicBezTo>
                    <a:cubicBezTo>
                      <a:pt x="41" y="2"/>
                      <a:pt x="44" y="2"/>
                      <a:pt x="47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3"/>
                      <a:pt x="41" y="3"/>
                      <a:pt x="37" y="2"/>
                    </a:cubicBezTo>
                    <a:cubicBezTo>
                      <a:pt x="34" y="2"/>
                      <a:pt x="32" y="2"/>
                      <a:pt x="29" y="2"/>
                    </a:cubicBezTo>
                    <a:cubicBezTo>
                      <a:pt x="21" y="3"/>
                      <a:pt x="18" y="7"/>
                      <a:pt x="15" y="15"/>
                    </a:cubicBezTo>
                    <a:cubicBezTo>
                      <a:pt x="14" y="17"/>
                      <a:pt x="14" y="18"/>
                      <a:pt x="14" y="19"/>
                    </a:cubicBezTo>
                    <a:cubicBezTo>
                      <a:pt x="12" y="25"/>
                      <a:pt x="11" y="28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Freeform 1086"/>
              <p:cNvSpPr/>
              <p:nvPr/>
            </p:nvSpPr>
            <p:spPr bwMode="auto">
              <a:xfrm>
                <a:off x="3751" y="2363"/>
                <a:ext cx="62" cy="65"/>
              </a:xfrm>
              <a:custGeom>
                <a:avLst/>
                <a:gdLst>
                  <a:gd name="T0" fmla="*/ 6 w 23"/>
                  <a:gd name="T1" fmla="*/ 23 h 24"/>
                  <a:gd name="T2" fmla="*/ 1 w 23"/>
                  <a:gd name="T3" fmla="*/ 24 h 24"/>
                  <a:gd name="T4" fmla="*/ 0 w 23"/>
                  <a:gd name="T5" fmla="*/ 24 h 24"/>
                  <a:gd name="T6" fmla="*/ 0 w 23"/>
                  <a:gd name="T7" fmla="*/ 23 h 24"/>
                  <a:gd name="T8" fmla="*/ 0 w 23"/>
                  <a:gd name="T9" fmla="*/ 23 h 24"/>
                  <a:gd name="T10" fmla="*/ 1 w 23"/>
                  <a:gd name="T11" fmla="*/ 23 h 24"/>
                  <a:gd name="T12" fmla="*/ 10 w 23"/>
                  <a:gd name="T13" fmla="*/ 21 h 24"/>
                  <a:gd name="T14" fmla="*/ 12 w 23"/>
                  <a:gd name="T15" fmla="*/ 16 h 24"/>
                  <a:gd name="T16" fmla="*/ 22 w 23"/>
                  <a:gd name="T17" fmla="*/ 0 h 24"/>
                  <a:gd name="T18" fmla="*/ 23 w 23"/>
                  <a:gd name="T19" fmla="*/ 0 h 24"/>
                  <a:gd name="T20" fmla="*/ 23 w 23"/>
                  <a:gd name="T21" fmla="*/ 1 h 24"/>
                  <a:gd name="T22" fmla="*/ 13 w 23"/>
                  <a:gd name="T23" fmla="*/ 16 h 24"/>
                  <a:gd name="T24" fmla="*/ 10 w 23"/>
                  <a:gd name="T25" fmla="*/ 22 h 24"/>
                  <a:gd name="T26" fmla="*/ 6 w 23"/>
                  <a:gd name="T2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6" y="23"/>
                    </a:moveTo>
                    <a:cubicBezTo>
                      <a:pt x="5" y="24"/>
                      <a:pt x="3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5" y="22"/>
                      <a:pt x="7" y="22"/>
                      <a:pt x="10" y="21"/>
                    </a:cubicBezTo>
                    <a:cubicBezTo>
                      <a:pt x="11" y="20"/>
                      <a:pt x="11" y="18"/>
                      <a:pt x="12" y="16"/>
                    </a:cubicBezTo>
                    <a:cubicBezTo>
                      <a:pt x="13" y="12"/>
                      <a:pt x="14" y="5"/>
                      <a:pt x="22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5" y="6"/>
                      <a:pt x="14" y="12"/>
                      <a:pt x="13" y="16"/>
                    </a:cubicBezTo>
                    <a:cubicBezTo>
                      <a:pt x="12" y="19"/>
                      <a:pt x="12" y="21"/>
                      <a:pt x="10" y="22"/>
                    </a:cubicBezTo>
                    <a:cubicBezTo>
                      <a:pt x="9" y="22"/>
                      <a:pt x="8" y="23"/>
                      <a:pt x="6" y="2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2" name="Freeform 1087"/>
              <p:cNvSpPr/>
              <p:nvPr/>
            </p:nvSpPr>
            <p:spPr bwMode="auto">
              <a:xfrm>
                <a:off x="3668" y="2353"/>
                <a:ext cx="167" cy="116"/>
              </a:xfrm>
              <a:custGeom>
                <a:avLst/>
                <a:gdLst>
                  <a:gd name="T0" fmla="*/ 1 w 62"/>
                  <a:gd name="T1" fmla="*/ 43 h 43"/>
                  <a:gd name="T2" fmla="*/ 0 w 62"/>
                  <a:gd name="T3" fmla="*/ 42 h 43"/>
                  <a:gd name="T4" fmla="*/ 8 w 62"/>
                  <a:gd name="T5" fmla="*/ 33 h 43"/>
                  <a:gd name="T6" fmla="*/ 15 w 62"/>
                  <a:gd name="T7" fmla="*/ 29 h 43"/>
                  <a:gd name="T8" fmla="*/ 18 w 62"/>
                  <a:gd name="T9" fmla="*/ 27 h 43"/>
                  <a:gd name="T10" fmla="*/ 35 w 62"/>
                  <a:gd name="T11" fmla="*/ 11 h 43"/>
                  <a:gd name="T12" fmla="*/ 59 w 62"/>
                  <a:gd name="T13" fmla="*/ 0 h 43"/>
                  <a:gd name="T14" fmla="*/ 62 w 62"/>
                  <a:gd name="T15" fmla="*/ 0 h 43"/>
                  <a:gd name="T16" fmla="*/ 62 w 62"/>
                  <a:gd name="T17" fmla="*/ 2 h 43"/>
                  <a:gd name="T18" fmla="*/ 59 w 62"/>
                  <a:gd name="T19" fmla="*/ 1 h 43"/>
                  <a:gd name="T20" fmla="*/ 36 w 62"/>
                  <a:gd name="T21" fmla="*/ 12 h 43"/>
                  <a:gd name="T22" fmla="*/ 18 w 62"/>
                  <a:gd name="T23" fmla="*/ 27 h 43"/>
                  <a:gd name="T24" fmla="*/ 16 w 62"/>
                  <a:gd name="T25" fmla="*/ 30 h 43"/>
                  <a:gd name="T26" fmla="*/ 9 w 62"/>
                  <a:gd name="T27" fmla="*/ 34 h 43"/>
                  <a:gd name="T28" fmla="*/ 1 w 62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43">
                    <a:moveTo>
                      <a:pt x="1" y="43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4" y="35"/>
                      <a:pt x="6" y="34"/>
                      <a:pt x="8" y="33"/>
                    </a:cubicBezTo>
                    <a:cubicBezTo>
                      <a:pt x="10" y="32"/>
                      <a:pt x="12" y="31"/>
                      <a:pt x="15" y="29"/>
                    </a:cubicBezTo>
                    <a:cubicBezTo>
                      <a:pt x="16" y="28"/>
                      <a:pt x="17" y="27"/>
                      <a:pt x="18" y="27"/>
                    </a:cubicBezTo>
                    <a:cubicBezTo>
                      <a:pt x="23" y="22"/>
                      <a:pt x="32" y="15"/>
                      <a:pt x="35" y="11"/>
                    </a:cubicBezTo>
                    <a:cubicBezTo>
                      <a:pt x="41" y="0"/>
                      <a:pt x="53" y="0"/>
                      <a:pt x="59" y="0"/>
                    </a:cubicBezTo>
                    <a:cubicBezTo>
                      <a:pt x="61" y="0"/>
                      <a:pt x="61" y="0"/>
                      <a:pt x="62" y="0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1" y="2"/>
                      <a:pt x="61" y="2"/>
                      <a:pt x="59" y="1"/>
                    </a:cubicBezTo>
                    <a:cubicBezTo>
                      <a:pt x="54" y="1"/>
                      <a:pt x="41" y="1"/>
                      <a:pt x="36" y="12"/>
                    </a:cubicBezTo>
                    <a:cubicBezTo>
                      <a:pt x="33" y="16"/>
                      <a:pt x="24" y="23"/>
                      <a:pt x="18" y="27"/>
                    </a:cubicBezTo>
                    <a:cubicBezTo>
                      <a:pt x="17" y="28"/>
                      <a:pt x="16" y="29"/>
                      <a:pt x="16" y="30"/>
                    </a:cubicBezTo>
                    <a:cubicBezTo>
                      <a:pt x="13" y="32"/>
                      <a:pt x="10" y="33"/>
                      <a:pt x="9" y="34"/>
                    </a:cubicBezTo>
                    <a:cubicBezTo>
                      <a:pt x="6" y="35"/>
                      <a:pt x="5" y="36"/>
                      <a:pt x="1" y="4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Freeform 1088"/>
              <p:cNvSpPr/>
              <p:nvPr/>
            </p:nvSpPr>
            <p:spPr bwMode="auto">
              <a:xfrm>
                <a:off x="3660" y="2342"/>
                <a:ext cx="221" cy="137"/>
              </a:xfrm>
              <a:custGeom>
                <a:avLst/>
                <a:gdLst>
                  <a:gd name="T0" fmla="*/ 1 w 82"/>
                  <a:gd name="T1" fmla="*/ 51 h 51"/>
                  <a:gd name="T2" fmla="*/ 0 w 82"/>
                  <a:gd name="T3" fmla="*/ 51 h 51"/>
                  <a:gd name="T4" fmla="*/ 2 w 82"/>
                  <a:gd name="T5" fmla="*/ 44 h 51"/>
                  <a:gd name="T6" fmla="*/ 2 w 82"/>
                  <a:gd name="T7" fmla="*/ 44 h 51"/>
                  <a:gd name="T8" fmla="*/ 12 w 82"/>
                  <a:gd name="T9" fmla="*/ 32 h 51"/>
                  <a:gd name="T10" fmla="*/ 25 w 82"/>
                  <a:gd name="T11" fmla="*/ 17 h 51"/>
                  <a:gd name="T12" fmla="*/ 48 w 82"/>
                  <a:gd name="T13" fmla="*/ 1 h 51"/>
                  <a:gd name="T14" fmla="*/ 63 w 82"/>
                  <a:gd name="T15" fmla="*/ 1 h 51"/>
                  <a:gd name="T16" fmla="*/ 81 w 82"/>
                  <a:gd name="T17" fmla="*/ 1 h 51"/>
                  <a:gd name="T18" fmla="*/ 82 w 82"/>
                  <a:gd name="T19" fmla="*/ 2 h 51"/>
                  <a:gd name="T20" fmla="*/ 63 w 82"/>
                  <a:gd name="T21" fmla="*/ 2 h 51"/>
                  <a:gd name="T22" fmla="*/ 48 w 82"/>
                  <a:gd name="T23" fmla="*/ 2 h 51"/>
                  <a:gd name="T24" fmla="*/ 26 w 82"/>
                  <a:gd name="T25" fmla="*/ 17 h 51"/>
                  <a:gd name="T26" fmla="*/ 13 w 82"/>
                  <a:gd name="T27" fmla="*/ 33 h 51"/>
                  <a:gd name="T28" fmla="*/ 3 w 82"/>
                  <a:gd name="T29" fmla="*/ 45 h 51"/>
                  <a:gd name="T30" fmla="*/ 3 w 82"/>
                  <a:gd name="T31" fmla="*/ 45 h 51"/>
                  <a:gd name="T32" fmla="*/ 1 w 82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1">
                    <a:moveTo>
                      <a:pt x="1" y="51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" y="46"/>
                      <a:pt x="1" y="45"/>
                      <a:pt x="2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1"/>
                      <a:pt x="10" y="33"/>
                      <a:pt x="12" y="32"/>
                    </a:cubicBezTo>
                    <a:cubicBezTo>
                      <a:pt x="18" y="27"/>
                      <a:pt x="23" y="20"/>
                      <a:pt x="25" y="17"/>
                    </a:cubicBezTo>
                    <a:cubicBezTo>
                      <a:pt x="28" y="12"/>
                      <a:pt x="42" y="2"/>
                      <a:pt x="48" y="1"/>
                    </a:cubicBezTo>
                    <a:cubicBezTo>
                      <a:pt x="51" y="0"/>
                      <a:pt x="57" y="1"/>
                      <a:pt x="63" y="1"/>
                    </a:cubicBezTo>
                    <a:cubicBezTo>
                      <a:pt x="70" y="2"/>
                      <a:pt x="78" y="3"/>
                      <a:pt x="81" y="1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78" y="4"/>
                      <a:pt x="70" y="3"/>
                      <a:pt x="63" y="2"/>
                    </a:cubicBezTo>
                    <a:cubicBezTo>
                      <a:pt x="57" y="2"/>
                      <a:pt x="52" y="1"/>
                      <a:pt x="48" y="2"/>
                    </a:cubicBezTo>
                    <a:cubicBezTo>
                      <a:pt x="43" y="3"/>
                      <a:pt x="29" y="13"/>
                      <a:pt x="26" y="17"/>
                    </a:cubicBezTo>
                    <a:cubicBezTo>
                      <a:pt x="24" y="21"/>
                      <a:pt x="19" y="28"/>
                      <a:pt x="13" y="33"/>
                    </a:cubicBezTo>
                    <a:cubicBezTo>
                      <a:pt x="10" y="34"/>
                      <a:pt x="5" y="41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2" y="46"/>
                      <a:pt x="2" y="47"/>
                      <a:pt x="1" y="5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Freeform 1089"/>
              <p:cNvSpPr/>
              <p:nvPr/>
            </p:nvSpPr>
            <p:spPr bwMode="auto">
              <a:xfrm>
                <a:off x="3649" y="2320"/>
                <a:ext cx="234" cy="173"/>
              </a:xfrm>
              <a:custGeom>
                <a:avLst/>
                <a:gdLst>
                  <a:gd name="T0" fmla="*/ 1 w 87"/>
                  <a:gd name="T1" fmla="*/ 64 h 64"/>
                  <a:gd name="T2" fmla="*/ 0 w 87"/>
                  <a:gd name="T3" fmla="*/ 63 h 64"/>
                  <a:gd name="T4" fmla="*/ 1 w 87"/>
                  <a:gd name="T5" fmla="*/ 61 h 64"/>
                  <a:gd name="T6" fmla="*/ 1 w 87"/>
                  <a:gd name="T7" fmla="*/ 59 h 64"/>
                  <a:gd name="T8" fmla="*/ 5 w 87"/>
                  <a:gd name="T9" fmla="*/ 46 h 64"/>
                  <a:gd name="T10" fmla="*/ 7 w 87"/>
                  <a:gd name="T11" fmla="*/ 40 h 64"/>
                  <a:gd name="T12" fmla="*/ 13 w 87"/>
                  <a:gd name="T13" fmla="*/ 28 h 64"/>
                  <a:gd name="T14" fmla="*/ 15 w 87"/>
                  <a:gd name="T15" fmla="*/ 26 h 64"/>
                  <a:gd name="T16" fmla="*/ 62 w 87"/>
                  <a:gd name="T17" fmla="*/ 3 h 64"/>
                  <a:gd name="T18" fmla="*/ 67 w 87"/>
                  <a:gd name="T19" fmla="*/ 3 h 64"/>
                  <a:gd name="T20" fmla="*/ 87 w 87"/>
                  <a:gd name="T21" fmla="*/ 8 h 64"/>
                  <a:gd name="T22" fmla="*/ 86 w 87"/>
                  <a:gd name="T23" fmla="*/ 9 h 64"/>
                  <a:gd name="T24" fmla="*/ 67 w 87"/>
                  <a:gd name="T25" fmla="*/ 4 h 64"/>
                  <a:gd name="T26" fmla="*/ 62 w 87"/>
                  <a:gd name="T27" fmla="*/ 4 h 64"/>
                  <a:gd name="T28" fmla="*/ 16 w 87"/>
                  <a:gd name="T29" fmla="*/ 26 h 64"/>
                  <a:gd name="T30" fmla="*/ 14 w 87"/>
                  <a:gd name="T31" fmla="*/ 29 h 64"/>
                  <a:gd name="T32" fmla="*/ 9 w 87"/>
                  <a:gd name="T33" fmla="*/ 40 h 64"/>
                  <a:gd name="T34" fmla="*/ 6 w 87"/>
                  <a:gd name="T35" fmla="*/ 47 h 64"/>
                  <a:gd name="T36" fmla="*/ 2 w 87"/>
                  <a:gd name="T37" fmla="*/ 59 h 64"/>
                  <a:gd name="T38" fmla="*/ 2 w 87"/>
                  <a:gd name="T39" fmla="*/ 61 h 64"/>
                  <a:gd name="T40" fmla="*/ 1 w 87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64">
                    <a:moveTo>
                      <a:pt x="1" y="64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2"/>
                      <a:pt x="1" y="61"/>
                      <a:pt x="1" y="61"/>
                    </a:cubicBezTo>
                    <a:cubicBezTo>
                      <a:pt x="1" y="60"/>
                      <a:pt x="1" y="60"/>
                      <a:pt x="1" y="59"/>
                    </a:cubicBezTo>
                    <a:cubicBezTo>
                      <a:pt x="1" y="55"/>
                      <a:pt x="3" y="50"/>
                      <a:pt x="5" y="46"/>
                    </a:cubicBezTo>
                    <a:cubicBezTo>
                      <a:pt x="6" y="44"/>
                      <a:pt x="8" y="41"/>
                      <a:pt x="7" y="40"/>
                    </a:cubicBezTo>
                    <a:cubicBezTo>
                      <a:pt x="7" y="38"/>
                      <a:pt x="10" y="33"/>
                      <a:pt x="13" y="28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27" y="7"/>
                      <a:pt x="42" y="0"/>
                      <a:pt x="62" y="3"/>
                    </a:cubicBezTo>
                    <a:cubicBezTo>
                      <a:pt x="64" y="3"/>
                      <a:pt x="65" y="3"/>
                      <a:pt x="67" y="3"/>
                    </a:cubicBezTo>
                    <a:cubicBezTo>
                      <a:pt x="73" y="4"/>
                      <a:pt x="80" y="4"/>
                      <a:pt x="87" y="8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79" y="5"/>
                      <a:pt x="73" y="5"/>
                      <a:pt x="67" y="4"/>
                    </a:cubicBezTo>
                    <a:cubicBezTo>
                      <a:pt x="65" y="4"/>
                      <a:pt x="63" y="4"/>
                      <a:pt x="62" y="4"/>
                    </a:cubicBezTo>
                    <a:cubicBezTo>
                      <a:pt x="42" y="1"/>
                      <a:pt x="27" y="8"/>
                      <a:pt x="16" y="26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2" y="32"/>
                      <a:pt x="8" y="38"/>
                      <a:pt x="9" y="40"/>
                    </a:cubicBezTo>
                    <a:cubicBezTo>
                      <a:pt x="9" y="41"/>
                      <a:pt x="8" y="44"/>
                      <a:pt x="6" y="47"/>
                    </a:cubicBezTo>
                    <a:cubicBezTo>
                      <a:pt x="4" y="51"/>
                      <a:pt x="2" y="55"/>
                      <a:pt x="2" y="59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2"/>
                      <a:pt x="1" y="62"/>
                      <a:pt x="1" y="6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Freeform 1090"/>
              <p:cNvSpPr/>
              <p:nvPr/>
            </p:nvSpPr>
            <p:spPr bwMode="auto">
              <a:xfrm>
                <a:off x="3665" y="2310"/>
                <a:ext cx="197" cy="78"/>
              </a:xfrm>
              <a:custGeom>
                <a:avLst/>
                <a:gdLst>
                  <a:gd name="T0" fmla="*/ 1 w 73"/>
                  <a:gd name="T1" fmla="*/ 29 h 29"/>
                  <a:gd name="T2" fmla="*/ 0 w 73"/>
                  <a:gd name="T3" fmla="*/ 28 h 29"/>
                  <a:gd name="T4" fmla="*/ 40 w 73"/>
                  <a:gd name="T5" fmla="*/ 3 h 29"/>
                  <a:gd name="T6" fmla="*/ 70 w 73"/>
                  <a:gd name="T7" fmla="*/ 4 h 29"/>
                  <a:gd name="T8" fmla="*/ 73 w 73"/>
                  <a:gd name="T9" fmla="*/ 5 h 29"/>
                  <a:gd name="T10" fmla="*/ 72 w 73"/>
                  <a:gd name="T11" fmla="*/ 6 h 29"/>
                  <a:gd name="T12" fmla="*/ 69 w 73"/>
                  <a:gd name="T13" fmla="*/ 5 h 29"/>
                  <a:gd name="T14" fmla="*/ 40 w 73"/>
                  <a:gd name="T15" fmla="*/ 4 h 29"/>
                  <a:gd name="T16" fmla="*/ 1 w 73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29">
                    <a:moveTo>
                      <a:pt x="1" y="29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2" y="10"/>
                      <a:pt x="21" y="5"/>
                      <a:pt x="40" y="3"/>
                    </a:cubicBezTo>
                    <a:cubicBezTo>
                      <a:pt x="62" y="0"/>
                      <a:pt x="63" y="1"/>
                      <a:pt x="70" y="4"/>
                    </a:cubicBezTo>
                    <a:cubicBezTo>
                      <a:pt x="71" y="4"/>
                      <a:pt x="72" y="4"/>
                      <a:pt x="73" y="5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1" y="5"/>
                      <a:pt x="70" y="5"/>
                      <a:pt x="69" y="5"/>
                    </a:cubicBezTo>
                    <a:cubicBezTo>
                      <a:pt x="63" y="2"/>
                      <a:pt x="62" y="1"/>
                      <a:pt x="40" y="4"/>
                    </a:cubicBezTo>
                    <a:cubicBezTo>
                      <a:pt x="21" y="7"/>
                      <a:pt x="13" y="10"/>
                      <a:pt x="1" y="2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Freeform 1091"/>
              <p:cNvSpPr/>
              <p:nvPr/>
            </p:nvSpPr>
            <p:spPr bwMode="auto">
              <a:xfrm>
                <a:off x="3722" y="2301"/>
                <a:ext cx="113" cy="22"/>
              </a:xfrm>
              <a:custGeom>
                <a:avLst/>
                <a:gdLst>
                  <a:gd name="T0" fmla="*/ 42 w 42"/>
                  <a:gd name="T1" fmla="*/ 3 h 8"/>
                  <a:gd name="T2" fmla="*/ 25 w 42"/>
                  <a:gd name="T3" fmla="*/ 2 h 8"/>
                  <a:gd name="T4" fmla="*/ 18 w 42"/>
                  <a:gd name="T5" fmla="*/ 2 h 8"/>
                  <a:gd name="T6" fmla="*/ 0 w 42"/>
                  <a:gd name="T7" fmla="*/ 8 h 8"/>
                  <a:gd name="T8" fmla="*/ 0 w 42"/>
                  <a:gd name="T9" fmla="*/ 7 h 8"/>
                  <a:gd name="T10" fmla="*/ 18 w 42"/>
                  <a:gd name="T11" fmla="*/ 1 h 8"/>
                  <a:gd name="T12" fmla="*/ 25 w 42"/>
                  <a:gd name="T13" fmla="*/ 1 h 8"/>
                  <a:gd name="T14" fmla="*/ 42 w 42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8">
                    <a:moveTo>
                      <a:pt x="42" y="3"/>
                    </a:moveTo>
                    <a:cubicBezTo>
                      <a:pt x="40" y="2"/>
                      <a:pt x="31" y="2"/>
                      <a:pt x="25" y="2"/>
                    </a:cubicBezTo>
                    <a:cubicBezTo>
                      <a:pt x="22" y="2"/>
                      <a:pt x="19" y="2"/>
                      <a:pt x="18" y="2"/>
                    </a:cubicBezTo>
                    <a:cubicBezTo>
                      <a:pt x="16" y="1"/>
                      <a:pt x="4" y="6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16" y="0"/>
                      <a:pt x="18" y="1"/>
                    </a:cubicBezTo>
                    <a:cubicBezTo>
                      <a:pt x="20" y="1"/>
                      <a:pt x="22" y="1"/>
                      <a:pt x="25" y="1"/>
                    </a:cubicBezTo>
                    <a:cubicBezTo>
                      <a:pt x="34" y="1"/>
                      <a:pt x="41" y="1"/>
                      <a:pt x="42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Freeform 1092"/>
              <p:cNvSpPr/>
              <p:nvPr/>
            </p:nvSpPr>
            <p:spPr bwMode="auto">
              <a:xfrm>
                <a:off x="3867" y="2331"/>
                <a:ext cx="11" cy="22"/>
              </a:xfrm>
              <a:custGeom>
                <a:avLst/>
                <a:gdLst>
                  <a:gd name="T0" fmla="*/ 1 w 4"/>
                  <a:gd name="T1" fmla="*/ 8 h 8"/>
                  <a:gd name="T2" fmla="*/ 0 w 4"/>
                  <a:gd name="T3" fmla="*/ 8 h 8"/>
                  <a:gd name="T4" fmla="*/ 1 w 4"/>
                  <a:gd name="T5" fmla="*/ 7 h 8"/>
                  <a:gd name="T6" fmla="*/ 0 w 4"/>
                  <a:gd name="T7" fmla="*/ 0 h 8"/>
                  <a:gd name="T8" fmla="*/ 1 w 4"/>
                  <a:gd name="T9" fmla="*/ 0 h 8"/>
                  <a:gd name="T10" fmla="*/ 1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5"/>
                      <a:pt x="2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4" y="5"/>
                      <a:pt x="1" y="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Freeform 1093"/>
              <p:cNvSpPr/>
              <p:nvPr/>
            </p:nvSpPr>
            <p:spPr bwMode="auto">
              <a:xfrm>
                <a:off x="3848" y="2323"/>
                <a:ext cx="16" cy="32"/>
              </a:xfrm>
              <a:custGeom>
                <a:avLst/>
                <a:gdLst>
                  <a:gd name="T0" fmla="*/ 1 w 6"/>
                  <a:gd name="T1" fmla="*/ 12 h 12"/>
                  <a:gd name="T2" fmla="*/ 0 w 6"/>
                  <a:gd name="T3" fmla="*/ 12 h 12"/>
                  <a:gd name="T4" fmla="*/ 0 w 6"/>
                  <a:gd name="T5" fmla="*/ 11 h 12"/>
                  <a:gd name="T6" fmla="*/ 3 w 6"/>
                  <a:gd name="T7" fmla="*/ 9 h 12"/>
                  <a:gd name="T8" fmla="*/ 4 w 6"/>
                  <a:gd name="T9" fmla="*/ 0 h 12"/>
                  <a:gd name="T10" fmla="*/ 5 w 6"/>
                  <a:gd name="T11" fmla="*/ 0 h 12"/>
                  <a:gd name="T12" fmla="*/ 4 w 6"/>
                  <a:gd name="T13" fmla="*/ 10 h 12"/>
                  <a:gd name="T14" fmla="*/ 1 w 6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1" y="12"/>
                    </a:moveTo>
                    <a:cubicBezTo>
                      <a:pt x="1" y="12"/>
                      <a:pt x="1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5" y="7"/>
                      <a:pt x="5" y="2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2"/>
                      <a:pt x="6" y="7"/>
                      <a:pt x="4" y="10"/>
                    </a:cubicBezTo>
                    <a:cubicBezTo>
                      <a:pt x="3" y="11"/>
                      <a:pt x="2" y="12"/>
                      <a:pt x="1" y="1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Freeform 1094"/>
              <p:cNvSpPr/>
              <p:nvPr/>
            </p:nvSpPr>
            <p:spPr bwMode="auto">
              <a:xfrm>
                <a:off x="3829" y="2318"/>
                <a:ext cx="33" cy="37"/>
              </a:xfrm>
              <a:custGeom>
                <a:avLst/>
                <a:gdLst>
                  <a:gd name="T0" fmla="*/ 0 w 12"/>
                  <a:gd name="T1" fmla="*/ 14 h 14"/>
                  <a:gd name="T2" fmla="*/ 0 w 12"/>
                  <a:gd name="T3" fmla="*/ 13 h 14"/>
                  <a:gd name="T4" fmla="*/ 8 w 12"/>
                  <a:gd name="T5" fmla="*/ 2 h 14"/>
                  <a:gd name="T6" fmla="*/ 7 w 12"/>
                  <a:gd name="T7" fmla="*/ 0 h 14"/>
                  <a:gd name="T8" fmla="*/ 8 w 12"/>
                  <a:gd name="T9" fmla="*/ 0 h 14"/>
                  <a:gd name="T10" fmla="*/ 9 w 12"/>
                  <a:gd name="T11" fmla="*/ 2 h 14"/>
                  <a:gd name="T12" fmla="*/ 0 w 1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0" y="9"/>
                      <a:pt x="9" y="5"/>
                      <a:pt x="8" y="2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9" y="2"/>
                    </a:cubicBezTo>
                    <a:cubicBezTo>
                      <a:pt x="10" y="5"/>
                      <a:pt x="12" y="10"/>
                      <a:pt x="0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Freeform 1095"/>
              <p:cNvSpPr/>
              <p:nvPr/>
            </p:nvSpPr>
            <p:spPr bwMode="auto">
              <a:xfrm>
                <a:off x="3800" y="2310"/>
                <a:ext cx="54" cy="64"/>
              </a:xfrm>
              <a:custGeom>
                <a:avLst/>
                <a:gdLst>
                  <a:gd name="T0" fmla="*/ 1 w 20"/>
                  <a:gd name="T1" fmla="*/ 24 h 24"/>
                  <a:gd name="T2" fmla="*/ 0 w 20"/>
                  <a:gd name="T3" fmla="*/ 23 h 24"/>
                  <a:gd name="T4" fmla="*/ 1 w 20"/>
                  <a:gd name="T5" fmla="*/ 23 h 24"/>
                  <a:gd name="T6" fmla="*/ 3 w 20"/>
                  <a:gd name="T7" fmla="*/ 20 h 24"/>
                  <a:gd name="T8" fmla="*/ 5 w 20"/>
                  <a:gd name="T9" fmla="*/ 18 h 24"/>
                  <a:gd name="T10" fmla="*/ 14 w 20"/>
                  <a:gd name="T11" fmla="*/ 1 h 24"/>
                  <a:gd name="T12" fmla="*/ 15 w 20"/>
                  <a:gd name="T13" fmla="*/ 0 h 24"/>
                  <a:gd name="T14" fmla="*/ 6 w 20"/>
                  <a:gd name="T15" fmla="*/ 19 h 24"/>
                  <a:gd name="T16" fmla="*/ 3 w 20"/>
                  <a:gd name="T17" fmla="*/ 21 h 24"/>
                  <a:gd name="T18" fmla="*/ 2 w 20"/>
                  <a:gd name="T19" fmla="*/ 23 h 24"/>
                  <a:gd name="T20" fmla="*/ 1 w 20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4">
                    <a:moveTo>
                      <a:pt x="1" y="24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1"/>
                      <a:pt x="3" y="20"/>
                    </a:cubicBezTo>
                    <a:cubicBezTo>
                      <a:pt x="3" y="20"/>
                      <a:pt x="4" y="19"/>
                      <a:pt x="5" y="18"/>
                    </a:cubicBezTo>
                    <a:cubicBezTo>
                      <a:pt x="11" y="14"/>
                      <a:pt x="18" y="8"/>
                      <a:pt x="14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0" y="9"/>
                      <a:pt x="11" y="15"/>
                      <a:pt x="6" y="19"/>
                    </a:cubicBezTo>
                    <a:cubicBezTo>
                      <a:pt x="5" y="20"/>
                      <a:pt x="4" y="20"/>
                      <a:pt x="3" y="21"/>
                    </a:cubicBezTo>
                    <a:cubicBezTo>
                      <a:pt x="3" y="22"/>
                      <a:pt x="2" y="22"/>
                      <a:pt x="2" y="23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Freeform 1096"/>
              <p:cNvSpPr/>
              <p:nvPr/>
            </p:nvSpPr>
            <p:spPr bwMode="auto">
              <a:xfrm>
                <a:off x="3843" y="2312"/>
                <a:ext cx="8" cy="27"/>
              </a:xfrm>
              <a:custGeom>
                <a:avLst/>
                <a:gdLst>
                  <a:gd name="T0" fmla="*/ 1 w 3"/>
                  <a:gd name="T1" fmla="*/ 10 h 10"/>
                  <a:gd name="T2" fmla="*/ 0 w 3"/>
                  <a:gd name="T3" fmla="*/ 10 h 10"/>
                  <a:gd name="T4" fmla="*/ 0 w 3"/>
                  <a:gd name="T5" fmla="*/ 9 h 10"/>
                  <a:gd name="T6" fmla="*/ 0 w 3"/>
                  <a:gd name="T7" fmla="*/ 1 h 10"/>
                  <a:gd name="T8" fmla="*/ 0 w 3"/>
                  <a:gd name="T9" fmla="*/ 0 h 10"/>
                  <a:gd name="T10" fmla="*/ 1 w 3"/>
                  <a:gd name="T11" fmla="*/ 0 h 10"/>
                  <a:gd name="T12" fmla="*/ 1 w 3"/>
                  <a:gd name="T13" fmla="*/ 9 h 10"/>
                  <a:gd name="T14" fmla="*/ 1 w 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1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3"/>
                      <a:pt x="2" y="7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Freeform 1097"/>
              <p:cNvSpPr/>
              <p:nvPr/>
            </p:nvSpPr>
            <p:spPr bwMode="auto">
              <a:xfrm>
                <a:off x="3851" y="2318"/>
                <a:ext cx="8" cy="27"/>
              </a:xfrm>
              <a:custGeom>
                <a:avLst/>
                <a:gdLst>
                  <a:gd name="T0" fmla="*/ 1 w 3"/>
                  <a:gd name="T1" fmla="*/ 10 h 10"/>
                  <a:gd name="T2" fmla="*/ 1 w 3"/>
                  <a:gd name="T3" fmla="*/ 10 h 10"/>
                  <a:gd name="T4" fmla="*/ 1 w 3"/>
                  <a:gd name="T5" fmla="*/ 9 h 10"/>
                  <a:gd name="T6" fmla="*/ 1 w 3"/>
                  <a:gd name="T7" fmla="*/ 1 h 10"/>
                  <a:gd name="T8" fmla="*/ 1 w 3"/>
                  <a:gd name="T9" fmla="*/ 0 h 10"/>
                  <a:gd name="T10" fmla="*/ 2 w 3"/>
                  <a:gd name="T11" fmla="*/ 1 h 10"/>
                  <a:gd name="T12" fmla="*/ 2 w 3"/>
                  <a:gd name="T13" fmla="*/ 10 h 10"/>
                  <a:gd name="T14" fmla="*/ 1 w 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1" y="9"/>
                    </a:cubicBezTo>
                    <a:cubicBezTo>
                      <a:pt x="2" y="7"/>
                      <a:pt x="2" y="4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4"/>
                      <a:pt x="3" y="7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Freeform 1098"/>
              <p:cNvSpPr/>
              <p:nvPr/>
            </p:nvSpPr>
            <p:spPr bwMode="auto">
              <a:xfrm>
                <a:off x="3862" y="2326"/>
                <a:ext cx="8" cy="19"/>
              </a:xfrm>
              <a:custGeom>
                <a:avLst/>
                <a:gdLst>
                  <a:gd name="T0" fmla="*/ 1 w 3"/>
                  <a:gd name="T1" fmla="*/ 7 h 7"/>
                  <a:gd name="T2" fmla="*/ 1 w 3"/>
                  <a:gd name="T3" fmla="*/ 7 h 7"/>
                  <a:gd name="T4" fmla="*/ 1 w 3"/>
                  <a:gd name="T5" fmla="*/ 6 h 7"/>
                  <a:gd name="T6" fmla="*/ 1 w 3"/>
                  <a:gd name="T7" fmla="*/ 2 h 7"/>
                  <a:gd name="T8" fmla="*/ 0 w 3"/>
                  <a:gd name="T9" fmla="*/ 1 h 7"/>
                  <a:gd name="T10" fmla="*/ 1 w 3"/>
                  <a:gd name="T11" fmla="*/ 1 h 7"/>
                  <a:gd name="T12" fmla="*/ 1 w 3"/>
                  <a:gd name="T13" fmla="*/ 1 h 7"/>
                  <a:gd name="T14" fmla="*/ 1 w 3"/>
                  <a:gd name="T15" fmla="*/ 1 h 7"/>
                  <a:gd name="T16" fmla="*/ 2 w 3"/>
                  <a:gd name="T17" fmla="*/ 2 h 7"/>
                  <a:gd name="T18" fmla="*/ 2 w 3"/>
                  <a:gd name="T19" fmla="*/ 7 h 7"/>
                  <a:gd name="T20" fmla="*/ 1 w 3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6"/>
                      <a:pt x="1" y="6"/>
                    </a:cubicBezTo>
                    <a:cubicBezTo>
                      <a:pt x="2" y="4"/>
                      <a:pt x="1" y="4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3" y="5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Freeform 1099"/>
              <p:cNvSpPr/>
              <p:nvPr/>
            </p:nvSpPr>
            <p:spPr bwMode="auto">
              <a:xfrm>
                <a:off x="3899" y="2339"/>
                <a:ext cx="38" cy="151"/>
              </a:xfrm>
              <a:custGeom>
                <a:avLst/>
                <a:gdLst>
                  <a:gd name="T0" fmla="*/ 14 w 14"/>
                  <a:gd name="T1" fmla="*/ 56 h 56"/>
                  <a:gd name="T2" fmla="*/ 13 w 14"/>
                  <a:gd name="T3" fmla="*/ 56 h 56"/>
                  <a:gd name="T4" fmla="*/ 12 w 14"/>
                  <a:gd name="T5" fmla="*/ 53 h 56"/>
                  <a:gd name="T6" fmla="*/ 9 w 14"/>
                  <a:gd name="T7" fmla="*/ 37 h 56"/>
                  <a:gd name="T8" fmla="*/ 4 w 14"/>
                  <a:gd name="T9" fmla="*/ 7 h 56"/>
                  <a:gd name="T10" fmla="*/ 4 w 14"/>
                  <a:gd name="T11" fmla="*/ 6 h 56"/>
                  <a:gd name="T12" fmla="*/ 2 w 14"/>
                  <a:gd name="T13" fmla="*/ 1 h 56"/>
                  <a:gd name="T14" fmla="*/ 1 w 14"/>
                  <a:gd name="T15" fmla="*/ 1 h 56"/>
                  <a:gd name="T16" fmla="*/ 1 w 14"/>
                  <a:gd name="T17" fmla="*/ 1 h 56"/>
                  <a:gd name="T18" fmla="*/ 0 w 14"/>
                  <a:gd name="T19" fmla="*/ 1 h 56"/>
                  <a:gd name="T20" fmla="*/ 2 w 14"/>
                  <a:gd name="T21" fmla="*/ 0 h 56"/>
                  <a:gd name="T22" fmla="*/ 5 w 14"/>
                  <a:gd name="T23" fmla="*/ 5 h 56"/>
                  <a:gd name="T24" fmla="*/ 5 w 14"/>
                  <a:gd name="T25" fmla="*/ 6 h 56"/>
                  <a:gd name="T26" fmla="*/ 10 w 14"/>
                  <a:gd name="T27" fmla="*/ 37 h 56"/>
                  <a:gd name="T28" fmla="*/ 13 w 14"/>
                  <a:gd name="T29" fmla="*/ 53 h 56"/>
                  <a:gd name="T30" fmla="*/ 14 w 14"/>
                  <a:gd name="T31" fmla="*/ 56 h 56"/>
                  <a:gd name="T32" fmla="*/ 14 w 14"/>
                  <a:gd name="T33" fmla="*/ 56 h 56"/>
                  <a:gd name="T34" fmla="*/ 14 w 14"/>
                  <a:gd name="T3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56">
                    <a:moveTo>
                      <a:pt x="14" y="56"/>
                    </a:moveTo>
                    <a:cubicBezTo>
                      <a:pt x="14" y="56"/>
                      <a:pt x="13" y="56"/>
                      <a:pt x="13" y="56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0" y="46"/>
                      <a:pt x="9" y="41"/>
                      <a:pt x="9" y="37"/>
                    </a:cubicBezTo>
                    <a:cubicBezTo>
                      <a:pt x="9" y="33"/>
                      <a:pt x="6" y="11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3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2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11"/>
                      <a:pt x="11" y="32"/>
                      <a:pt x="10" y="37"/>
                    </a:cubicBezTo>
                    <a:cubicBezTo>
                      <a:pt x="10" y="41"/>
                      <a:pt x="11" y="46"/>
                      <a:pt x="13" y="53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Freeform 1100"/>
              <p:cNvSpPr/>
              <p:nvPr/>
            </p:nvSpPr>
            <p:spPr bwMode="auto">
              <a:xfrm>
                <a:off x="3883" y="2054"/>
                <a:ext cx="89" cy="285"/>
              </a:xfrm>
              <a:custGeom>
                <a:avLst/>
                <a:gdLst>
                  <a:gd name="T0" fmla="*/ 10 w 33"/>
                  <a:gd name="T1" fmla="*/ 105 h 106"/>
                  <a:gd name="T2" fmla="*/ 9 w 33"/>
                  <a:gd name="T3" fmla="*/ 106 h 106"/>
                  <a:gd name="T4" fmla="*/ 5 w 33"/>
                  <a:gd name="T5" fmla="*/ 92 h 106"/>
                  <a:gd name="T6" fmla="*/ 0 w 33"/>
                  <a:gd name="T7" fmla="*/ 67 h 106"/>
                  <a:gd name="T8" fmla="*/ 3 w 33"/>
                  <a:gd name="T9" fmla="*/ 58 h 106"/>
                  <a:gd name="T10" fmla="*/ 6 w 33"/>
                  <a:gd name="T11" fmla="*/ 47 h 106"/>
                  <a:gd name="T12" fmla="*/ 20 w 33"/>
                  <a:gd name="T13" fmla="*/ 12 h 106"/>
                  <a:gd name="T14" fmla="*/ 32 w 33"/>
                  <a:gd name="T15" fmla="*/ 0 h 106"/>
                  <a:gd name="T16" fmla="*/ 33 w 33"/>
                  <a:gd name="T17" fmla="*/ 0 h 106"/>
                  <a:gd name="T18" fmla="*/ 21 w 33"/>
                  <a:gd name="T19" fmla="*/ 13 h 106"/>
                  <a:gd name="T20" fmla="*/ 8 w 33"/>
                  <a:gd name="T21" fmla="*/ 47 h 106"/>
                  <a:gd name="T22" fmla="*/ 4 w 33"/>
                  <a:gd name="T23" fmla="*/ 59 h 106"/>
                  <a:gd name="T24" fmla="*/ 2 w 33"/>
                  <a:gd name="T25" fmla="*/ 67 h 106"/>
                  <a:gd name="T26" fmla="*/ 7 w 33"/>
                  <a:gd name="T27" fmla="*/ 92 h 106"/>
                  <a:gd name="T28" fmla="*/ 10 w 33"/>
                  <a:gd name="T29" fmla="*/ 10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106">
                    <a:moveTo>
                      <a:pt x="10" y="105"/>
                    </a:moveTo>
                    <a:cubicBezTo>
                      <a:pt x="9" y="106"/>
                      <a:pt x="9" y="106"/>
                      <a:pt x="9" y="106"/>
                    </a:cubicBezTo>
                    <a:cubicBezTo>
                      <a:pt x="8" y="101"/>
                      <a:pt x="7" y="97"/>
                      <a:pt x="5" y="92"/>
                    </a:cubicBezTo>
                    <a:cubicBezTo>
                      <a:pt x="3" y="84"/>
                      <a:pt x="0" y="76"/>
                      <a:pt x="0" y="67"/>
                    </a:cubicBezTo>
                    <a:cubicBezTo>
                      <a:pt x="1" y="63"/>
                      <a:pt x="2" y="61"/>
                      <a:pt x="3" y="58"/>
                    </a:cubicBezTo>
                    <a:cubicBezTo>
                      <a:pt x="4" y="56"/>
                      <a:pt x="6" y="53"/>
                      <a:pt x="6" y="47"/>
                    </a:cubicBezTo>
                    <a:cubicBezTo>
                      <a:pt x="7" y="40"/>
                      <a:pt x="16" y="16"/>
                      <a:pt x="20" y="12"/>
                    </a:cubicBezTo>
                    <a:cubicBezTo>
                      <a:pt x="24" y="9"/>
                      <a:pt x="31" y="3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5"/>
                      <a:pt x="21" y="13"/>
                      <a:pt x="21" y="13"/>
                    </a:cubicBezTo>
                    <a:cubicBezTo>
                      <a:pt x="17" y="16"/>
                      <a:pt x="9" y="40"/>
                      <a:pt x="8" y="47"/>
                    </a:cubicBezTo>
                    <a:cubicBezTo>
                      <a:pt x="7" y="54"/>
                      <a:pt x="5" y="57"/>
                      <a:pt x="4" y="59"/>
                    </a:cubicBezTo>
                    <a:cubicBezTo>
                      <a:pt x="3" y="61"/>
                      <a:pt x="2" y="63"/>
                      <a:pt x="2" y="67"/>
                    </a:cubicBezTo>
                    <a:cubicBezTo>
                      <a:pt x="1" y="75"/>
                      <a:pt x="4" y="84"/>
                      <a:pt x="7" y="92"/>
                    </a:cubicBezTo>
                    <a:cubicBezTo>
                      <a:pt x="8" y="97"/>
                      <a:pt x="10" y="101"/>
                      <a:pt x="10" y="10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Freeform 1101"/>
              <p:cNvSpPr/>
              <p:nvPr/>
            </p:nvSpPr>
            <p:spPr bwMode="auto">
              <a:xfrm>
                <a:off x="3913" y="2029"/>
                <a:ext cx="89" cy="307"/>
              </a:xfrm>
              <a:custGeom>
                <a:avLst/>
                <a:gdLst>
                  <a:gd name="T0" fmla="*/ 4 w 33"/>
                  <a:gd name="T1" fmla="*/ 114 h 114"/>
                  <a:gd name="T2" fmla="*/ 3 w 33"/>
                  <a:gd name="T3" fmla="*/ 114 h 114"/>
                  <a:gd name="T4" fmla="*/ 2 w 33"/>
                  <a:gd name="T5" fmla="*/ 107 h 114"/>
                  <a:gd name="T6" fmla="*/ 3 w 33"/>
                  <a:gd name="T7" fmla="*/ 87 h 114"/>
                  <a:gd name="T8" fmla="*/ 6 w 33"/>
                  <a:gd name="T9" fmla="*/ 71 h 114"/>
                  <a:gd name="T10" fmla="*/ 11 w 33"/>
                  <a:gd name="T11" fmla="*/ 45 h 114"/>
                  <a:gd name="T12" fmla="*/ 14 w 33"/>
                  <a:gd name="T13" fmla="*/ 39 h 114"/>
                  <a:gd name="T14" fmla="*/ 18 w 33"/>
                  <a:gd name="T15" fmla="*/ 27 h 114"/>
                  <a:gd name="T16" fmla="*/ 20 w 33"/>
                  <a:gd name="T17" fmla="*/ 23 h 114"/>
                  <a:gd name="T18" fmla="*/ 22 w 33"/>
                  <a:gd name="T19" fmla="*/ 14 h 114"/>
                  <a:gd name="T20" fmla="*/ 32 w 33"/>
                  <a:gd name="T21" fmla="*/ 0 h 114"/>
                  <a:gd name="T22" fmla="*/ 33 w 33"/>
                  <a:gd name="T23" fmla="*/ 1 h 114"/>
                  <a:gd name="T24" fmla="*/ 24 w 33"/>
                  <a:gd name="T25" fmla="*/ 14 h 114"/>
                  <a:gd name="T26" fmla="*/ 21 w 33"/>
                  <a:gd name="T27" fmla="*/ 24 h 114"/>
                  <a:gd name="T28" fmla="*/ 20 w 33"/>
                  <a:gd name="T29" fmla="*/ 27 h 114"/>
                  <a:gd name="T30" fmla="*/ 15 w 33"/>
                  <a:gd name="T31" fmla="*/ 39 h 114"/>
                  <a:gd name="T32" fmla="*/ 12 w 33"/>
                  <a:gd name="T33" fmla="*/ 46 h 114"/>
                  <a:gd name="T34" fmla="*/ 7 w 33"/>
                  <a:gd name="T35" fmla="*/ 71 h 114"/>
                  <a:gd name="T36" fmla="*/ 4 w 33"/>
                  <a:gd name="T37" fmla="*/ 88 h 114"/>
                  <a:gd name="T38" fmla="*/ 3 w 33"/>
                  <a:gd name="T39" fmla="*/ 106 h 114"/>
                  <a:gd name="T40" fmla="*/ 4 w 33"/>
                  <a:gd name="T4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114">
                    <a:moveTo>
                      <a:pt x="4" y="114"/>
                    </a:moveTo>
                    <a:cubicBezTo>
                      <a:pt x="3" y="114"/>
                      <a:pt x="3" y="114"/>
                      <a:pt x="3" y="114"/>
                    </a:cubicBezTo>
                    <a:cubicBezTo>
                      <a:pt x="2" y="111"/>
                      <a:pt x="2" y="109"/>
                      <a:pt x="2" y="107"/>
                    </a:cubicBezTo>
                    <a:cubicBezTo>
                      <a:pt x="1" y="101"/>
                      <a:pt x="0" y="98"/>
                      <a:pt x="3" y="87"/>
                    </a:cubicBezTo>
                    <a:cubicBezTo>
                      <a:pt x="4" y="83"/>
                      <a:pt x="5" y="77"/>
                      <a:pt x="6" y="71"/>
                    </a:cubicBezTo>
                    <a:cubicBezTo>
                      <a:pt x="7" y="61"/>
                      <a:pt x="8" y="52"/>
                      <a:pt x="11" y="45"/>
                    </a:cubicBezTo>
                    <a:cubicBezTo>
                      <a:pt x="12" y="42"/>
                      <a:pt x="13" y="41"/>
                      <a:pt x="14" y="39"/>
                    </a:cubicBezTo>
                    <a:cubicBezTo>
                      <a:pt x="15" y="36"/>
                      <a:pt x="17" y="34"/>
                      <a:pt x="18" y="27"/>
                    </a:cubicBezTo>
                    <a:cubicBezTo>
                      <a:pt x="19" y="25"/>
                      <a:pt x="19" y="24"/>
                      <a:pt x="20" y="23"/>
                    </a:cubicBezTo>
                    <a:cubicBezTo>
                      <a:pt x="21" y="21"/>
                      <a:pt x="21" y="19"/>
                      <a:pt x="22" y="14"/>
                    </a:cubicBezTo>
                    <a:cubicBezTo>
                      <a:pt x="23" y="13"/>
                      <a:pt x="28" y="3"/>
                      <a:pt x="32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9" y="3"/>
                      <a:pt x="24" y="13"/>
                      <a:pt x="24" y="14"/>
                    </a:cubicBezTo>
                    <a:cubicBezTo>
                      <a:pt x="23" y="20"/>
                      <a:pt x="22" y="22"/>
                      <a:pt x="21" y="24"/>
                    </a:cubicBezTo>
                    <a:cubicBezTo>
                      <a:pt x="20" y="25"/>
                      <a:pt x="20" y="26"/>
                      <a:pt x="20" y="27"/>
                    </a:cubicBezTo>
                    <a:cubicBezTo>
                      <a:pt x="18" y="34"/>
                      <a:pt x="16" y="37"/>
                      <a:pt x="15" y="39"/>
                    </a:cubicBezTo>
                    <a:cubicBezTo>
                      <a:pt x="14" y="41"/>
                      <a:pt x="13" y="43"/>
                      <a:pt x="12" y="46"/>
                    </a:cubicBezTo>
                    <a:cubicBezTo>
                      <a:pt x="9" y="52"/>
                      <a:pt x="8" y="61"/>
                      <a:pt x="7" y="71"/>
                    </a:cubicBezTo>
                    <a:cubicBezTo>
                      <a:pt x="6" y="77"/>
                      <a:pt x="5" y="83"/>
                      <a:pt x="4" y="88"/>
                    </a:cubicBezTo>
                    <a:cubicBezTo>
                      <a:pt x="1" y="98"/>
                      <a:pt x="2" y="101"/>
                      <a:pt x="3" y="106"/>
                    </a:cubicBezTo>
                    <a:cubicBezTo>
                      <a:pt x="3" y="108"/>
                      <a:pt x="3" y="111"/>
                      <a:pt x="4" y="1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Freeform 1102"/>
              <p:cNvSpPr/>
              <p:nvPr/>
            </p:nvSpPr>
            <p:spPr bwMode="auto">
              <a:xfrm>
                <a:off x="3924" y="2102"/>
                <a:ext cx="70" cy="232"/>
              </a:xfrm>
              <a:custGeom>
                <a:avLst/>
                <a:gdLst>
                  <a:gd name="T0" fmla="*/ 2 w 26"/>
                  <a:gd name="T1" fmla="*/ 86 h 86"/>
                  <a:gd name="T2" fmla="*/ 1 w 26"/>
                  <a:gd name="T3" fmla="*/ 86 h 86"/>
                  <a:gd name="T4" fmla="*/ 3 w 26"/>
                  <a:gd name="T5" fmla="*/ 75 h 86"/>
                  <a:gd name="T6" fmla="*/ 6 w 26"/>
                  <a:gd name="T7" fmla="*/ 65 h 86"/>
                  <a:gd name="T8" fmla="*/ 13 w 26"/>
                  <a:gd name="T9" fmla="*/ 42 h 86"/>
                  <a:gd name="T10" fmla="*/ 22 w 26"/>
                  <a:gd name="T11" fmla="*/ 14 h 86"/>
                  <a:gd name="T12" fmla="*/ 23 w 26"/>
                  <a:gd name="T13" fmla="*/ 9 h 86"/>
                  <a:gd name="T14" fmla="*/ 25 w 26"/>
                  <a:gd name="T15" fmla="*/ 0 h 86"/>
                  <a:gd name="T16" fmla="*/ 26 w 26"/>
                  <a:gd name="T17" fmla="*/ 0 h 86"/>
                  <a:gd name="T18" fmla="*/ 25 w 26"/>
                  <a:gd name="T19" fmla="*/ 9 h 86"/>
                  <a:gd name="T20" fmla="*/ 23 w 26"/>
                  <a:gd name="T21" fmla="*/ 14 h 86"/>
                  <a:gd name="T22" fmla="*/ 14 w 26"/>
                  <a:gd name="T23" fmla="*/ 43 h 86"/>
                  <a:gd name="T24" fmla="*/ 7 w 26"/>
                  <a:gd name="T25" fmla="*/ 65 h 86"/>
                  <a:gd name="T26" fmla="*/ 4 w 26"/>
                  <a:gd name="T27" fmla="*/ 75 h 86"/>
                  <a:gd name="T28" fmla="*/ 2 w 26"/>
                  <a:gd name="T2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86">
                    <a:moveTo>
                      <a:pt x="2" y="86"/>
                    </a:moveTo>
                    <a:cubicBezTo>
                      <a:pt x="1" y="86"/>
                      <a:pt x="1" y="86"/>
                      <a:pt x="1" y="86"/>
                    </a:cubicBezTo>
                    <a:cubicBezTo>
                      <a:pt x="0" y="82"/>
                      <a:pt x="1" y="79"/>
                      <a:pt x="3" y="75"/>
                    </a:cubicBezTo>
                    <a:cubicBezTo>
                      <a:pt x="4" y="72"/>
                      <a:pt x="5" y="69"/>
                      <a:pt x="6" y="65"/>
                    </a:cubicBezTo>
                    <a:cubicBezTo>
                      <a:pt x="7" y="57"/>
                      <a:pt x="10" y="50"/>
                      <a:pt x="13" y="42"/>
                    </a:cubicBezTo>
                    <a:cubicBezTo>
                      <a:pt x="17" y="34"/>
                      <a:pt x="21" y="25"/>
                      <a:pt x="22" y="14"/>
                    </a:cubicBezTo>
                    <a:cubicBezTo>
                      <a:pt x="22" y="12"/>
                      <a:pt x="23" y="10"/>
                      <a:pt x="23" y="9"/>
                    </a:cubicBezTo>
                    <a:cubicBezTo>
                      <a:pt x="24" y="6"/>
                      <a:pt x="25" y="4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"/>
                      <a:pt x="25" y="6"/>
                      <a:pt x="25" y="9"/>
                    </a:cubicBezTo>
                    <a:cubicBezTo>
                      <a:pt x="24" y="10"/>
                      <a:pt x="24" y="12"/>
                      <a:pt x="23" y="14"/>
                    </a:cubicBezTo>
                    <a:cubicBezTo>
                      <a:pt x="22" y="25"/>
                      <a:pt x="18" y="34"/>
                      <a:pt x="14" y="43"/>
                    </a:cubicBezTo>
                    <a:cubicBezTo>
                      <a:pt x="11" y="50"/>
                      <a:pt x="8" y="58"/>
                      <a:pt x="7" y="65"/>
                    </a:cubicBezTo>
                    <a:cubicBezTo>
                      <a:pt x="6" y="69"/>
                      <a:pt x="5" y="72"/>
                      <a:pt x="4" y="75"/>
                    </a:cubicBezTo>
                    <a:cubicBezTo>
                      <a:pt x="3" y="79"/>
                      <a:pt x="1" y="82"/>
                      <a:pt x="2" y="8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Freeform 1103"/>
              <p:cNvSpPr/>
              <p:nvPr/>
            </p:nvSpPr>
            <p:spPr bwMode="auto">
              <a:xfrm>
                <a:off x="3864" y="2107"/>
                <a:ext cx="41" cy="232"/>
              </a:xfrm>
              <a:custGeom>
                <a:avLst/>
                <a:gdLst>
                  <a:gd name="T0" fmla="*/ 13 w 15"/>
                  <a:gd name="T1" fmla="*/ 86 h 86"/>
                  <a:gd name="T2" fmla="*/ 11 w 15"/>
                  <a:gd name="T3" fmla="*/ 78 h 86"/>
                  <a:gd name="T4" fmla="*/ 5 w 15"/>
                  <a:gd name="T5" fmla="*/ 23 h 86"/>
                  <a:gd name="T6" fmla="*/ 7 w 15"/>
                  <a:gd name="T7" fmla="*/ 17 h 86"/>
                  <a:gd name="T8" fmla="*/ 13 w 15"/>
                  <a:gd name="T9" fmla="*/ 0 h 86"/>
                  <a:gd name="T10" fmla="*/ 15 w 15"/>
                  <a:gd name="T11" fmla="*/ 0 h 86"/>
                  <a:gd name="T12" fmla="*/ 15 w 15"/>
                  <a:gd name="T13" fmla="*/ 0 h 86"/>
                  <a:gd name="T14" fmla="*/ 14 w 15"/>
                  <a:gd name="T15" fmla="*/ 1 h 86"/>
                  <a:gd name="T16" fmla="*/ 8 w 15"/>
                  <a:gd name="T17" fmla="*/ 18 h 86"/>
                  <a:gd name="T18" fmla="*/ 6 w 15"/>
                  <a:gd name="T19" fmla="*/ 24 h 86"/>
                  <a:gd name="T20" fmla="*/ 12 w 15"/>
                  <a:gd name="T21" fmla="*/ 77 h 86"/>
                  <a:gd name="T22" fmla="*/ 14 w 15"/>
                  <a:gd name="T23" fmla="*/ 85 h 86"/>
                  <a:gd name="T24" fmla="*/ 13 w 15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86">
                    <a:moveTo>
                      <a:pt x="13" y="86"/>
                    </a:moveTo>
                    <a:cubicBezTo>
                      <a:pt x="13" y="83"/>
                      <a:pt x="12" y="80"/>
                      <a:pt x="11" y="78"/>
                    </a:cubicBezTo>
                    <a:cubicBezTo>
                      <a:pt x="6" y="61"/>
                      <a:pt x="0" y="40"/>
                      <a:pt x="5" y="23"/>
                    </a:cubicBezTo>
                    <a:cubicBezTo>
                      <a:pt x="6" y="22"/>
                      <a:pt x="6" y="20"/>
                      <a:pt x="7" y="17"/>
                    </a:cubicBezTo>
                    <a:cubicBezTo>
                      <a:pt x="9" y="9"/>
                      <a:pt x="11" y="1"/>
                      <a:pt x="13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1" y="2"/>
                      <a:pt x="9" y="11"/>
                      <a:pt x="8" y="18"/>
                    </a:cubicBezTo>
                    <a:cubicBezTo>
                      <a:pt x="7" y="20"/>
                      <a:pt x="7" y="23"/>
                      <a:pt x="6" y="24"/>
                    </a:cubicBezTo>
                    <a:cubicBezTo>
                      <a:pt x="1" y="40"/>
                      <a:pt x="7" y="61"/>
                      <a:pt x="12" y="77"/>
                    </a:cubicBezTo>
                    <a:cubicBezTo>
                      <a:pt x="13" y="80"/>
                      <a:pt x="14" y="83"/>
                      <a:pt x="14" y="85"/>
                    </a:cubicBezTo>
                    <a:lnTo>
                      <a:pt x="13" y="8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" name="Freeform 1104"/>
              <p:cNvSpPr/>
              <p:nvPr/>
            </p:nvSpPr>
            <p:spPr bwMode="auto">
              <a:xfrm>
                <a:off x="3845" y="2156"/>
                <a:ext cx="49" cy="172"/>
              </a:xfrm>
              <a:custGeom>
                <a:avLst/>
                <a:gdLst>
                  <a:gd name="T0" fmla="*/ 17 w 18"/>
                  <a:gd name="T1" fmla="*/ 64 h 64"/>
                  <a:gd name="T2" fmla="*/ 15 w 18"/>
                  <a:gd name="T3" fmla="*/ 57 h 64"/>
                  <a:gd name="T4" fmla="*/ 11 w 18"/>
                  <a:gd name="T5" fmla="*/ 0 h 64"/>
                  <a:gd name="T6" fmla="*/ 11 w 18"/>
                  <a:gd name="T7" fmla="*/ 0 h 64"/>
                  <a:gd name="T8" fmla="*/ 12 w 18"/>
                  <a:gd name="T9" fmla="*/ 1 h 64"/>
                  <a:gd name="T10" fmla="*/ 12 w 18"/>
                  <a:gd name="T11" fmla="*/ 1 h 64"/>
                  <a:gd name="T12" fmla="*/ 16 w 18"/>
                  <a:gd name="T13" fmla="*/ 56 h 64"/>
                  <a:gd name="T14" fmla="*/ 18 w 18"/>
                  <a:gd name="T15" fmla="*/ 63 h 64"/>
                  <a:gd name="T16" fmla="*/ 17 w 18"/>
                  <a:gd name="T1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4">
                    <a:moveTo>
                      <a:pt x="17" y="64"/>
                    </a:moveTo>
                    <a:cubicBezTo>
                      <a:pt x="17" y="61"/>
                      <a:pt x="16" y="59"/>
                      <a:pt x="15" y="57"/>
                    </a:cubicBezTo>
                    <a:cubicBezTo>
                      <a:pt x="8" y="40"/>
                      <a:pt x="0" y="19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" y="19"/>
                      <a:pt x="9" y="40"/>
                      <a:pt x="16" y="56"/>
                    </a:cubicBezTo>
                    <a:cubicBezTo>
                      <a:pt x="17" y="59"/>
                      <a:pt x="18" y="61"/>
                      <a:pt x="18" y="63"/>
                    </a:cubicBezTo>
                    <a:lnTo>
                      <a:pt x="17" y="6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Freeform 1105"/>
              <p:cNvSpPr/>
              <p:nvPr/>
            </p:nvSpPr>
            <p:spPr bwMode="auto">
              <a:xfrm>
                <a:off x="3905" y="2091"/>
                <a:ext cx="51" cy="245"/>
              </a:xfrm>
              <a:custGeom>
                <a:avLst/>
                <a:gdLst>
                  <a:gd name="T0" fmla="*/ 4 w 19"/>
                  <a:gd name="T1" fmla="*/ 91 h 91"/>
                  <a:gd name="T2" fmla="*/ 2 w 19"/>
                  <a:gd name="T3" fmla="*/ 51 h 91"/>
                  <a:gd name="T4" fmla="*/ 3 w 19"/>
                  <a:gd name="T5" fmla="*/ 42 h 91"/>
                  <a:gd name="T6" fmla="*/ 7 w 19"/>
                  <a:gd name="T7" fmla="*/ 28 h 91"/>
                  <a:gd name="T8" fmla="*/ 10 w 19"/>
                  <a:gd name="T9" fmla="*/ 17 h 91"/>
                  <a:gd name="T10" fmla="*/ 19 w 19"/>
                  <a:gd name="T11" fmla="*/ 0 h 91"/>
                  <a:gd name="T12" fmla="*/ 19 w 19"/>
                  <a:gd name="T13" fmla="*/ 1 h 91"/>
                  <a:gd name="T14" fmla="*/ 11 w 19"/>
                  <a:gd name="T15" fmla="*/ 17 h 91"/>
                  <a:gd name="T16" fmla="*/ 8 w 19"/>
                  <a:gd name="T17" fmla="*/ 28 h 91"/>
                  <a:gd name="T18" fmla="*/ 5 w 19"/>
                  <a:gd name="T19" fmla="*/ 43 h 91"/>
                  <a:gd name="T20" fmla="*/ 3 w 19"/>
                  <a:gd name="T21" fmla="*/ 51 h 91"/>
                  <a:gd name="T22" fmla="*/ 5 w 19"/>
                  <a:gd name="T23" fmla="*/ 91 h 91"/>
                  <a:gd name="T24" fmla="*/ 4 w 19"/>
                  <a:gd name="T25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91">
                    <a:moveTo>
                      <a:pt x="4" y="91"/>
                    </a:moveTo>
                    <a:cubicBezTo>
                      <a:pt x="1" y="81"/>
                      <a:pt x="0" y="61"/>
                      <a:pt x="2" y="51"/>
                    </a:cubicBezTo>
                    <a:cubicBezTo>
                      <a:pt x="3" y="47"/>
                      <a:pt x="3" y="45"/>
                      <a:pt x="3" y="42"/>
                    </a:cubicBezTo>
                    <a:cubicBezTo>
                      <a:pt x="3" y="39"/>
                      <a:pt x="4" y="36"/>
                      <a:pt x="7" y="28"/>
                    </a:cubicBezTo>
                    <a:cubicBezTo>
                      <a:pt x="8" y="24"/>
                      <a:pt x="9" y="20"/>
                      <a:pt x="10" y="17"/>
                    </a:cubicBezTo>
                    <a:cubicBezTo>
                      <a:pt x="11" y="10"/>
                      <a:pt x="12" y="4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3" y="5"/>
                      <a:pt x="12" y="11"/>
                      <a:pt x="11" y="17"/>
                    </a:cubicBezTo>
                    <a:cubicBezTo>
                      <a:pt x="10" y="21"/>
                      <a:pt x="9" y="24"/>
                      <a:pt x="8" y="28"/>
                    </a:cubicBezTo>
                    <a:cubicBezTo>
                      <a:pt x="5" y="36"/>
                      <a:pt x="5" y="39"/>
                      <a:pt x="5" y="43"/>
                    </a:cubicBezTo>
                    <a:cubicBezTo>
                      <a:pt x="4" y="45"/>
                      <a:pt x="4" y="47"/>
                      <a:pt x="3" y="51"/>
                    </a:cubicBezTo>
                    <a:cubicBezTo>
                      <a:pt x="1" y="61"/>
                      <a:pt x="2" y="81"/>
                      <a:pt x="5" y="91"/>
                    </a:cubicBezTo>
                    <a:lnTo>
                      <a:pt x="4" y="9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Freeform 1106"/>
              <p:cNvSpPr/>
              <p:nvPr/>
            </p:nvSpPr>
            <p:spPr bwMode="auto">
              <a:xfrm>
                <a:off x="3921" y="2134"/>
                <a:ext cx="48" cy="200"/>
              </a:xfrm>
              <a:custGeom>
                <a:avLst/>
                <a:gdLst>
                  <a:gd name="T0" fmla="*/ 2 w 18"/>
                  <a:gd name="T1" fmla="*/ 74 h 74"/>
                  <a:gd name="T2" fmla="*/ 0 w 18"/>
                  <a:gd name="T3" fmla="*/ 74 h 74"/>
                  <a:gd name="T4" fmla="*/ 1 w 18"/>
                  <a:gd name="T5" fmla="*/ 66 h 74"/>
                  <a:gd name="T6" fmla="*/ 4 w 18"/>
                  <a:gd name="T7" fmla="*/ 49 h 74"/>
                  <a:gd name="T8" fmla="*/ 10 w 18"/>
                  <a:gd name="T9" fmla="*/ 17 h 74"/>
                  <a:gd name="T10" fmla="*/ 17 w 18"/>
                  <a:gd name="T11" fmla="*/ 0 h 74"/>
                  <a:gd name="T12" fmla="*/ 18 w 18"/>
                  <a:gd name="T13" fmla="*/ 1 h 74"/>
                  <a:gd name="T14" fmla="*/ 17 w 18"/>
                  <a:gd name="T15" fmla="*/ 0 h 74"/>
                  <a:gd name="T16" fmla="*/ 18 w 18"/>
                  <a:gd name="T17" fmla="*/ 0 h 74"/>
                  <a:gd name="T18" fmla="*/ 11 w 18"/>
                  <a:gd name="T19" fmla="*/ 17 h 74"/>
                  <a:gd name="T20" fmla="*/ 6 w 18"/>
                  <a:gd name="T21" fmla="*/ 49 h 74"/>
                  <a:gd name="T22" fmla="*/ 2 w 18"/>
                  <a:gd name="T23" fmla="*/ 66 h 74"/>
                  <a:gd name="T24" fmla="*/ 2 w 18"/>
                  <a:gd name="T2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74">
                    <a:moveTo>
                      <a:pt x="2" y="74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1" y="70"/>
                      <a:pt x="1" y="68"/>
                      <a:pt x="1" y="66"/>
                    </a:cubicBezTo>
                    <a:cubicBezTo>
                      <a:pt x="1" y="61"/>
                      <a:pt x="1" y="59"/>
                      <a:pt x="4" y="49"/>
                    </a:cubicBezTo>
                    <a:cubicBezTo>
                      <a:pt x="6" y="46"/>
                      <a:pt x="12" y="29"/>
                      <a:pt x="10" y="17"/>
                    </a:cubicBezTo>
                    <a:cubicBezTo>
                      <a:pt x="10" y="16"/>
                      <a:pt x="16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1" y="16"/>
                      <a:pt x="11" y="17"/>
                    </a:cubicBezTo>
                    <a:cubicBezTo>
                      <a:pt x="13" y="29"/>
                      <a:pt x="7" y="46"/>
                      <a:pt x="6" y="49"/>
                    </a:cubicBezTo>
                    <a:cubicBezTo>
                      <a:pt x="2" y="59"/>
                      <a:pt x="2" y="61"/>
                      <a:pt x="2" y="66"/>
                    </a:cubicBezTo>
                    <a:cubicBezTo>
                      <a:pt x="2" y="68"/>
                      <a:pt x="2" y="70"/>
                      <a:pt x="2" y="7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Freeform 1107"/>
              <p:cNvSpPr/>
              <p:nvPr/>
            </p:nvSpPr>
            <p:spPr bwMode="auto">
              <a:xfrm>
                <a:off x="3942" y="2186"/>
                <a:ext cx="44" cy="107"/>
              </a:xfrm>
              <a:custGeom>
                <a:avLst/>
                <a:gdLst>
                  <a:gd name="T0" fmla="*/ 1 w 16"/>
                  <a:gd name="T1" fmla="*/ 40 h 40"/>
                  <a:gd name="T2" fmla="*/ 0 w 16"/>
                  <a:gd name="T3" fmla="*/ 40 h 40"/>
                  <a:gd name="T4" fmla="*/ 8 w 16"/>
                  <a:gd name="T5" fmla="*/ 22 h 40"/>
                  <a:gd name="T6" fmla="*/ 9 w 16"/>
                  <a:gd name="T7" fmla="*/ 18 h 40"/>
                  <a:gd name="T8" fmla="*/ 13 w 16"/>
                  <a:gd name="T9" fmla="*/ 8 h 40"/>
                  <a:gd name="T10" fmla="*/ 14 w 16"/>
                  <a:gd name="T11" fmla="*/ 4 h 40"/>
                  <a:gd name="T12" fmla="*/ 15 w 16"/>
                  <a:gd name="T13" fmla="*/ 0 h 40"/>
                  <a:gd name="T14" fmla="*/ 16 w 16"/>
                  <a:gd name="T15" fmla="*/ 0 h 40"/>
                  <a:gd name="T16" fmla="*/ 16 w 16"/>
                  <a:gd name="T17" fmla="*/ 4 h 40"/>
                  <a:gd name="T18" fmla="*/ 14 w 16"/>
                  <a:gd name="T19" fmla="*/ 9 h 40"/>
                  <a:gd name="T20" fmla="*/ 10 w 16"/>
                  <a:gd name="T21" fmla="*/ 18 h 40"/>
                  <a:gd name="T22" fmla="*/ 9 w 16"/>
                  <a:gd name="T23" fmla="*/ 23 h 40"/>
                  <a:gd name="T24" fmla="*/ 1 w 16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1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" y="33"/>
                      <a:pt x="5" y="29"/>
                      <a:pt x="8" y="22"/>
                    </a:cubicBezTo>
                    <a:cubicBezTo>
                      <a:pt x="9" y="21"/>
                      <a:pt x="9" y="19"/>
                      <a:pt x="9" y="18"/>
                    </a:cubicBezTo>
                    <a:cubicBezTo>
                      <a:pt x="10" y="15"/>
                      <a:pt x="11" y="12"/>
                      <a:pt x="13" y="8"/>
                    </a:cubicBezTo>
                    <a:cubicBezTo>
                      <a:pt x="13" y="7"/>
                      <a:pt x="14" y="5"/>
                      <a:pt x="14" y="4"/>
                    </a:cubicBezTo>
                    <a:cubicBezTo>
                      <a:pt x="15" y="2"/>
                      <a:pt x="15" y="1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2"/>
                      <a:pt x="16" y="4"/>
                    </a:cubicBezTo>
                    <a:cubicBezTo>
                      <a:pt x="15" y="6"/>
                      <a:pt x="15" y="8"/>
                      <a:pt x="14" y="9"/>
                    </a:cubicBezTo>
                    <a:cubicBezTo>
                      <a:pt x="12" y="12"/>
                      <a:pt x="11" y="15"/>
                      <a:pt x="10" y="18"/>
                    </a:cubicBezTo>
                    <a:cubicBezTo>
                      <a:pt x="10" y="20"/>
                      <a:pt x="10" y="21"/>
                      <a:pt x="9" y="23"/>
                    </a:cubicBezTo>
                    <a:cubicBezTo>
                      <a:pt x="6" y="29"/>
                      <a:pt x="4" y="33"/>
                      <a:pt x="1" y="4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Freeform 1108"/>
              <p:cNvSpPr/>
              <p:nvPr/>
            </p:nvSpPr>
            <p:spPr bwMode="auto">
              <a:xfrm>
                <a:off x="3641" y="2172"/>
                <a:ext cx="248" cy="173"/>
              </a:xfrm>
              <a:custGeom>
                <a:avLst/>
                <a:gdLst>
                  <a:gd name="T0" fmla="*/ 91 w 92"/>
                  <a:gd name="T1" fmla="*/ 64 h 64"/>
                  <a:gd name="T2" fmla="*/ 81 w 92"/>
                  <a:gd name="T3" fmla="*/ 51 h 64"/>
                  <a:gd name="T4" fmla="*/ 72 w 92"/>
                  <a:gd name="T5" fmla="*/ 46 h 64"/>
                  <a:gd name="T6" fmla="*/ 66 w 92"/>
                  <a:gd name="T7" fmla="*/ 43 h 64"/>
                  <a:gd name="T8" fmla="*/ 61 w 92"/>
                  <a:gd name="T9" fmla="*/ 41 h 64"/>
                  <a:gd name="T10" fmla="*/ 50 w 92"/>
                  <a:gd name="T11" fmla="*/ 37 h 64"/>
                  <a:gd name="T12" fmla="*/ 17 w 92"/>
                  <a:gd name="T13" fmla="*/ 18 h 64"/>
                  <a:gd name="T14" fmla="*/ 0 w 92"/>
                  <a:gd name="T15" fmla="*/ 1 h 64"/>
                  <a:gd name="T16" fmla="*/ 1 w 92"/>
                  <a:gd name="T17" fmla="*/ 0 h 64"/>
                  <a:gd name="T18" fmla="*/ 18 w 92"/>
                  <a:gd name="T19" fmla="*/ 17 h 64"/>
                  <a:gd name="T20" fmla="*/ 50 w 92"/>
                  <a:gd name="T21" fmla="*/ 36 h 64"/>
                  <a:gd name="T22" fmla="*/ 62 w 92"/>
                  <a:gd name="T23" fmla="*/ 40 h 64"/>
                  <a:gd name="T24" fmla="*/ 66 w 92"/>
                  <a:gd name="T25" fmla="*/ 42 h 64"/>
                  <a:gd name="T26" fmla="*/ 72 w 92"/>
                  <a:gd name="T27" fmla="*/ 45 h 64"/>
                  <a:gd name="T28" fmla="*/ 81 w 92"/>
                  <a:gd name="T29" fmla="*/ 50 h 64"/>
                  <a:gd name="T30" fmla="*/ 92 w 92"/>
                  <a:gd name="T31" fmla="*/ 64 h 64"/>
                  <a:gd name="T32" fmla="*/ 91 w 92"/>
                  <a:gd name="T3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64">
                    <a:moveTo>
                      <a:pt x="91" y="64"/>
                    </a:moveTo>
                    <a:cubicBezTo>
                      <a:pt x="89" y="59"/>
                      <a:pt x="86" y="53"/>
                      <a:pt x="81" y="51"/>
                    </a:cubicBezTo>
                    <a:cubicBezTo>
                      <a:pt x="77" y="50"/>
                      <a:pt x="74" y="48"/>
                      <a:pt x="72" y="46"/>
                    </a:cubicBezTo>
                    <a:cubicBezTo>
                      <a:pt x="70" y="44"/>
                      <a:pt x="68" y="43"/>
                      <a:pt x="66" y="43"/>
                    </a:cubicBezTo>
                    <a:cubicBezTo>
                      <a:pt x="64" y="42"/>
                      <a:pt x="63" y="41"/>
                      <a:pt x="61" y="41"/>
                    </a:cubicBezTo>
                    <a:cubicBezTo>
                      <a:pt x="57" y="39"/>
                      <a:pt x="54" y="38"/>
                      <a:pt x="50" y="37"/>
                    </a:cubicBezTo>
                    <a:cubicBezTo>
                      <a:pt x="44" y="36"/>
                      <a:pt x="21" y="23"/>
                      <a:pt x="17" y="18"/>
                    </a:cubicBezTo>
                    <a:cubicBezTo>
                      <a:pt x="12" y="11"/>
                      <a:pt x="6" y="5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4"/>
                      <a:pt x="13" y="10"/>
                      <a:pt x="18" y="17"/>
                    </a:cubicBezTo>
                    <a:cubicBezTo>
                      <a:pt x="22" y="22"/>
                      <a:pt x="45" y="35"/>
                      <a:pt x="50" y="36"/>
                    </a:cubicBezTo>
                    <a:cubicBezTo>
                      <a:pt x="55" y="37"/>
                      <a:pt x="58" y="38"/>
                      <a:pt x="62" y="40"/>
                    </a:cubicBezTo>
                    <a:cubicBezTo>
                      <a:pt x="63" y="40"/>
                      <a:pt x="65" y="41"/>
                      <a:pt x="66" y="42"/>
                    </a:cubicBezTo>
                    <a:cubicBezTo>
                      <a:pt x="68" y="42"/>
                      <a:pt x="70" y="43"/>
                      <a:pt x="72" y="45"/>
                    </a:cubicBezTo>
                    <a:cubicBezTo>
                      <a:pt x="75" y="47"/>
                      <a:pt x="78" y="49"/>
                      <a:pt x="81" y="50"/>
                    </a:cubicBezTo>
                    <a:cubicBezTo>
                      <a:pt x="87" y="53"/>
                      <a:pt x="90" y="58"/>
                      <a:pt x="92" y="64"/>
                    </a:cubicBezTo>
                    <a:lnTo>
                      <a:pt x="91" y="6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3635" y="2161"/>
                <a:ext cx="262" cy="184"/>
              </a:xfrm>
              <a:custGeom>
                <a:avLst/>
                <a:gdLst>
                  <a:gd name="T0" fmla="*/ 97 w 97"/>
                  <a:gd name="T1" fmla="*/ 68 h 68"/>
                  <a:gd name="T2" fmla="*/ 96 w 97"/>
                  <a:gd name="T3" fmla="*/ 67 h 68"/>
                  <a:gd name="T4" fmla="*/ 85 w 97"/>
                  <a:gd name="T5" fmla="*/ 53 h 68"/>
                  <a:gd name="T6" fmla="*/ 78 w 97"/>
                  <a:gd name="T7" fmla="*/ 46 h 68"/>
                  <a:gd name="T8" fmla="*/ 66 w 97"/>
                  <a:gd name="T9" fmla="*/ 40 h 68"/>
                  <a:gd name="T10" fmla="*/ 52 w 97"/>
                  <a:gd name="T11" fmla="*/ 33 h 68"/>
                  <a:gd name="T12" fmla="*/ 42 w 97"/>
                  <a:gd name="T13" fmla="*/ 24 h 68"/>
                  <a:gd name="T14" fmla="*/ 1 w 97"/>
                  <a:gd name="T15" fmla="*/ 1 h 68"/>
                  <a:gd name="T16" fmla="*/ 0 w 97"/>
                  <a:gd name="T17" fmla="*/ 0 h 68"/>
                  <a:gd name="T18" fmla="*/ 1 w 97"/>
                  <a:gd name="T19" fmla="*/ 0 h 68"/>
                  <a:gd name="T20" fmla="*/ 43 w 97"/>
                  <a:gd name="T21" fmla="*/ 24 h 68"/>
                  <a:gd name="T22" fmla="*/ 53 w 97"/>
                  <a:gd name="T23" fmla="*/ 32 h 68"/>
                  <a:gd name="T24" fmla="*/ 66 w 97"/>
                  <a:gd name="T25" fmla="*/ 39 h 68"/>
                  <a:gd name="T26" fmla="*/ 79 w 97"/>
                  <a:gd name="T27" fmla="*/ 46 h 68"/>
                  <a:gd name="T28" fmla="*/ 86 w 97"/>
                  <a:gd name="T29" fmla="*/ 53 h 68"/>
                  <a:gd name="T30" fmla="*/ 97 w 97"/>
                  <a:gd name="T31" fmla="*/ 67 h 68"/>
                  <a:gd name="T32" fmla="*/ 97 w 97"/>
                  <a:gd name="T33" fmla="*/ 68 h 68"/>
                  <a:gd name="T34" fmla="*/ 97 w 97"/>
                  <a:gd name="T3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68">
                    <a:moveTo>
                      <a:pt x="97" y="68"/>
                    </a:moveTo>
                    <a:cubicBezTo>
                      <a:pt x="96" y="68"/>
                      <a:pt x="96" y="68"/>
                      <a:pt x="96" y="67"/>
                    </a:cubicBezTo>
                    <a:cubicBezTo>
                      <a:pt x="92" y="59"/>
                      <a:pt x="90" y="58"/>
                      <a:pt x="85" y="53"/>
                    </a:cubicBezTo>
                    <a:cubicBezTo>
                      <a:pt x="83" y="52"/>
                      <a:pt x="81" y="50"/>
                      <a:pt x="78" y="46"/>
                    </a:cubicBezTo>
                    <a:cubicBezTo>
                      <a:pt x="76" y="45"/>
                      <a:pt x="71" y="42"/>
                      <a:pt x="66" y="40"/>
                    </a:cubicBezTo>
                    <a:cubicBezTo>
                      <a:pt x="60" y="37"/>
                      <a:pt x="55" y="35"/>
                      <a:pt x="52" y="33"/>
                    </a:cubicBezTo>
                    <a:cubicBezTo>
                      <a:pt x="49" y="30"/>
                      <a:pt x="46" y="27"/>
                      <a:pt x="42" y="24"/>
                    </a:cubicBezTo>
                    <a:cubicBezTo>
                      <a:pt x="33" y="15"/>
                      <a:pt x="21" y="5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2" y="4"/>
                      <a:pt x="33" y="14"/>
                      <a:pt x="43" y="24"/>
                    </a:cubicBezTo>
                    <a:cubicBezTo>
                      <a:pt x="46" y="26"/>
                      <a:pt x="49" y="29"/>
                      <a:pt x="53" y="32"/>
                    </a:cubicBezTo>
                    <a:cubicBezTo>
                      <a:pt x="55" y="34"/>
                      <a:pt x="61" y="36"/>
                      <a:pt x="66" y="39"/>
                    </a:cubicBezTo>
                    <a:cubicBezTo>
                      <a:pt x="72" y="42"/>
                      <a:pt x="77" y="44"/>
                      <a:pt x="79" y="46"/>
                    </a:cubicBezTo>
                    <a:cubicBezTo>
                      <a:pt x="82" y="49"/>
                      <a:pt x="84" y="51"/>
                      <a:pt x="86" y="53"/>
                    </a:cubicBezTo>
                    <a:cubicBezTo>
                      <a:pt x="91" y="57"/>
                      <a:pt x="92" y="58"/>
                      <a:pt x="97" y="67"/>
                    </a:cubicBezTo>
                    <a:cubicBezTo>
                      <a:pt x="97" y="67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Freeform 1110"/>
              <p:cNvSpPr/>
              <p:nvPr/>
            </p:nvSpPr>
            <p:spPr bwMode="auto">
              <a:xfrm>
                <a:off x="3635" y="2156"/>
                <a:ext cx="243" cy="151"/>
              </a:xfrm>
              <a:custGeom>
                <a:avLst/>
                <a:gdLst>
                  <a:gd name="T0" fmla="*/ 89 w 90"/>
                  <a:gd name="T1" fmla="*/ 56 h 56"/>
                  <a:gd name="T2" fmla="*/ 89 w 90"/>
                  <a:gd name="T3" fmla="*/ 56 h 56"/>
                  <a:gd name="T4" fmla="*/ 89 w 90"/>
                  <a:gd name="T5" fmla="*/ 55 h 56"/>
                  <a:gd name="T6" fmla="*/ 86 w 90"/>
                  <a:gd name="T7" fmla="*/ 50 h 56"/>
                  <a:gd name="T8" fmla="*/ 84 w 90"/>
                  <a:gd name="T9" fmla="*/ 47 h 56"/>
                  <a:gd name="T10" fmla="*/ 68 w 90"/>
                  <a:gd name="T11" fmla="*/ 28 h 56"/>
                  <a:gd name="T12" fmla="*/ 58 w 90"/>
                  <a:gd name="T13" fmla="*/ 21 h 56"/>
                  <a:gd name="T14" fmla="*/ 43 w 90"/>
                  <a:gd name="T15" fmla="*/ 11 h 56"/>
                  <a:gd name="T16" fmla="*/ 24 w 90"/>
                  <a:gd name="T17" fmla="*/ 2 h 56"/>
                  <a:gd name="T18" fmla="*/ 14 w 90"/>
                  <a:gd name="T19" fmla="*/ 2 h 56"/>
                  <a:gd name="T20" fmla="*/ 10 w 90"/>
                  <a:gd name="T21" fmla="*/ 2 h 56"/>
                  <a:gd name="T22" fmla="*/ 1 w 90"/>
                  <a:gd name="T23" fmla="*/ 3 h 56"/>
                  <a:gd name="T24" fmla="*/ 0 w 90"/>
                  <a:gd name="T25" fmla="*/ 3 h 56"/>
                  <a:gd name="T26" fmla="*/ 0 w 90"/>
                  <a:gd name="T27" fmla="*/ 2 h 56"/>
                  <a:gd name="T28" fmla="*/ 10 w 90"/>
                  <a:gd name="T29" fmla="*/ 1 h 56"/>
                  <a:gd name="T30" fmla="*/ 14 w 90"/>
                  <a:gd name="T31" fmla="*/ 1 h 56"/>
                  <a:gd name="T32" fmla="*/ 24 w 90"/>
                  <a:gd name="T33" fmla="*/ 0 h 56"/>
                  <a:gd name="T34" fmla="*/ 44 w 90"/>
                  <a:gd name="T35" fmla="*/ 10 h 56"/>
                  <a:gd name="T36" fmla="*/ 58 w 90"/>
                  <a:gd name="T37" fmla="*/ 20 h 56"/>
                  <a:gd name="T38" fmla="*/ 69 w 90"/>
                  <a:gd name="T39" fmla="*/ 27 h 56"/>
                  <a:gd name="T40" fmla="*/ 85 w 90"/>
                  <a:gd name="T41" fmla="*/ 47 h 56"/>
                  <a:gd name="T42" fmla="*/ 86 w 90"/>
                  <a:gd name="T43" fmla="*/ 49 h 56"/>
                  <a:gd name="T44" fmla="*/ 90 w 90"/>
                  <a:gd name="T45" fmla="*/ 55 h 56"/>
                  <a:gd name="T46" fmla="*/ 89 w 90"/>
                  <a:gd name="T4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56">
                    <a:moveTo>
                      <a:pt x="89" y="56"/>
                    </a:moveTo>
                    <a:cubicBezTo>
                      <a:pt x="89" y="56"/>
                      <a:pt x="89" y="56"/>
                      <a:pt x="89" y="56"/>
                    </a:cubicBezTo>
                    <a:cubicBezTo>
                      <a:pt x="89" y="56"/>
                      <a:pt x="89" y="56"/>
                      <a:pt x="89" y="55"/>
                    </a:cubicBezTo>
                    <a:cubicBezTo>
                      <a:pt x="89" y="54"/>
                      <a:pt x="87" y="51"/>
                      <a:pt x="86" y="50"/>
                    </a:cubicBezTo>
                    <a:cubicBezTo>
                      <a:pt x="85" y="49"/>
                      <a:pt x="84" y="48"/>
                      <a:pt x="84" y="47"/>
                    </a:cubicBezTo>
                    <a:cubicBezTo>
                      <a:pt x="82" y="44"/>
                      <a:pt x="71" y="31"/>
                      <a:pt x="68" y="28"/>
                    </a:cubicBezTo>
                    <a:cubicBezTo>
                      <a:pt x="65" y="26"/>
                      <a:pt x="61" y="24"/>
                      <a:pt x="58" y="21"/>
                    </a:cubicBezTo>
                    <a:cubicBezTo>
                      <a:pt x="53" y="18"/>
                      <a:pt x="47" y="14"/>
                      <a:pt x="43" y="11"/>
                    </a:cubicBezTo>
                    <a:cubicBezTo>
                      <a:pt x="31" y="1"/>
                      <a:pt x="31" y="1"/>
                      <a:pt x="24" y="2"/>
                    </a:cubicBezTo>
                    <a:cubicBezTo>
                      <a:pt x="22" y="2"/>
                      <a:pt x="18" y="2"/>
                      <a:pt x="14" y="2"/>
                    </a:cubicBezTo>
                    <a:cubicBezTo>
                      <a:pt x="13" y="2"/>
                      <a:pt x="11" y="2"/>
                      <a:pt x="10" y="2"/>
                    </a:cubicBezTo>
                    <a:cubicBezTo>
                      <a:pt x="7" y="2"/>
                      <a:pt x="3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7" y="1"/>
                      <a:pt x="10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8" y="1"/>
                      <a:pt x="21" y="1"/>
                      <a:pt x="24" y="0"/>
                    </a:cubicBezTo>
                    <a:cubicBezTo>
                      <a:pt x="31" y="0"/>
                      <a:pt x="32" y="0"/>
                      <a:pt x="44" y="10"/>
                    </a:cubicBezTo>
                    <a:cubicBezTo>
                      <a:pt x="48" y="13"/>
                      <a:pt x="53" y="17"/>
                      <a:pt x="58" y="20"/>
                    </a:cubicBezTo>
                    <a:cubicBezTo>
                      <a:pt x="62" y="23"/>
                      <a:pt x="66" y="25"/>
                      <a:pt x="69" y="27"/>
                    </a:cubicBezTo>
                    <a:cubicBezTo>
                      <a:pt x="72" y="30"/>
                      <a:pt x="83" y="44"/>
                      <a:pt x="85" y="47"/>
                    </a:cubicBezTo>
                    <a:cubicBezTo>
                      <a:pt x="85" y="47"/>
                      <a:pt x="86" y="48"/>
                      <a:pt x="86" y="49"/>
                    </a:cubicBezTo>
                    <a:cubicBezTo>
                      <a:pt x="88" y="51"/>
                      <a:pt x="90" y="53"/>
                      <a:pt x="90" y="55"/>
                    </a:cubicBezTo>
                    <a:cubicBezTo>
                      <a:pt x="90" y="56"/>
                      <a:pt x="90" y="56"/>
                      <a:pt x="89" y="56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Freeform 1111"/>
              <p:cNvSpPr/>
              <p:nvPr/>
            </p:nvSpPr>
            <p:spPr bwMode="auto">
              <a:xfrm>
                <a:off x="3740" y="2151"/>
                <a:ext cx="124" cy="113"/>
              </a:xfrm>
              <a:custGeom>
                <a:avLst/>
                <a:gdLst>
                  <a:gd name="T0" fmla="*/ 45 w 46"/>
                  <a:gd name="T1" fmla="*/ 42 h 42"/>
                  <a:gd name="T2" fmla="*/ 20 w 46"/>
                  <a:gd name="T3" fmla="*/ 13 h 42"/>
                  <a:gd name="T4" fmla="*/ 17 w 46"/>
                  <a:gd name="T5" fmla="*/ 12 h 42"/>
                  <a:gd name="T6" fmla="*/ 10 w 46"/>
                  <a:gd name="T7" fmla="*/ 7 h 42"/>
                  <a:gd name="T8" fmla="*/ 8 w 46"/>
                  <a:gd name="T9" fmla="*/ 6 h 42"/>
                  <a:gd name="T10" fmla="*/ 0 w 46"/>
                  <a:gd name="T11" fmla="*/ 1 h 42"/>
                  <a:gd name="T12" fmla="*/ 0 w 46"/>
                  <a:gd name="T13" fmla="*/ 0 h 42"/>
                  <a:gd name="T14" fmla="*/ 9 w 46"/>
                  <a:gd name="T15" fmla="*/ 5 h 42"/>
                  <a:gd name="T16" fmla="*/ 10 w 46"/>
                  <a:gd name="T17" fmla="*/ 6 h 42"/>
                  <a:gd name="T18" fmla="*/ 17 w 46"/>
                  <a:gd name="T19" fmla="*/ 11 h 42"/>
                  <a:gd name="T20" fmla="*/ 20 w 46"/>
                  <a:gd name="T21" fmla="*/ 12 h 42"/>
                  <a:gd name="T22" fmla="*/ 46 w 46"/>
                  <a:gd name="T23" fmla="*/ 41 h 42"/>
                  <a:gd name="T24" fmla="*/ 45 w 46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2">
                    <a:moveTo>
                      <a:pt x="45" y="42"/>
                    </a:moveTo>
                    <a:cubicBezTo>
                      <a:pt x="38" y="29"/>
                      <a:pt x="30" y="20"/>
                      <a:pt x="20" y="13"/>
                    </a:cubicBezTo>
                    <a:cubicBezTo>
                      <a:pt x="18" y="12"/>
                      <a:pt x="18" y="12"/>
                      <a:pt x="17" y="12"/>
                    </a:cubicBezTo>
                    <a:cubicBezTo>
                      <a:pt x="16" y="11"/>
                      <a:pt x="15" y="11"/>
                      <a:pt x="10" y="7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5" y="3"/>
                      <a:pt x="4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6" y="2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5" y="10"/>
                      <a:pt x="16" y="10"/>
                      <a:pt x="17" y="11"/>
                    </a:cubicBezTo>
                    <a:cubicBezTo>
                      <a:pt x="18" y="11"/>
                      <a:pt x="19" y="11"/>
                      <a:pt x="20" y="12"/>
                    </a:cubicBezTo>
                    <a:cubicBezTo>
                      <a:pt x="31" y="19"/>
                      <a:pt x="39" y="28"/>
                      <a:pt x="46" y="41"/>
                    </a:cubicBez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Freeform 1112"/>
              <p:cNvSpPr/>
              <p:nvPr/>
            </p:nvSpPr>
            <p:spPr bwMode="auto">
              <a:xfrm>
                <a:off x="3743" y="2196"/>
                <a:ext cx="129" cy="103"/>
              </a:xfrm>
              <a:custGeom>
                <a:avLst/>
                <a:gdLst>
                  <a:gd name="T0" fmla="*/ 47 w 48"/>
                  <a:gd name="T1" fmla="*/ 38 h 38"/>
                  <a:gd name="T2" fmla="*/ 39 w 48"/>
                  <a:gd name="T3" fmla="*/ 31 h 38"/>
                  <a:gd name="T4" fmla="*/ 33 w 48"/>
                  <a:gd name="T5" fmla="*/ 25 h 38"/>
                  <a:gd name="T6" fmla="*/ 18 w 48"/>
                  <a:gd name="T7" fmla="*/ 14 h 38"/>
                  <a:gd name="T8" fmla="*/ 3 w 48"/>
                  <a:gd name="T9" fmla="*/ 3 h 38"/>
                  <a:gd name="T10" fmla="*/ 0 w 48"/>
                  <a:gd name="T11" fmla="*/ 1 h 38"/>
                  <a:gd name="T12" fmla="*/ 1 w 48"/>
                  <a:gd name="T13" fmla="*/ 0 h 38"/>
                  <a:gd name="T14" fmla="*/ 4 w 48"/>
                  <a:gd name="T15" fmla="*/ 2 h 38"/>
                  <a:gd name="T16" fmla="*/ 19 w 48"/>
                  <a:gd name="T17" fmla="*/ 13 h 38"/>
                  <a:gd name="T18" fmla="*/ 34 w 48"/>
                  <a:gd name="T19" fmla="*/ 24 h 38"/>
                  <a:gd name="T20" fmla="*/ 40 w 48"/>
                  <a:gd name="T21" fmla="*/ 30 h 38"/>
                  <a:gd name="T22" fmla="*/ 48 w 48"/>
                  <a:gd name="T23" fmla="*/ 37 h 38"/>
                  <a:gd name="T24" fmla="*/ 47 w 48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8">
                    <a:moveTo>
                      <a:pt x="47" y="38"/>
                    </a:moveTo>
                    <a:cubicBezTo>
                      <a:pt x="43" y="35"/>
                      <a:pt x="42" y="34"/>
                      <a:pt x="39" y="31"/>
                    </a:cubicBezTo>
                    <a:cubicBezTo>
                      <a:pt x="37" y="29"/>
                      <a:pt x="36" y="28"/>
                      <a:pt x="33" y="25"/>
                    </a:cubicBezTo>
                    <a:cubicBezTo>
                      <a:pt x="29" y="21"/>
                      <a:pt x="24" y="18"/>
                      <a:pt x="18" y="14"/>
                    </a:cubicBezTo>
                    <a:cubicBezTo>
                      <a:pt x="13" y="11"/>
                      <a:pt x="8" y="7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9" y="6"/>
                      <a:pt x="14" y="10"/>
                      <a:pt x="19" y="13"/>
                    </a:cubicBezTo>
                    <a:cubicBezTo>
                      <a:pt x="24" y="17"/>
                      <a:pt x="30" y="20"/>
                      <a:pt x="34" y="24"/>
                    </a:cubicBezTo>
                    <a:cubicBezTo>
                      <a:pt x="37" y="27"/>
                      <a:pt x="38" y="28"/>
                      <a:pt x="40" y="30"/>
                    </a:cubicBezTo>
                    <a:cubicBezTo>
                      <a:pt x="43" y="33"/>
                      <a:pt x="44" y="34"/>
                      <a:pt x="48" y="37"/>
                    </a:cubicBez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Freeform 1113"/>
              <p:cNvSpPr/>
              <p:nvPr/>
            </p:nvSpPr>
            <p:spPr bwMode="auto">
              <a:xfrm>
                <a:off x="3708" y="2256"/>
                <a:ext cx="129" cy="56"/>
              </a:xfrm>
              <a:custGeom>
                <a:avLst/>
                <a:gdLst>
                  <a:gd name="T0" fmla="*/ 47 w 48"/>
                  <a:gd name="T1" fmla="*/ 21 h 21"/>
                  <a:gd name="T2" fmla="*/ 25 w 48"/>
                  <a:gd name="T3" fmla="*/ 11 h 21"/>
                  <a:gd name="T4" fmla="*/ 0 w 48"/>
                  <a:gd name="T5" fmla="*/ 1 h 21"/>
                  <a:gd name="T6" fmla="*/ 1 w 48"/>
                  <a:gd name="T7" fmla="*/ 0 h 21"/>
                  <a:gd name="T8" fmla="*/ 25 w 48"/>
                  <a:gd name="T9" fmla="*/ 10 h 21"/>
                  <a:gd name="T10" fmla="*/ 48 w 48"/>
                  <a:gd name="T11" fmla="*/ 20 h 21"/>
                  <a:gd name="T12" fmla="*/ 47 w 48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">
                    <a:moveTo>
                      <a:pt x="47" y="21"/>
                    </a:moveTo>
                    <a:cubicBezTo>
                      <a:pt x="42" y="16"/>
                      <a:pt x="34" y="14"/>
                      <a:pt x="25" y="11"/>
                    </a:cubicBezTo>
                    <a:cubicBezTo>
                      <a:pt x="16" y="9"/>
                      <a:pt x="7" y="7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6"/>
                      <a:pt x="16" y="8"/>
                      <a:pt x="25" y="10"/>
                    </a:cubicBezTo>
                    <a:cubicBezTo>
                      <a:pt x="34" y="13"/>
                      <a:pt x="43" y="15"/>
                      <a:pt x="48" y="20"/>
                    </a:cubicBez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Freeform 1114"/>
              <p:cNvSpPr/>
              <p:nvPr/>
            </p:nvSpPr>
            <p:spPr bwMode="auto">
              <a:xfrm>
                <a:off x="3767" y="2304"/>
                <a:ext cx="84" cy="16"/>
              </a:xfrm>
              <a:custGeom>
                <a:avLst/>
                <a:gdLst>
                  <a:gd name="T0" fmla="*/ 30 w 31"/>
                  <a:gd name="T1" fmla="*/ 6 h 6"/>
                  <a:gd name="T2" fmla="*/ 16 w 31"/>
                  <a:gd name="T3" fmla="*/ 2 h 6"/>
                  <a:gd name="T4" fmla="*/ 2 w 31"/>
                  <a:gd name="T5" fmla="*/ 3 h 6"/>
                  <a:gd name="T6" fmla="*/ 0 w 31"/>
                  <a:gd name="T7" fmla="*/ 3 h 6"/>
                  <a:gd name="T8" fmla="*/ 0 w 31"/>
                  <a:gd name="T9" fmla="*/ 2 h 6"/>
                  <a:gd name="T10" fmla="*/ 2 w 31"/>
                  <a:gd name="T11" fmla="*/ 2 h 6"/>
                  <a:gd name="T12" fmla="*/ 16 w 31"/>
                  <a:gd name="T13" fmla="*/ 1 h 6"/>
                  <a:gd name="T14" fmla="*/ 31 w 31"/>
                  <a:gd name="T15" fmla="*/ 5 h 6"/>
                  <a:gd name="T16" fmla="*/ 30 w 31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">
                    <a:moveTo>
                      <a:pt x="30" y="6"/>
                    </a:moveTo>
                    <a:cubicBezTo>
                      <a:pt x="28" y="5"/>
                      <a:pt x="19" y="2"/>
                      <a:pt x="16" y="2"/>
                    </a:cubicBezTo>
                    <a:cubicBezTo>
                      <a:pt x="13" y="3"/>
                      <a:pt x="5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5" y="2"/>
                      <a:pt x="13" y="2"/>
                      <a:pt x="16" y="1"/>
                    </a:cubicBezTo>
                    <a:cubicBezTo>
                      <a:pt x="20" y="0"/>
                      <a:pt x="29" y="4"/>
                      <a:pt x="31" y="5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Freeform 1115"/>
              <p:cNvSpPr/>
              <p:nvPr/>
            </p:nvSpPr>
            <p:spPr bwMode="auto">
              <a:xfrm>
                <a:off x="3778" y="2320"/>
                <a:ext cx="92" cy="16"/>
              </a:xfrm>
              <a:custGeom>
                <a:avLst/>
                <a:gdLst>
                  <a:gd name="T0" fmla="*/ 34 w 34"/>
                  <a:gd name="T1" fmla="*/ 6 h 6"/>
                  <a:gd name="T2" fmla="*/ 21 w 34"/>
                  <a:gd name="T3" fmla="*/ 3 h 6"/>
                  <a:gd name="T4" fmla="*/ 19 w 34"/>
                  <a:gd name="T5" fmla="*/ 3 h 6"/>
                  <a:gd name="T6" fmla="*/ 16 w 34"/>
                  <a:gd name="T7" fmla="*/ 2 h 6"/>
                  <a:gd name="T8" fmla="*/ 12 w 34"/>
                  <a:gd name="T9" fmla="*/ 2 h 6"/>
                  <a:gd name="T10" fmla="*/ 9 w 34"/>
                  <a:gd name="T11" fmla="*/ 2 h 6"/>
                  <a:gd name="T12" fmla="*/ 0 w 34"/>
                  <a:gd name="T13" fmla="*/ 1 h 6"/>
                  <a:gd name="T14" fmla="*/ 0 w 34"/>
                  <a:gd name="T15" fmla="*/ 0 h 6"/>
                  <a:gd name="T16" fmla="*/ 9 w 34"/>
                  <a:gd name="T17" fmla="*/ 0 h 6"/>
                  <a:gd name="T18" fmla="*/ 12 w 34"/>
                  <a:gd name="T19" fmla="*/ 0 h 6"/>
                  <a:gd name="T20" fmla="*/ 17 w 34"/>
                  <a:gd name="T21" fmla="*/ 1 h 6"/>
                  <a:gd name="T22" fmla="*/ 19 w 34"/>
                  <a:gd name="T23" fmla="*/ 1 h 6"/>
                  <a:gd name="T24" fmla="*/ 21 w 34"/>
                  <a:gd name="T25" fmla="*/ 2 h 6"/>
                  <a:gd name="T26" fmla="*/ 34 w 34"/>
                  <a:gd name="T27" fmla="*/ 5 h 6"/>
                  <a:gd name="T28" fmla="*/ 34 w 34"/>
                  <a:gd name="T2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6">
                    <a:moveTo>
                      <a:pt x="34" y="6"/>
                    </a:moveTo>
                    <a:cubicBezTo>
                      <a:pt x="29" y="4"/>
                      <a:pt x="25" y="4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2"/>
                      <a:pt x="15" y="2"/>
                      <a:pt x="12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6" y="2"/>
                      <a:pt x="3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1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3"/>
                      <a:pt x="29" y="3"/>
                      <a:pt x="34" y="5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1" name="Freeform 1116"/>
              <p:cNvSpPr/>
              <p:nvPr/>
            </p:nvSpPr>
            <p:spPr bwMode="auto">
              <a:xfrm>
                <a:off x="3708" y="2334"/>
                <a:ext cx="175" cy="54"/>
              </a:xfrm>
              <a:custGeom>
                <a:avLst/>
                <a:gdLst>
                  <a:gd name="T0" fmla="*/ 0 w 65"/>
                  <a:gd name="T1" fmla="*/ 20 h 20"/>
                  <a:gd name="T2" fmla="*/ 0 w 65"/>
                  <a:gd name="T3" fmla="*/ 20 h 20"/>
                  <a:gd name="T4" fmla="*/ 0 w 65"/>
                  <a:gd name="T5" fmla="*/ 19 h 20"/>
                  <a:gd name="T6" fmla="*/ 19 w 65"/>
                  <a:gd name="T7" fmla="*/ 5 h 20"/>
                  <a:gd name="T8" fmla="*/ 39 w 65"/>
                  <a:gd name="T9" fmla="*/ 0 h 20"/>
                  <a:gd name="T10" fmla="*/ 45 w 65"/>
                  <a:gd name="T11" fmla="*/ 0 h 20"/>
                  <a:gd name="T12" fmla="*/ 51 w 65"/>
                  <a:gd name="T13" fmla="*/ 0 h 20"/>
                  <a:gd name="T14" fmla="*/ 51 w 65"/>
                  <a:gd name="T15" fmla="*/ 1 h 20"/>
                  <a:gd name="T16" fmla="*/ 65 w 65"/>
                  <a:gd name="T17" fmla="*/ 3 h 20"/>
                  <a:gd name="T18" fmla="*/ 65 w 65"/>
                  <a:gd name="T19" fmla="*/ 4 h 20"/>
                  <a:gd name="T20" fmla="*/ 64 w 65"/>
                  <a:gd name="T21" fmla="*/ 4 h 20"/>
                  <a:gd name="T22" fmla="*/ 51 w 65"/>
                  <a:gd name="T23" fmla="*/ 2 h 20"/>
                  <a:gd name="T24" fmla="*/ 51 w 65"/>
                  <a:gd name="T25" fmla="*/ 2 h 20"/>
                  <a:gd name="T26" fmla="*/ 45 w 65"/>
                  <a:gd name="T27" fmla="*/ 1 h 20"/>
                  <a:gd name="T28" fmla="*/ 39 w 65"/>
                  <a:gd name="T29" fmla="*/ 1 h 20"/>
                  <a:gd name="T30" fmla="*/ 19 w 65"/>
                  <a:gd name="T31" fmla="*/ 6 h 20"/>
                  <a:gd name="T32" fmla="*/ 1 w 65"/>
                  <a:gd name="T33" fmla="*/ 20 h 20"/>
                  <a:gd name="T34" fmla="*/ 0 w 65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20"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4" y="0"/>
                      <a:pt x="32" y="0"/>
                      <a:pt x="39" y="0"/>
                    </a:cubicBezTo>
                    <a:cubicBezTo>
                      <a:pt x="41" y="0"/>
                      <a:pt x="43" y="0"/>
                      <a:pt x="45" y="0"/>
                    </a:cubicBezTo>
                    <a:cubicBezTo>
                      <a:pt x="46" y="0"/>
                      <a:pt x="48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2" y="0"/>
                      <a:pt x="63" y="2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5" y="4"/>
                      <a:pt x="65" y="4"/>
                      <a:pt x="64" y="4"/>
                    </a:cubicBezTo>
                    <a:cubicBezTo>
                      <a:pt x="62" y="3"/>
                      <a:pt x="52" y="1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49" y="2"/>
                      <a:pt x="46" y="1"/>
                      <a:pt x="45" y="1"/>
                    </a:cubicBezTo>
                    <a:cubicBezTo>
                      <a:pt x="43" y="1"/>
                      <a:pt x="41" y="1"/>
                      <a:pt x="39" y="1"/>
                    </a:cubicBezTo>
                    <a:cubicBezTo>
                      <a:pt x="32" y="1"/>
                      <a:pt x="25" y="1"/>
                      <a:pt x="19" y="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Freeform 1117"/>
              <p:cNvSpPr/>
              <p:nvPr/>
            </p:nvSpPr>
            <p:spPr bwMode="auto">
              <a:xfrm>
                <a:off x="3808" y="2315"/>
                <a:ext cx="54" cy="11"/>
              </a:xfrm>
              <a:custGeom>
                <a:avLst/>
                <a:gdLst>
                  <a:gd name="T0" fmla="*/ 19 w 20"/>
                  <a:gd name="T1" fmla="*/ 4 h 4"/>
                  <a:gd name="T2" fmla="*/ 14 w 20"/>
                  <a:gd name="T3" fmla="*/ 4 h 4"/>
                  <a:gd name="T4" fmla="*/ 12 w 20"/>
                  <a:gd name="T5" fmla="*/ 3 h 4"/>
                  <a:gd name="T6" fmla="*/ 10 w 20"/>
                  <a:gd name="T7" fmla="*/ 3 h 4"/>
                  <a:gd name="T8" fmla="*/ 7 w 20"/>
                  <a:gd name="T9" fmla="*/ 2 h 4"/>
                  <a:gd name="T10" fmla="*/ 7 w 20"/>
                  <a:gd name="T11" fmla="*/ 2 h 4"/>
                  <a:gd name="T12" fmla="*/ 0 w 20"/>
                  <a:gd name="T13" fmla="*/ 0 h 4"/>
                  <a:gd name="T14" fmla="*/ 1 w 20"/>
                  <a:gd name="T15" fmla="*/ 0 h 4"/>
                  <a:gd name="T16" fmla="*/ 7 w 20"/>
                  <a:gd name="T17" fmla="*/ 1 h 4"/>
                  <a:gd name="T18" fmla="*/ 7 w 20"/>
                  <a:gd name="T19" fmla="*/ 1 h 4"/>
                  <a:gd name="T20" fmla="*/ 10 w 20"/>
                  <a:gd name="T21" fmla="*/ 2 h 4"/>
                  <a:gd name="T22" fmla="*/ 12 w 20"/>
                  <a:gd name="T23" fmla="*/ 2 h 4"/>
                  <a:gd name="T24" fmla="*/ 14 w 20"/>
                  <a:gd name="T25" fmla="*/ 2 h 4"/>
                  <a:gd name="T26" fmla="*/ 19 w 20"/>
                  <a:gd name="T27" fmla="*/ 3 h 4"/>
                  <a:gd name="T28" fmla="*/ 20 w 20"/>
                  <a:gd name="T29" fmla="*/ 4 h 4"/>
                  <a:gd name="T30" fmla="*/ 19 w 20"/>
                  <a:gd name="T3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4">
                    <a:moveTo>
                      <a:pt x="19" y="4"/>
                    </a:moveTo>
                    <a:cubicBezTo>
                      <a:pt x="17" y="4"/>
                      <a:pt x="15" y="4"/>
                      <a:pt x="14" y="4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5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10" y="1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Freeform 1118"/>
              <p:cNvSpPr/>
              <p:nvPr/>
            </p:nvSpPr>
            <p:spPr bwMode="auto">
              <a:xfrm>
                <a:off x="3794" y="2334"/>
                <a:ext cx="87" cy="13"/>
              </a:xfrm>
              <a:custGeom>
                <a:avLst/>
                <a:gdLst>
                  <a:gd name="T0" fmla="*/ 32 w 32"/>
                  <a:gd name="T1" fmla="*/ 4 h 5"/>
                  <a:gd name="T2" fmla="*/ 20 w 32"/>
                  <a:gd name="T3" fmla="*/ 4 h 5"/>
                  <a:gd name="T4" fmla="*/ 11 w 32"/>
                  <a:gd name="T5" fmla="*/ 3 h 5"/>
                  <a:gd name="T6" fmla="*/ 10 w 32"/>
                  <a:gd name="T7" fmla="*/ 2 h 5"/>
                  <a:gd name="T8" fmla="*/ 4 w 32"/>
                  <a:gd name="T9" fmla="*/ 2 h 5"/>
                  <a:gd name="T10" fmla="*/ 0 w 32"/>
                  <a:gd name="T11" fmla="*/ 1 h 5"/>
                  <a:gd name="T12" fmla="*/ 0 w 32"/>
                  <a:gd name="T13" fmla="*/ 0 h 5"/>
                  <a:gd name="T14" fmla="*/ 4 w 32"/>
                  <a:gd name="T15" fmla="*/ 1 h 5"/>
                  <a:gd name="T16" fmla="*/ 10 w 32"/>
                  <a:gd name="T17" fmla="*/ 1 h 5"/>
                  <a:gd name="T18" fmla="*/ 11 w 32"/>
                  <a:gd name="T19" fmla="*/ 2 h 5"/>
                  <a:gd name="T20" fmla="*/ 20 w 32"/>
                  <a:gd name="T21" fmla="*/ 2 h 5"/>
                  <a:gd name="T22" fmla="*/ 31 w 32"/>
                  <a:gd name="T23" fmla="*/ 3 h 5"/>
                  <a:gd name="T24" fmla="*/ 32 w 32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">
                    <a:moveTo>
                      <a:pt x="32" y="4"/>
                    </a:moveTo>
                    <a:cubicBezTo>
                      <a:pt x="28" y="5"/>
                      <a:pt x="24" y="4"/>
                      <a:pt x="20" y="4"/>
                    </a:cubicBezTo>
                    <a:cubicBezTo>
                      <a:pt x="17" y="3"/>
                      <a:pt x="14" y="2"/>
                      <a:pt x="11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8" y="2"/>
                      <a:pt x="6" y="2"/>
                      <a:pt x="4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14" y="1"/>
                      <a:pt x="17" y="2"/>
                      <a:pt x="20" y="2"/>
                    </a:cubicBezTo>
                    <a:cubicBezTo>
                      <a:pt x="24" y="3"/>
                      <a:pt x="28" y="4"/>
                      <a:pt x="31" y="3"/>
                    </a:cubicBez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Freeform 1119"/>
              <p:cNvSpPr/>
              <p:nvPr/>
            </p:nvSpPr>
            <p:spPr bwMode="auto">
              <a:xfrm>
                <a:off x="3743" y="2347"/>
                <a:ext cx="92" cy="41"/>
              </a:xfrm>
              <a:custGeom>
                <a:avLst/>
                <a:gdLst>
                  <a:gd name="T0" fmla="*/ 0 w 34"/>
                  <a:gd name="T1" fmla="*/ 15 h 15"/>
                  <a:gd name="T2" fmla="*/ 0 w 34"/>
                  <a:gd name="T3" fmla="*/ 14 h 15"/>
                  <a:gd name="T4" fmla="*/ 0 w 34"/>
                  <a:gd name="T5" fmla="*/ 13 h 15"/>
                  <a:gd name="T6" fmla="*/ 7 w 34"/>
                  <a:gd name="T7" fmla="*/ 7 h 15"/>
                  <a:gd name="T8" fmla="*/ 16 w 34"/>
                  <a:gd name="T9" fmla="*/ 2 h 15"/>
                  <a:gd name="T10" fmla="*/ 20 w 34"/>
                  <a:gd name="T11" fmla="*/ 1 h 15"/>
                  <a:gd name="T12" fmla="*/ 34 w 34"/>
                  <a:gd name="T13" fmla="*/ 1 h 15"/>
                  <a:gd name="T14" fmla="*/ 34 w 34"/>
                  <a:gd name="T15" fmla="*/ 2 h 15"/>
                  <a:gd name="T16" fmla="*/ 20 w 34"/>
                  <a:gd name="T17" fmla="*/ 2 h 15"/>
                  <a:gd name="T18" fmla="*/ 17 w 34"/>
                  <a:gd name="T19" fmla="*/ 3 h 15"/>
                  <a:gd name="T20" fmla="*/ 8 w 34"/>
                  <a:gd name="T21" fmla="*/ 8 h 15"/>
                  <a:gd name="T22" fmla="*/ 1 w 34"/>
                  <a:gd name="T23" fmla="*/ 14 h 15"/>
                  <a:gd name="T24" fmla="*/ 0 w 34"/>
                  <a:gd name="T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12" y="2"/>
                      <a:pt x="14" y="2"/>
                      <a:pt x="16" y="2"/>
                    </a:cubicBezTo>
                    <a:cubicBezTo>
                      <a:pt x="17" y="2"/>
                      <a:pt x="19" y="2"/>
                      <a:pt x="20" y="1"/>
                    </a:cubicBezTo>
                    <a:cubicBezTo>
                      <a:pt x="22" y="0"/>
                      <a:pt x="31" y="0"/>
                      <a:pt x="34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1"/>
                      <a:pt x="22" y="1"/>
                      <a:pt x="20" y="2"/>
                    </a:cubicBezTo>
                    <a:cubicBezTo>
                      <a:pt x="19" y="3"/>
                      <a:pt x="18" y="3"/>
                      <a:pt x="17" y="3"/>
                    </a:cubicBezTo>
                    <a:cubicBezTo>
                      <a:pt x="15" y="3"/>
                      <a:pt x="12" y="3"/>
                      <a:pt x="8" y="8"/>
                    </a:cubicBezTo>
                    <a:cubicBezTo>
                      <a:pt x="5" y="10"/>
                      <a:pt x="3" y="12"/>
                      <a:pt x="1" y="14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Freeform 1120"/>
              <p:cNvSpPr/>
              <p:nvPr/>
            </p:nvSpPr>
            <p:spPr bwMode="auto">
              <a:xfrm>
                <a:off x="3751" y="2355"/>
                <a:ext cx="59" cy="57"/>
              </a:xfrm>
              <a:custGeom>
                <a:avLst/>
                <a:gdLst>
                  <a:gd name="T0" fmla="*/ 0 w 22"/>
                  <a:gd name="T1" fmla="*/ 21 h 21"/>
                  <a:gd name="T2" fmla="*/ 0 w 22"/>
                  <a:gd name="T3" fmla="*/ 20 h 21"/>
                  <a:gd name="T4" fmla="*/ 6 w 22"/>
                  <a:gd name="T5" fmla="*/ 12 h 21"/>
                  <a:gd name="T6" fmla="*/ 9 w 22"/>
                  <a:gd name="T7" fmla="*/ 8 h 21"/>
                  <a:gd name="T8" fmla="*/ 22 w 22"/>
                  <a:gd name="T9" fmla="*/ 1 h 21"/>
                  <a:gd name="T10" fmla="*/ 22 w 22"/>
                  <a:gd name="T11" fmla="*/ 2 h 21"/>
                  <a:gd name="T12" fmla="*/ 10 w 22"/>
                  <a:gd name="T13" fmla="*/ 8 h 21"/>
                  <a:gd name="T14" fmla="*/ 7 w 22"/>
                  <a:gd name="T15" fmla="*/ 12 h 21"/>
                  <a:gd name="T16" fmla="*/ 0 w 2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5" y="15"/>
                      <a:pt x="5" y="14"/>
                      <a:pt x="6" y="12"/>
                    </a:cubicBezTo>
                    <a:cubicBezTo>
                      <a:pt x="7" y="11"/>
                      <a:pt x="8" y="10"/>
                      <a:pt x="9" y="8"/>
                    </a:cubicBezTo>
                    <a:cubicBezTo>
                      <a:pt x="11" y="4"/>
                      <a:pt x="17" y="0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8" y="2"/>
                      <a:pt x="12" y="5"/>
                      <a:pt x="10" y="8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6" y="15"/>
                      <a:pt x="6" y="16"/>
                      <a:pt x="0" y="2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Freeform 1121"/>
              <p:cNvSpPr/>
              <p:nvPr/>
            </p:nvSpPr>
            <p:spPr bwMode="auto">
              <a:xfrm>
                <a:off x="3848" y="2310"/>
                <a:ext cx="51" cy="29"/>
              </a:xfrm>
              <a:custGeom>
                <a:avLst/>
                <a:gdLst>
                  <a:gd name="T0" fmla="*/ 18 w 19"/>
                  <a:gd name="T1" fmla="*/ 11 h 11"/>
                  <a:gd name="T2" fmla="*/ 17 w 19"/>
                  <a:gd name="T3" fmla="*/ 11 h 11"/>
                  <a:gd name="T4" fmla="*/ 7 w 19"/>
                  <a:gd name="T5" fmla="*/ 6 h 11"/>
                  <a:gd name="T6" fmla="*/ 3 w 19"/>
                  <a:gd name="T7" fmla="*/ 2 h 11"/>
                  <a:gd name="T8" fmla="*/ 0 w 19"/>
                  <a:gd name="T9" fmla="*/ 1 h 11"/>
                  <a:gd name="T10" fmla="*/ 1 w 19"/>
                  <a:gd name="T11" fmla="*/ 0 h 11"/>
                  <a:gd name="T12" fmla="*/ 4 w 19"/>
                  <a:gd name="T13" fmla="*/ 1 h 11"/>
                  <a:gd name="T14" fmla="*/ 8 w 19"/>
                  <a:gd name="T15" fmla="*/ 5 h 11"/>
                  <a:gd name="T16" fmla="*/ 17 w 19"/>
                  <a:gd name="T17" fmla="*/ 10 h 11"/>
                  <a:gd name="T18" fmla="*/ 19 w 19"/>
                  <a:gd name="T19" fmla="*/ 10 h 11"/>
                  <a:gd name="T20" fmla="*/ 18 w 19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18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10"/>
                      <a:pt x="10" y="10"/>
                      <a:pt x="7" y="6"/>
                    </a:cubicBezTo>
                    <a:cubicBezTo>
                      <a:pt x="6" y="4"/>
                      <a:pt x="5" y="3"/>
                      <a:pt x="3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1" y="9"/>
                      <a:pt x="13" y="9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Freeform 1122"/>
              <p:cNvSpPr/>
              <p:nvPr/>
            </p:nvSpPr>
            <p:spPr bwMode="auto">
              <a:xfrm>
                <a:off x="3821" y="2277"/>
                <a:ext cx="70" cy="51"/>
              </a:xfrm>
              <a:custGeom>
                <a:avLst/>
                <a:gdLst>
                  <a:gd name="T0" fmla="*/ 25 w 26"/>
                  <a:gd name="T1" fmla="*/ 19 h 19"/>
                  <a:gd name="T2" fmla="*/ 25 w 26"/>
                  <a:gd name="T3" fmla="*/ 19 h 19"/>
                  <a:gd name="T4" fmla="*/ 17 w 26"/>
                  <a:gd name="T5" fmla="*/ 14 h 19"/>
                  <a:gd name="T6" fmla="*/ 16 w 26"/>
                  <a:gd name="T7" fmla="*/ 13 h 19"/>
                  <a:gd name="T8" fmla="*/ 13 w 26"/>
                  <a:gd name="T9" fmla="*/ 10 h 19"/>
                  <a:gd name="T10" fmla="*/ 6 w 26"/>
                  <a:gd name="T11" fmla="*/ 5 h 19"/>
                  <a:gd name="T12" fmla="*/ 1 w 26"/>
                  <a:gd name="T13" fmla="*/ 1 h 19"/>
                  <a:gd name="T14" fmla="*/ 0 w 26"/>
                  <a:gd name="T15" fmla="*/ 1 h 19"/>
                  <a:gd name="T16" fmla="*/ 0 w 26"/>
                  <a:gd name="T17" fmla="*/ 0 h 19"/>
                  <a:gd name="T18" fmla="*/ 2 w 26"/>
                  <a:gd name="T19" fmla="*/ 1 h 19"/>
                  <a:gd name="T20" fmla="*/ 6 w 26"/>
                  <a:gd name="T21" fmla="*/ 4 h 19"/>
                  <a:gd name="T22" fmla="*/ 14 w 26"/>
                  <a:gd name="T23" fmla="*/ 10 h 19"/>
                  <a:gd name="T24" fmla="*/ 17 w 26"/>
                  <a:gd name="T25" fmla="*/ 12 h 19"/>
                  <a:gd name="T26" fmla="*/ 18 w 26"/>
                  <a:gd name="T27" fmla="*/ 13 h 19"/>
                  <a:gd name="T28" fmla="*/ 25 w 26"/>
                  <a:gd name="T29" fmla="*/ 17 h 19"/>
                  <a:gd name="T30" fmla="*/ 25 w 26"/>
                  <a:gd name="T31" fmla="*/ 17 h 19"/>
                  <a:gd name="T32" fmla="*/ 26 w 26"/>
                  <a:gd name="T33" fmla="*/ 18 h 19"/>
                  <a:gd name="T34" fmla="*/ 25 w 26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9">
                    <a:moveTo>
                      <a:pt x="25" y="19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2" y="17"/>
                      <a:pt x="17" y="14"/>
                    </a:cubicBezTo>
                    <a:cubicBezTo>
                      <a:pt x="17" y="14"/>
                      <a:pt x="16" y="13"/>
                      <a:pt x="16" y="13"/>
                    </a:cubicBezTo>
                    <a:cubicBezTo>
                      <a:pt x="15" y="13"/>
                      <a:pt x="14" y="12"/>
                      <a:pt x="13" y="10"/>
                    </a:cubicBezTo>
                    <a:cubicBezTo>
                      <a:pt x="11" y="8"/>
                      <a:pt x="9" y="6"/>
                      <a:pt x="6" y="5"/>
                    </a:cubicBezTo>
                    <a:cubicBezTo>
                      <a:pt x="4" y="4"/>
                      <a:pt x="2" y="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10" y="5"/>
                      <a:pt x="12" y="8"/>
                      <a:pt x="14" y="10"/>
                    </a:cubicBezTo>
                    <a:cubicBezTo>
                      <a:pt x="15" y="11"/>
                      <a:pt x="16" y="12"/>
                      <a:pt x="17" y="12"/>
                    </a:cubicBezTo>
                    <a:cubicBezTo>
                      <a:pt x="17" y="12"/>
                      <a:pt x="17" y="12"/>
                      <a:pt x="18" y="13"/>
                    </a:cubicBezTo>
                    <a:cubicBezTo>
                      <a:pt x="22" y="16"/>
                      <a:pt x="24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5" y="1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Freeform 1123"/>
              <p:cNvSpPr/>
              <p:nvPr/>
            </p:nvSpPr>
            <p:spPr bwMode="auto">
              <a:xfrm>
                <a:off x="3810" y="2256"/>
                <a:ext cx="76" cy="54"/>
              </a:xfrm>
              <a:custGeom>
                <a:avLst/>
                <a:gdLst>
                  <a:gd name="T0" fmla="*/ 28 w 28"/>
                  <a:gd name="T1" fmla="*/ 19 h 20"/>
                  <a:gd name="T2" fmla="*/ 14 w 28"/>
                  <a:gd name="T3" fmla="*/ 11 h 20"/>
                  <a:gd name="T4" fmla="*/ 8 w 28"/>
                  <a:gd name="T5" fmla="*/ 5 h 20"/>
                  <a:gd name="T6" fmla="*/ 5 w 28"/>
                  <a:gd name="T7" fmla="*/ 4 h 20"/>
                  <a:gd name="T8" fmla="*/ 0 w 28"/>
                  <a:gd name="T9" fmla="*/ 1 h 20"/>
                  <a:gd name="T10" fmla="*/ 1 w 28"/>
                  <a:gd name="T11" fmla="*/ 0 h 20"/>
                  <a:gd name="T12" fmla="*/ 5 w 28"/>
                  <a:gd name="T13" fmla="*/ 3 h 20"/>
                  <a:gd name="T14" fmla="*/ 8 w 28"/>
                  <a:gd name="T15" fmla="*/ 4 h 20"/>
                  <a:gd name="T16" fmla="*/ 15 w 28"/>
                  <a:gd name="T17" fmla="*/ 10 h 20"/>
                  <a:gd name="T18" fmla="*/ 28 w 28"/>
                  <a:gd name="T19" fmla="*/ 18 h 20"/>
                  <a:gd name="T20" fmla="*/ 28 w 28"/>
                  <a:gd name="T2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0">
                    <a:moveTo>
                      <a:pt x="28" y="19"/>
                    </a:moveTo>
                    <a:cubicBezTo>
                      <a:pt x="23" y="20"/>
                      <a:pt x="19" y="15"/>
                      <a:pt x="14" y="11"/>
                    </a:cubicBezTo>
                    <a:cubicBezTo>
                      <a:pt x="12" y="9"/>
                      <a:pt x="10" y="7"/>
                      <a:pt x="8" y="5"/>
                    </a:cubicBezTo>
                    <a:cubicBezTo>
                      <a:pt x="7" y="5"/>
                      <a:pt x="6" y="4"/>
                      <a:pt x="5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4" y="2"/>
                      <a:pt x="5" y="3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10" y="6"/>
                      <a:pt x="13" y="8"/>
                      <a:pt x="15" y="10"/>
                    </a:cubicBezTo>
                    <a:cubicBezTo>
                      <a:pt x="19" y="14"/>
                      <a:pt x="24" y="19"/>
                      <a:pt x="28" y="18"/>
                    </a:cubicBez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Freeform 1124"/>
              <p:cNvSpPr/>
              <p:nvPr/>
            </p:nvSpPr>
            <p:spPr bwMode="auto">
              <a:xfrm>
                <a:off x="3840" y="2207"/>
                <a:ext cx="38" cy="119"/>
              </a:xfrm>
              <a:custGeom>
                <a:avLst/>
                <a:gdLst>
                  <a:gd name="T0" fmla="*/ 14 w 14"/>
                  <a:gd name="T1" fmla="*/ 44 h 44"/>
                  <a:gd name="T2" fmla="*/ 10 w 14"/>
                  <a:gd name="T3" fmla="*/ 34 h 44"/>
                  <a:gd name="T4" fmla="*/ 6 w 14"/>
                  <a:gd name="T5" fmla="*/ 26 h 44"/>
                  <a:gd name="T6" fmla="*/ 2 w 14"/>
                  <a:gd name="T7" fmla="*/ 8 h 44"/>
                  <a:gd name="T8" fmla="*/ 0 w 14"/>
                  <a:gd name="T9" fmla="*/ 0 h 44"/>
                  <a:gd name="T10" fmla="*/ 1 w 14"/>
                  <a:gd name="T11" fmla="*/ 0 h 44"/>
                  <a:gd name="T12" fmla="*/ 3 w 14"/>
                  <a:gd name="T13" fmla="*/ 8 h 44"/>
                  <a:gd name="T14" fmla="*/ 7 w 14"/>
                  <a:gd name="T15" fmla="*/ 25 h 44"/>
                  <a:gd name="T16" fmla="*/ 11 w 14"/>
                  <a:gd name="T17" fmla="*/ 34 h 44"/>
                  <a:gd name="T18" fmla="*/ 14 w 14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4">
                    <a:moveTo>
                      <a:pt x="14" y="44"/>
                    </a:moveTo>
                    <a:cubicBezTo>
                      <a:pt x="13" y="44"/>
                      <a:pt x="10" y="34"/>
                      <a:pt x="10" y="34"/>
                    </a:cubicBezTo>
                    <a:cubicBezTo>
                      <a:pt x="10" y="33"/>
                      <a:pt x="7" y="27"/>
                      <a:pt x="6" y="26"/>
                    </a:cubicBezTo>
                    <a:cubicBezTo>
                      <a:pt x="3" y="22"/>
                      <a:pt x="2" y="14"/>
                      <a:pt x="2" y="8"/>
                    </a:cubicBezTo>
                    <a:cubicBezTo>
                      <a:pt x="1" y="5"/>
                      <a:pt x="1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2" y="5"/>
                      <a:pt x="3" y="8"/>
                    </a:cubicBezTo>
                    <a:cubicBezTo>
                      <a:pt x="4" y="14"/>
                      <a:pt x="5" y="21"/>
                      <a:pt x="7" y="25"/>
                    </a:cubicBezTo>
                    <a:cubicBezTo>
                      <a:pt x="8" y="26"/>
                      <a:pt x="11" y="32"/>
                      <a:pt x="11" y="34"/>
                    </a:cubicBezTo>
                    <a:cubicBezTo>
                      <a:pt x="12" y="34"/>
                      <a:pt x="14" y="43"/>
                      <a:pt x="14" y="4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0" name="Freeform 1125"/>
              <p:cNvSpPr/>
              <p:nvPr/>
            </p:nvSpPr>
            <p:spPr bwMode="auto">
              <a:xfrm>
                <a:off x="3808" y="2285"/>
                <a:ext cx="75" cy="57"/>
              </a:xfrm>
              <a:custGeom>
                <a:avLst/>
                <a:gdLst>
                  <a:gd name="T0" fmla="*/ 27 w 28"/>
                  <a:gd name="T1" fmla="*/ 21 h 21"/>
                  <a:gd name="T2" fmla="*/ 14 w 28"/>
                  <a:gd name="T3" fmla="*/ 6 h 21"/>
                  <a:gd name="T4" fmla="*/ 12 w 28"/>
                  <a:gd name="T5" fmla="*/ 5 h 21"/>
                  <a:gd name="T6" fmla="*/ 5 w 28"/>
                  <a:gd name="T7" fmla="*/ 2 h 21"/>
                  <a:gd name="T8" fmla="*/ 0 w 28"/>
                  <a:gd name="T9" fmla="*/ 1 h 21"/>
                  <a:gd name="T10" fmla="*/ 0 w 28"/>
                  <a:gd name="T11" fmla="*/ 0 h 21"/>
                  <a:gd name="T12" fmla="*/ 5 w 28"/>
                  <a:gd name="T13" fmla="*/ 1 h 21"/>
                  <a:gd name="T14" fmla="*/ 13 w 28"/>
                  <a:gd name="T15" fmla="*/ 4 h 21"/>
                  <a:gd name="T16" fmla="*/ 14 w 28"/>
                  <a:gd name="T17" fmla="*/ 4 h 21"/>
                  <a:gd name="T18" fmla="*/ 28 w 28"/>
                  <a:gd name="T19" fmla="*/ 21 h 21"/>
                  <a:gd name="T20" fmla="*/ 27 w 28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1">
                    <a:moveTo>
                      <a:pt x="27" y="21"/>
                    </a:moveTo>
                    <a:cubicBezTo>
                      <a:pt x="26" y="17"/>
                      <a:pt x="17" y="6"/>
                      <a:pt x="14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1" y="4"/>
                      <a:pt x="8" y="3"/>
                      <a:pt x="5" y="2"/>
                    </a:cubicBezTo>
                    <a:cubicBezTo>
                      <a:pt x="3" y="2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9" y="2"/>
                      <a:pt x="11" y="3"/>
                      <a:pt x="13" y="4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8" y="5"/>
                      <a:pt x="27" y="17"/>
                      <a:pt x="28" y="21"/>
                    </a:cubicBez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Freeform 1126"/>
              <p:cNvSpPr/>
              <p:nvPr/>
            </p:nvSpPr>
            <p:spPr bwMode="auto">
              <a:xfrm>
                <a:off x="3759" y="2256"/>
                <a:ext cx="100" cy="67"/>
              </a:xfrm>
              <a:custGeom>
                <a:avLst/>
                <a:gdLst>
                  <a:gd name="T0" fmla="*/ 37 w 37"/>
                  <a:gd name="T1" fmla="*/ 25 h 25"/>
                  <a:gd name="T2" fmla="*/ 36 w 37"/>
                  <a:gd name="T3" fmla="*/ 25 h 25"/>
                  <a:gd name="T4" fmla="*/ 29 w 37"/>
                  <a:gd name="T5" fmla="*/ 17 h 25"/>
                  <a:gd name="T6" fmla="*/ 24 w 37"/>
                  <a:gd name="T7" fmla="*/ 13 h 25"/>
                  <a:gd name="T8" fmla="*/ 12 w 37"/>
                  <a:gd name="T9" fmla="*/ 5 h 25"/>
                  <a:gd name="T10" fmla="*/ 5 w 37"/>
                  <a:gd name="T11" fmla="*/ 3 h 25"/>
                  <a:gd name="T12" fmla="*/ 0 w 37"/>
                  <a:gd name="T13" fmla="*/ 1 h 25"/>
                  <a:gd name="T14" fmla="*/ 1 w 37"/>
                  <a:gd name="T15" fmla="*/ 0 h 25"/>
                  <a:gd name="T16" fmla="*/ 6 w 37"/>
                  <a:gd name="T17" fmla="*/ 2 h 25"/>
                  <a:gd name="T18" fmla="*/ 13 w 37"/>
                  <a:gd name="T19" fmla="*/ 4 h 25"/>
                  <a:gd name="T20" fmla="*/ 25 w 37"/>
                  <a:gd name="T21" fmla="*/ 12 h 25"/>
                  <a:gd name="T22" fmla="*/ 30 w 37"/>
                  <a:gd name="T23" fmla="*/ 16 h 25"/>
                  <a:gd name="T24" fmla="*/ 37 w 37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37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3"/>
                      <a:pt x="32" y="20"/>
                      <a:pt x="29" y="17"/>
                    </a:cubicBezTo>
                    <a:cubicBezTo>
                      <a:pt x="27" y="16"/>
                      <a:pt x="25" y="14"/>
                      <a:pt x="24" y="13"/>
                    </a:cubicBezTo>
                    <a:cubicBezTo>
                      <a:pt x="20" y="8"/>
                      <a:pt x="18" y="6"/>
                      <a:pt x="12" y="5"/>
                    </a:cubicBezTo>
                    <a:cubicBezTo>
                      <a:pt x="11" y="5"/>
                      <a:pt x="8" y="4"/>
                      <a:pt x="5" y="3"/>
                    </a:cubicBezTo>
                    <a:cubicBezTo>
                      <a:pt x="3" y="2"/>
                      <a:pt x="2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1"/>
                      <a:pt x="6" y="2"/>
                    </a:cubicBezTo>
                    <a:cubicBezTo>
                      <a:pt x="8" y="3"/>
                      <a:pt x="11" y="4"/>
                      <a:pt x="13" y="4"/>
                    </a:cubicBezTo>
                    <a:cubicBezTo>
                      <a:pt x="18" y="5"/>
                      <a:pt x="21" y="7"/>
                      <a:pt x="25" y="12"/>
                    </a:cubicBezTo>
                    <a:cubicBezTo>
                      <a:pt x="26" y="13"/>
                      <a:pt x="28" y="15"/>
                      <a:pt x="30" y="16"/>
                    </a:cubicBezTo>
                    <a:cubicBezTo>
                      <a:pt x="34" y="20"/>
                      <a:pt x="37" y="22"/>
                      <a:pt x="37" y="2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Freeform 1127"/>
              <p:cNvSpPr/>
              <p:nvPr/>
            </p:nvSpPr>
            <p:spPr bwMode="auto">
              <a:xfrm>
                <a:off x="3878" y="2310"/>
                <a:ext cx="13" cy="35"/>
              </a:xfrm>
              <a:custGeom>
                <a:avLst/>
                <a:gdLst>
                  <a:gd name="T0" fmla="*/ 4 w 5"/>
                  <a:gd name="T1" fmla="*/ 13 h 13"/>
                  <a:gd name="T2" fmla="*/ 2 w 5"/>
                  <a:gd name="T3" fmla="*/ 6 h 13"/>
                  <a:gd name="T4" fmla="*/ 0 w 5"/>
                  <a:gd name="T5" fmla="*/ 0 h 13"/>
                  <a:gd name="T6" fmla="*/ 1 w 5"/>
                  <a:gd name="T7" fmla="*/ 0 h 13"/>
                  <a:gd name="T8" fmla="*/ 3 w 5"/>
                  <a:gd name="T9" fmla="*/ 6 h 13"/>
                  <a:gd name="T10" fmla="*/ 5 w 5"/>
                  <a:gd name="T11" fmla="*/ 12 h 13"/>
                  <a:gd name="T12" fmla="*/ 4 w 5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4" y="13"/>
                    </a:moveTo>
                    <a:cubicBezTo>
                      <a:pt x="4" y="12"/>
                      <a:pt x="2" y="7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5" y="11"/>
                      <a:pt x="5" y="1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Freeform 1128"/>
              <p:cNvSpPr/>
              <p:nvPr/>
            </p:nvSpPr>
            <p:spPr bwMode="auto">
              <a:xfrm>
                <a:off x="3851" y="2304"/>
                <a:ext cx="19" cy="27"/>
              </a:xfrm>
              <a:custGeom>
                <a:avLst/>
                <a:gdLst>
                  <a:gd name="T0" fmla="*/ 7 w 7"/>
                  <a:gd name="T1" fmla="*/ 9 h 10"/>
                  <a:gd name="T2" fmla="*/ 6 w 7"/>
                  <a:gd name="T3" fmla="*/ 10 h 10"/>
                  <a:gd name="T4" fmla="*/ 4 w 7"/>
                  <a:gd name="T5" fmla="*/ 6 h 10"/>
                  <a:gd name="T6" fmla="*/ 1 w 7"/>
                  <a:gd name="T7" fmla="*/ 3 h 10"/>
                  <a:gd name="T8" fmla="*/ 0 w 7"/>
                  <a:gd name="T9" fmla="*/ 1 h 10"/>
                  <a:gd name="T10" fmla="*/ 1 w 7"/>
                  <a:gd name="T11" fmla="*/ 0 h 10"/>
                  <a:gd name="T12" fmla="*/ 2 w 7"/>
                  <a:gd name="T13" fmla="*/ 2 h 10"/>
                  <a:gd name="T14" fmla="*/ 5 w 7"/>
                  <a:gd name="T15" fmla="*/ 5 h 10"/>
                  <a:gd name="T16" fmla="*/ 7 w 7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7" y="9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5" y="7"/>
                      <a:pt x="4" y="6"/>
                    </a:cubicBezTo>
                    <a:cubicBezTo>
                      <a:pt x="4" y="6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5" y="5"/>
                      <a:pt x="5" y="5"/>
                    </a:cubicBezTo>
                    <a:cubicBezTo>
                      <a:pt x="6" y="7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Freeform 1129"/>
              <p:cNvSpPr/>
              <p:nvPr/>
            </p:nvSpPr>
            <p:spPr bwMode="auto">
              <a:xfrm>
                <a:off x="3889" y="2283"/>
                <a:ext cx="21" cy="59"/>
              </a:xfrm>
              <a:custGeom>
                <a:avLst/>
                <a:gdLst>
                  <a:gd name="T0" fmla="*/ 7 w 8"/>
                  <a:gd name="T1" fmla="*/ 22 h 22"/>
                  <a:gd name="T2" fmla="*/ 7 w 8"/>
                  <a:gd name="T3" fmla="*/ 22 h 22"/>
                  <a:gd name="T4" fmla="*/ 6 w 8"/>
                  <a:gd name="T5" fmla="*/ 21 h 22"/>
                  <a:gd name="T6" fmla="*/ 6 w 8"/>
                  <a:gd name="T7" fmla="*/ 18 h 22"/>
                  <a:gd name="T8" fmla="*/ 4 w 8"/>
                  <a:gd name="T9" fmla="*/ 13 h 22"/>
                  <a:gd name="T10" fmla="*/ 3 w 8"/>
                  <a:gd name="T11" fmla="*/ 11 h 22"/>
                  <a:gd name="T12" fmla="*/ 3 w 8"/>
                  <a:gd name="T13" fmla="*/ 9 h 22"/>
                  <a:gd name="T14" fmla="*/ 2 w 8"/>
                  <a:gd name="T15" fmla="*/ 6 h 22"/>
                  <a:gd name="T16" fmla="*/ 0 w 8"/>
                  <a:gd name="T17" fmla="*/ 1 h 22"/>
                  <a:gd name="T18" fmla="*/ 0 w 8"/>
                  <a:gd name="T19" fmla="*/ 0 h 22"/>
                  <a:gd name="T20" fmla="*/ 0 w 8"/>
                  <a:gd name="T21" fmla="*/ 0 h 22"/>
                  <a:gd name="T22" fmla="*/ 1 w 8"/>
                  <a:gd name="T23" fmla="*/ 1 h 22"/>
                  <a:gd name="T24" fmla="*/ 3 w 8"/>
                  <a:gd name="T25" fmla="*/ 6 h 22"/>
                  <a:gd name="T26" fmla="*/ 4 w 8"/>
                  <a:gd name="T27" fmla="*/ 9 h 22"/>
                  <a:gd name="T28" fmla="*/ 4 w 8"/>
                  <a:gd name="T29" fmla="*/ 11 h 22"/>
                  <a:gd name="T30" fmla="*/ 6 w 8"/>
                  <a:gd name="T31" fmla="*/ 13 h 22"/>
                  <a:gd name="T32" fmla="*/ 7 w 8"/>
                  <a:gd name="T33" fmla="*/ 18 h 22"/>
                  <a:gd name="T34" fmla="*/ 8 w 8"/>
                  <a:gd name="T35" fmla="*/ 21 h 22"/>
                  <a:gd name="T36" fmla="*/ 7 w 8"/>
                  <a:gd name="T3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22">
                    <a:moveTo>
                      <a:pt x="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6" y="21"/>
                      <a:pt x="6" y="19"/>
                      <a:pt x="6" y="18"/>
                    </a:cubicBezTo>
                    <a:cubicBezTo>
                      <a:pt x="5" y="16"/>
                      <a:pt x="5" y="15"/>
                      <a:pt x="4" y="13"/>
                    </a:cubicBezTo>
                    <a:cubicBezTo>
                      <a:pt x="4" y="12"/>
                      <a:pt x="4" y="12"/>
                      <a:pt x="3" y="11"/>
                    </a:cubicBezTo>
                    <a:cubicBezTo>
                      <a:pt x="3" y="11"/>
                      <a:pt x="2" y="10"/>
                      <a:pt x="3" y="9"/>
                    </a:cubicBezTo>
                    <a:cubicBezTo>
                      <a:pt x="3" y="8"/>
                      <a:pt x="2" y="7"/>
                      <a:pt x="2" y="6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3"/>
                      <a:pt x="2" y="4"/>
                      <a:pt x="3" y="6"/>
                    </a:cubicBezTo>
                    <a:cubicBezTo>
                      <a:pt x="3" y="7"/>
                      <a:pt x="4" y="8"/>
                      <a:pt x="4" y="9"/>
                    </a:cubicBezTo>
                    <a:cubicBezTo>
                      <a:pt x="4" y="10"/>
                      <a:pt x="4" y="10"/>
                      <a:pt x="4" y="11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6" y="14"/>
                      <a:pt x="6" y="16"/>
                      <a:pt x="7" y="18"/>
                    </a:cubicBezTo>
                    <a:cubicBezTo>
                      <a:pt x="7" y="20"/>
                      <a:pt x="8" y="21"/>
                      <a:pt x="8" y="21"/>
                    </a:cubicBezTo>
                    <a:cubicBezTo>
                      <a:pt x="8" y="21"/>
                      <a:pt x="7" y="22"/>
                      <a:pt x="7" y="2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Freeform 1130"/>
              <p:cNvSpPr/>
              <p:nvPr/>
            </p:nvSpPr>
            <p:spPr bwMode="auto">
              <a:xfrm>
                <a:off x="3897" y="2258"/>
                <a:ext cx="16" cy="81"/>
              </a:xfrm>
              <a:custGeom>
                <a:avLst/>
                <a:gdLst>
                  <a:gd name="T0" fmla="*/ 6 w 6"/>
                  <a:gd name="T1" fmla="*/ 30 h 30"/>
                  <a:gd name="T2" fmla="*/ 6 w 6"/>
                  <a:gd name="T3" fmla="*/ 30 h 30"/>
                  <a:gd name="T4" fmla="*/ 5 w 6"/>
                  <a:gd name="T5" fmla="*/ 29 h 30"/>
                  <a:gd name="T6" fmla="*/ 1 w 6"/>
                  <a:gd name="T7" fmla="*/ 5 h 30"/>
                  <a:gd name="T8" fmla="*/ 0 w 6"/>
                  <a:gd name="T9" fmla="*/ 0 h 30"/>
                  <a:gd name="T10" fmla="*/ 1 w 6"/>
                  <a:gd name="T11" fmla="*/ 0 h 30"/>
                  <a:gd name="T12" fmla="*/ 1 w 6"/>
                  <a:gd name="T13" fmla="*/ 0 h 30"/>
                  <a:gd name="T14" fmla="*/ 2 w 6"/>
                  <a:gd name="T15" fmla="*/ 4 h 30"/>
                  <a:gd name="T16" fmla="*/ 6 w 6"/>
                  <a:gd name="T17" fmla="*/ 29 h 30"/>
                  <a:gd name="T18" fmla="*/ 6 w 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5" y="27"/>
                      <a:pt x="1" y="8"/>
                      <a:pt x="1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7"/>
                      <a:pt x="6" y="27"/>
                      <a:pt x="6" y="29"/>
                    </a:cubicBezTo>
                    <a:cubicBezTo>
                      <a:pt x="6" y="29"/>
                      <a:pt x="6" y="29"/>
                      <a:pt x="6" y="3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Freeform 1131"/>
              <p:cNvSpPr/>
              <p:nvPr/>
            </p:nvSpPr>
            <p:spPr bwMode="auto">
              <a:xfrm>
                <a:off x="3913" y="2256"/>
                <a:ext cx="8" cy="78"/>
              </a:xfrm>
              <a:custGeom>
                <a:avLst/>
                <a:gdLst>
                  <a:gd name="T0" fmla="*/ 3 w 3"/>
                  <a:gd name="T1" fmla="*/ 29 h 29"/>
                  <a:gd name="T2" fmla="*/ 2 w 3"/>
                  <a:gd name="T3" fmla="*/ 29 h 29"/>
                  <a:gd name="T4" fmla="*/ 1 w 3"/>
                  <a:gd name="T5" fmla="*/ 24 h 29"/>
                  <a:gd name="T6" fmla="*/ 1 w 3"/>
                  <a:gd name="T7" fmla="*/ 17 h 29"/>
                  <a:gd name="T8" fmla="*/ 1 w 3"/>
                  <a:gd name="T9" fmla="*/ 15 h 29"/>
                  <a:gd name="T10" fmla="*/ 1 w 3"/>
                  <a:gd name="T11" fmla="*/ 12 h 29"/>
                  <a:gd name="T12" fmla="*/ 1 w 3"/>
                  <a:gd name="T13" fmla="*/ 8 h 29"/>
                  <a:gd name="T14" fmla="*/ 2 w 3"/>
                  <a:gd name="T15" fmla="*/ 0 h 29"/>
                  <a:gd name="T16" fmla="*/ 3 w 3"/>
                  <a:gd name="T17" fmla="*/ 0 h 29"/>
                  <a:gd name="T18" fmla="*/ 2 w 3"/>
                  <a:gd name="T19" fmla="*/ 8 h 29"/>
                  <a:gd name="T20" fmla="*/ 2 w 3"/>
                  <a:gd name="T21" fmla="*/ 12 h 29"/>
                  <a:gd name="T22" fmla="*/ 2 w 3"/>
                  <a:gd name="T23" fmla="*/ 15 h 29"/>
                  <a:gd name="T24" fmla="*/ 2 w 3"/>
                  <a:gd name="T25" fmla="*/ 17 h 29"/>
                  <a:gd name="T26" fmla="*/ 2 w 3"/>
                  <a:gd name="T27" fmla="*/ 24 h 29"/>
                  <a:gd name="T28" fmla="*/ 3 w 3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29">
                    <a:moveTo>
                      <a:pt x="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6"/>
                      <a:pt x="1" y="24"/>
                    </a:cubicBezTo>
                    <a:cubicBezTo>
                      <a:pt x="1" y="22"/>
                      <a:pt x="1" y="19"/>
                      <a:pt x="1" y="17"/>
                    </a:cubicBezTo>
                    <a:cubicBezTo>
                      <a:pt x="1" y="16"/>
                      <a:pt x="1" y="16"/>
                      <a:pt x="1" y="15"/>
                    </a:cubicBezTo>
                    <a:cubicBezTo>
                      <a:pt x="1" y="14"/>
                      <a:pt x="0" y="14"/>
                      <a:pt x="1" y="12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5"/>
                      <a:pt x="2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5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4"/>
                      <a:pt x="2" y="14"/>
                      <a:pt x="2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9"/>
                      <a:pt x="2" y="22"/>
                      <a:pt x="2" y="24"/>
                    </a:cubicBezTo>
                    <a:cubicBezTo>
                      <a:pt x="3" y="26"/>
                      <a:pt x="3" y="28"/>
                      <a:pt x="3" y="2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Freeform 1132"/>
              <p:cNvSpPr/>
              <p:nvPr/>
            </p:nvSpPr>
            <p:spPr bwMode="auto">
              <a:xfrm>
                <a:off x="3921" y="2269"/>
                <a:ext cx="8" cy="65"/>
              </a:xfrm>
              <a:custGeom>
                <a:avLst/>
                <a:gdLst>
                  <a:gd name="T0" fmla="*/ 2 w 3"/>
                  <a:gd name="T1" fmla="*/ 24 h 24"/>
                  <a:gd name="T2" fmla="*/ 1 w 3"/>
                  <a:gd name="T3" fmla="*/ 24 h 24"/>
                  <a:gd name="T4" fmla="*/ 2 w 3"/>
                  <a:gd name="T5" fmla="*/ 24 h 24"/>
                  <a:gd name="T6" fmla="*/ 1 w 3"/>
                  <a:gd name="T7" fmla="*/ 24 h 24"/>
                  <a:gd name="T8" fmla="*/ 0 w 3"/>
                  <a:gd name="T9" fmla="*/ 12 h 24"/>
                  <a:gd name="T10" fmla="*/ 2 w 3"/>
                  <a:gd name="T11" fmla="*/ 0 h 24"/>
                  <a:gd name="T12" fmla="*/ 3 w 3"/>
                  <a:gd name="T13" fmla="*/ 0 h 24"/>
                  <a:gd name="T14" fmla="*/ 1 w 3"/>
                  <a:gd name="T15" fmla="*/ 11 h 24"/>
                  <a:gd name="T16" fmla="*/ 2 w 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4">
                    <a:moveTo>
                      <a:pt x="2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12"/>
                      <a:pt x="0" y="12"/>
                    </a:cubicBezTo>
                    <a:cubicBezTo>
                      <a:pt x="0" y="1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10"/>
                      <a:pt x="1" y="11"/>
                    </a:cubicBezTo>
                    <a:cubicBezTo>
                      <a:pt x="1" y="12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Freeform 1133"/>
              <p:cNvSpPr/>
              <p:nvPr/>
            </p:nvSpPr>
            <p:spPr bwMode="auto">
              <a:xfrm>
                <a:off x="3929" y="2277"/>
                <a:ext cx="11" cy="54"/>
              </a:xfrm>
              <a:custGeom>
                <a:avLst/>
                <a:gdLst>
                  <a:gd name="T0" fmla="*/ 1 w 4"/>
                  <a:gd name="T1" fmla="*/ 20 h 20"/>
                  <a:gd name="T2" fmla="*/ 0 w 4"/>
                  <a:gd name="T3" fmla="*/ 19 h 20"/>
                  <a:gd name="T4" fmla="*/ 0 w 4"/>
                  <a:gd name="T5" fmla="*/ 16 h 20"/>
                  <a:gd name="T6" fmla="*/ 0 w 4"/>
                  <a:gd name="T7" fmla="*/ 10 h 20"/>
                  <a:gd name="T8" fmla="*/ 0 w 4"/>
                  <a:gd name="T9" fmla="*/ 8 h 20"/>
                  <a:gd name="T10" fmla="*/ 1 w 4"/>
                  <a:gd name="T11" fmla="*/ 3 h 20"/>
                  <a:gd name="T12" fmla="*/ 3 w 4"/>
                  <a:gd name="T13" fmla="*/ 0 h 20"/>
                  <a:gd name="T14" fmla="*/ 4 w 4"/>
                  <a:gd name="T15" fmla="*/ 0 h 20"/>
                  <a:gd name="T16" fmla="*/ 2 w 4"/>
                  <a:gd name="T17" fmla="*/ 4 h 20"/>
                  <a:gd name="T18" fmla="*/ 1 w 4"/>
                  <a:gd name="T19" fmla="*/ 8 h 20"/>
                  <a:gd name="T20" fmla="*/ 1 w 4"/>
                  <a:gd name="T21" fmla="*/ 11 h 20"/>
                  <a:gd name="T22" fmla="*/ 1 w 4"/>
                  <a:gd name="T23" fmla="*/ 16 h 20"/>
                  <a:gd name="T24" fmla="*/ 1 w 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20">
                    <a:moveTo>
                      <a:pt x="1" y="20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4"/>
                      <a:pt x="0" y="12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0" y="6"/>
                      <a:pt x="1" y="3"/>
                    </a:cubicBezTo>
                    <a:cubicBezTo>
                      <a:pt x="2" y="2"/>
                      <a:pt x="2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3"/>
                      <a:pt x="2" y="4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8"/>
                      <a:pt x="1" y="9"/>
                      <a:pt x="1" y="11"/>
                    </a:cubicBezTo>
                    <a:cubicBezTo>
                      <a:pt x="1" y="12"/>
                      <a:pt x="1" y="14"/>
                      <a:pt x="1" y="16"/>
                    </a:cubicBezTo>
                    <a:cubicBezTo>
                      <a:pt x="1" y="18"/>
                      <a:pt x="1" y="19"/>
                      <a:pt x="1" y="20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Freeform 1134"/>
              <p:cNvSpPr/>
              <p:nvPr/>
            </p:nvSpPr>
            <p:spPr bwMode="auto">
              <a:xfrm>
                <a:off x="3937" y="2245"/>
                <a:ext cx="22" cy="59"/>
              </a:xfrm>
              <a:custGeom>
                <a:avLst/>
                <a:gdLst>
                  <a:gd name="T0" fmla="*/ 1 w 8"/>
                  <a:gd name="T1" fmla="*/ 22 h 22"/>
                  <a:gd name="T2" fmla="*/ 0 w 8"/>
                  <a:gd name="T3" fmla="*/ 22 h 22"/>
                  <a:gd name="T4" fmla="*/ 7 w 8"/>
                  <a:gd name="T5" fmla="*/ 0 h 22"/>
                  <a:gd name="T6" fmla="*/ 8 w 8"/>
                  <a:gd name="T7" fmla="*/ 1 h 22"/>
                  <a:gd name="T8" fmla="*/ 1 w 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1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0"/>
                      <a:pt x="7" y="1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2" y="20"/>
                      <a:pt x="1" y="2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Freeform 1135"/>
              <p:cNvSpPr/>
              <p:nvPr/>
            </p:nvSpPr>
            <p:spPr bwMode="auto">
              <a:xfrm>
                <a:off x="3872" y="2258"/>
                <a:ext cx="22" cy="68"/>
              </a:xfrm>
              <a:custGeom>
                <a:avLst/>
                <a:gdLst>
                  <a:gd name="T0" fmla="*/ 7 w 8"/>
                  <a:gd name="T1" fmla="*/ 25 h 25"/>
                  <a:gd name="T2" fmla="*/ 6 w 8"/>
                  <a:gd name="T3" fmla="*/ 20 h 25"/>
                  <a:gd name="T4" fmla="*/ 6 w 8"/>
                  <a:gd name="T5" fmla="*/ 18 h 25"/>
                  <a:gd name="T6" fmla="*/ 3 w 8"/>
                  <a:gd name="T7" fmla="*/ 10 h 25"/>
                  <a:gd name="T8" fmla="*/ 3 w 8"/>
                  <a:gd name="T9" fmla="*/ 8 h 25"/>
                  <a:gd name="T10" fmla="*/ 1 w 8"/>
                  <a:gd name="T11" fmla="*/ 4 h 25"/>
                  <a:gd name="T12" fmla="*/ 0 w 8"/>
                  <a:gd name="T13" fmla="*/ 0 h 25"/>
                  <a:gd name="T14" fmla="*/ 1 w 8"/>
                  <a:gd name="T15" fmla="*/ 0 h 25"/>
                  <a:gd name="T16" fmla="*/ 2 w 8"/>
                  <a:gd name="T17" fmla="*/ 3 h 25"/>
                  <a:gd name="T18" fmla="*/ 4 w 8"/>
                  <a:gd name="T19" fmla="*/ 8 h 25"/>
                  <a:gd name="T20" fmla="*/ 5 w 8"/>
                  <a:gd name="T21" fmla="*/ 10 h 25"/>
                  <a:gd name="T22" fmla="*/ 7 w 8"/>
                  <a:gd name="T23" fmla="*/ 18 h 25"/>
                  <a:gd name="T24" fmla="*/ 8 w 8"/>
                  <a:gd name="T25" fmla="*/ 20 h 25"/>
                  <a:gd name="T26" fmla="*/ 8 w 8"/>
                  <a:gd name="T27" fmla="*/ 24 h 25"/>
                  <a:gd name="T28" fmla="*/ 8 w 8"/>
                  <a:gd name="T29" fmla="*/ 25 h 25"/>
                  <a:gd name="T30" fmla="*/ 7 w 8"/>
                  <a:gd name="T3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25">
                    <a:moveTo>
                      <a:pt x="7" y="25"/>
                    </a:moveTo>
                    <a:cubicBezTo>
                      <a:pt x="7" y="25"/>
                      <a:pt x="7" y="25"/>
                      <a:pt x="6" y="20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5" y="14"/>
                      <a:pt x="5" y="13"/>
                      <a:pt x="3" y="10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7"/>
                      <a:pt x="3" y="6"/>
                      <a:pt x="1" y="4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6" y="13"/>
                      <a:pt x="6" y="14"/>
                      <a:pt x="7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8" y="21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Freeform 1136"/>
              <p:cNvSpPr/>
              <p:nvPr/>
            </p:nvSpPr>
            <p:spPr bwMode="auto">
              <a:xfrm>
                <a:off x="3932" y="2253"/>
                <a:ext cx="245" cy="75"/>
              </a:xfrm>
              <a:custGeom>
                <a:avLst/>
                <a:gdLst>
                  <a:gd name="T0" fmla="*/ 90 w 91"/>
                  <a:gd name="T1" fmla="*/ 15 h 28"/>
                  <a:gd name="T2" fmla="*/ 85 w 91"/>
                  <a:gd name="T3" fmla="*/ 13 h 28"/>
                  <a:gd name="T4" fmla="*/ 50 w 91"/>
                  <a:gd name="T5" fmla="*/ 2 h 28"/>
                  <a:gd name="T6" fmla="*/ 43 w 91"/>
                  <a:gd name="T7" fmla="*/ 2 h 28"/>
                  <a:gd name="T8" fmla="*/ 30 w 91"/>
                  <a:gd name="T9" fmla="*/ 4 h 28"/>
                  <a:gd name="T10" fmla="*/ 20 w 91"/>
                  <a:gd name="T11" fmla="*/ 10 h 28"/>
                  <a:gd name="T12" fmla="*/ 15 w 91"/>
                  <a:gd name="T13" fmla="*/ 12 h 28"/>
                  <a:gd name="T14" fmla="*/ 1 w 91"/>
                  <a:gd name="T15" fmla="*/ 28 h 28"/>
                  <a:gd name="T16" fmla="*/ 0 w 91"/>
                  <a:gd name="T17" fmla="*/ 28 h 28"/>
                  <a:gd name="T18" fmla="*/ 15 w 91"/>
                  <a:gd name="T19" fmla="*/ 11 h 28"/>
                  <a:gd name="T20" fmla="*/ 20 w 91"/>
                  <a:gd name="T21" fmla="*/ 9 h 28"/>
                  <a:gd name="T22" fmla="*/ 30 w 91"/>
                  <a:gd name="T23" fmla="*/ 3 h 28"/>
                  <a:gd name="T24" fmla="*/ 43 w 91"/>
                  <a:gd name="T25" fmla="*/ 1 h 28"/>
                  <a:gd name="T26" fmla="*/ 50 w 91"/>
                  <a:gd name="T27" fmla="*/ 1 h 28"/>
                  <a:gd name="T28" fmla="*/ 85 w 91"/>
                  <a:gd name="T29" fmla="*/ 11 h 28"/>
                  <a:gd name="T30" fmla="*/ 91 w 91"/>
                  <a:gd name="T31" fmla="*/ 14 h 28"/>
                  <a:gd name="T32" fmla="*/ 90 w 91"/>
                  <a:gd name="T3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28">
                    <a:moveTo>
                      <a:pt x="90" y="15"/>
                    </a:moveTo>
                    <a:cubicBezTo>
                      <a:pt x="89" y="14"/>
                      <a:pt x="87" y="13"/>
                      <a:pt x="85" y="13"/>
                    </a:cubicBezTo>
                    <a:cubicBezTo>
                      <a:pt x="73" y="8"/>
                      <a:pt x="57" y="1"/>
                      <a:pt x="50" y="2"/>
                    </a:cubicBezTo>
                    <a:cubicBezTo>
                      <a:pt x="48" y="2"/>
                      <a:pt x="45" y="2"/>
                      <a:pt x="43" y="2"/>
                    </a:cubicBezTo>
                    <a:cubicBezTo>
                      <a:pt x="38" y="2"/>
                      <a:pt x="33" y="2"/>
                      <a:pt x="30" y="4"/>
                    </a:cubicBezTo>
                    <a:cubicBezTo>
                      <a:pt x="24" y="8"/>
                      <a:pt x="23" y="9"/>
                      <a:pt x="20" y="10"/>
                    </a:cubicBezTo>
                    <a:cubicBezTo>
                      <a:pt x="19" y="11"/>
                      <a:pt x="17" y="11"/>
                      <a:pt x="15" y="12"/>
                    </a:cubicBezTo>
                    <a:cubicBezTo>
                      <a:pt x="11" y="14"/>
                      <a:pt x="1" y="24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"/>
                      <a:pt x="10" y="13"/>
                      <a:pt x="15" y="11"/>
                    </a:cubicBezTo>
                    <a:cubicBezTo>
                      <a:pt x="17" y="10"/>
                      <a:pt x="18" y="9"/>
                      <a:pt x="20" y="9"/>
                    </a:cubicBezTo>
                    <a:cubicBezTo>
                      <a:pt x="23" y="8"/>
                      <a:pt x="24" y="7"/>
                      <a:pt x="30" y="3"/>
                    </a:cubicBezTo>
                    <a:cubicBezTo>
                      <a:pt x="32" y="1"/>
                      <a:pt x="38" y="1"/>
                      <a:pt x="43" y="1"/>
                    </a:cubicBezTo>
                    <a:cubicBezTo>
                      <a:pt x="45" y="1"/>
                      <a:pt x="48" y="1"/>
                      <a:pt x="50" y="1"/>
                    </a:cubicBezTo>
                    <a:cubicBezTo>
                      <a:pt x="57" y="0"/>
                      <a:pt x="73" y="6"/>
                      <a:pt x="85" y="11"/>
                    </a:cubicBezTo>
                    <a:cubicBezTo>
                      <a:pt x="87" y="12"/>
                      <a:pt x="89" y="13"/>
                      <a:pt x="91" y="14"/>
                    </a:cubicBezTo>
                    <a:lnTo>
                      <a:pt x="90" y="1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Freeform 1137"/>
              <p:cNvSpPr/>
              <p:nvPr/>
            </p:nvSpPr>
            <p:spPr bwMode="auto">
              <a:xfrm>
                <a:off x="3940" y="2242"/>
                <a:ext cx="172" cy="57"/>
              </a:xfrm>
              <a:custGeom>
                <a:avLst/>
                <a:gdLst>
                  <a:gd name="T0" fmla="*/ 1 w 64"/>
                  <a:gd name="T1" fmla="*/ 21 h 21"/>
                  <a:gd name="T2" fmla="*/ 9 w 64"/>
                  <a:gd name="T3" fmla="*/ 14 h 21"/>
                  <a:gd name="T4" fmla="*/ 15 w 64"/>
                  <a:gd name="T5" fmla="*/ 10 h 21"/>
                  <a:gd name="T6" fmla="*/ 27 w 64"/>
                  <a:gd name="T7" fmla="*/ 2 h 21"/>
                  <a:gd name="T8" fmla="*/ 45 w 64"/>
                  <a:gd name="T9" fmla="*/ 1 h 21"/>
                  <a:gd name="T10" fmla="*/ 48 w 64"/>
                  <a:gd name="T11" fmla="*/ 1 h 21"/>
                  <a:gd name="T12" fmla="*/ 64 w 64"/>
                  <a:gd name="T13" fmla="*/ 6 h 21"/>
                  <a:gd name="T14" fmla="*/ 64 w 64"/>
                  <a:gd name="T15" fmla="*/ 7 h 21"/>
                  <a:gd name="T16" fmla="*/ 48 w 64"/>
                  <a:gd name="T17" fmla="*/ 3 h 21"/>
                  <a:gd name="T18" fmla="*/ 45 w 64"/>
                  <a:gd name="T19" fmla="*/ 2 h 21"/>
                  <a:gd name="T20" fmla="*/ 27 w 64"/>
                  <a:gd name="T21" fmla="*/ 3 h 21"/>
                  <a:gd name="T22" fmla="*/ 16 w 64"/>
                  <a:gd name="T23" fmla="*/ 10 h 21"/>
                  <a:gd name="T24" fmla="*/ 10 w 64"/>
                  <a:gd name="T25" fmla="*/ 15 h 21"/>
                  <a:gd name="T26" fmla="*/ 2 w 64"/>
                  <a:gd name="T27" fmla="*/ 21 h 21"/>
                  <a:gd name="T28" fmla="*/ 1 w 64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21">
                    <a:moveTo>
                      <a:pt x="1" y="21"/>
                    </a:moveTo>
                    <a:cubicBezTo>
                      <a:pt x="0" y="19"/>
                      <a:pt x="8" y="14"/>
                      <a:pt x="9" y="14"/>
                    </a:cubicBezTo>
                    <a:cubicBezTo>
                      <a:pt x="11" y="13"/>
                      <a:pt x="13" y="12"/>
                      <a:pt x="15" y="10"/>
                    </a:cubicBezTo>
                    <a:cubicBezTo>
                      <a:pt x="17" y="7"/>
                      <a:pt x="21" y="3"/>
                      <a:pt x="27" y="2"/>
                    </a:cubicBezTo>
                    <a:cubicBezTo>
                      <a:pt x="33" y="0"/>
                      <a:pt x="39" y="0"/>
                      <a:pt x="45" y="1"/>
                    </a:cubicBezTo>
                    <a:cubicBezTo>
                      <a:pt x="46" y="1"/>
                      <a:pt x="47" y="1"/>
                      <a:pt x="48" y="1"/>
                    </a:cubicBezTo>
                    <a:cubicBezTo>
                      <a:pt x="53" y="2"/>
                      <a:pt x="62" y="3"/>
                      <a:pt x="64" y="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1" y="5"/>
                      <a:pt x="53" y="3"/>
                      <a:pt x="48" y="3"/>
                    </a:cubicBezTo>
                    <a:cubicBezTo>
                      <a:pt x="47" y="2"/>
                      <a:pt x="45" y="2"/>
                      <a:pt x="45" y="2"/>
                    </a:cubicBezTo>
                    <a:cubicBezTo>
                      <a:pt x="39" y="1"/>
                      <a:pt x="34" y="1"/>
                      <a:pt x="27" y="3"/>
                    </a:cubicBezTo>
                    <a:cubicBezTo>
                      <a:pt x="21" y="4"/>
                      <a:pt x="18" y="8"/>
                      <a:pt x="16" y="10"/>
                    </a:cubicBezTo>
                    <a:cubicBezTo>
                      <a:pt x="14" y="12"/>
                      <a:pt x="12" y="14"/>
                      <a:pt x="10" y="15"/>
                    </a:cubicBezTo>
                    <a:cubicBezTo>
                      <a:pt x="8" y="15"/>
                      <a:pt x="2" y="20"/>
                      <a:pt x="2" y="21"/>
                    </a:cubicBez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Freeform 1138"/>
              <p:cNvSpPr/>
              <p:nvPr/>
            </p:nvSpPr>
            <p:spPr bwMode="auto">
              <a:xfrm>
                <a:off x="3956" y="2229"/>
                <a:ext cx="113" cy="46"/>
              </a:xfrm>
              <a:custGeom>
                <a:avLst/>
                <a:gdLst>
                  <a:gd name="T0" fmla="*/ 1 w 42"/>
                  <a:gd name="T1" fmla="*/ 17 h 17"/>
                  <a:gd name="T2" fmla="*/ 0 w 42"/>
                  <a:gd name="T3" fmla="*/ 17 h 17"/>
                  <a:gd name="T4" fmla="*/ 3 w 42"/>
                  <a:gd name="T5" fmla="*/ 14 h 17"/>
                  <a:gd name="T6" fmla="*/ 7 w 42"/>
                  <a:gd name="T7" fmla="*/ 12 h 17"/>
                  <a:gd name="T8" fmla="*/ 9 w 42"/>
                  <a:gd name="T9" fmla="*/ 10 h 17"/>
                  <a:gd name="T10" fmla="*/ 21 w 42"/>
                  <a:gd name="T11" fmla="*/ 3 h 17"/>
                  <a:gd name="T12" fmla="*/ 42 w 42"/>
                  <a:gd name="T13" fmla="*/ 1 h 17"/>
                  <a:gd name="T14" fmla="*/ 42 w 42"/>
                  <a:gd name="T15" fmla="*/ 2 h 17"/>
                  <a:gd name="T16" fmla="*/ 21 w 42"/>
                  <a:gd name="T17" fmla="*/ 4 h 17"/>
                  <a:gd name="T18" fmla="*/ 10 w 42"/>
                  <a:gd name="T19" fmla="*/ 11 h 17"/>
                  <a:gd name="T20" fmla="*/ 8 w 42"/>
                  <a:gd name="T21" fmla="*/ 13 h 17"/>
                  <a:gd name="T22" fmla="*/ 4 w 42"/>
                  <a:gd name="T23" fmla="*/ 15 h 17"/>
                  <a:gd name="T24" fmla="*/ 1 w 42"/>
                  <a:gd name="T2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1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5"/>
                      <a:pt x="2" y="15"/>
                      <a:pt x="3" y="14"/>
                    </a:cubicBezTo>
                    <a:cubicBezTo>
                      <a:pt x="5" y="13"/>
                      <a:pt x="6" y="13"/>
                      <a:pt x="7" y="12"/>
                    </a:cubicBezTo>
                    <a:cubicBezTo>
                      <a:pt x="8" y="11"/>
                      <a:pt x="8" y="11"/>
                      <a:pt x="9" y="10"/>
                    </a:cubicBezTo>
                    <a:cubicBezTo>
                      <a:pt x="12" y="8"/>
                      <a:pt x="16" y="4"/>
                      <a:pt x="21" y="3"/>
                    </a:cubicBezTo>
                    <a:cubicBezTo>
                      <a:pt x="28" y="0"/>
                      <a:pt x="38" y="0"/>
                      <a:pt x="42" y="1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38" y="1"/>
                      <a:pt x="28" y="1"/>
                      <a:pt x="21" y="4"/>
                    </a:cubicBezTo>
                    <a:cubicBezTo>
                      <a:pt x="16" y="5"/>
                      <a:pt x="12" y="9"/>
                      <a:pt x="10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7" y="14"/>
                      <a:pt x="5" y="14"/>
                      <a:pt x="4" y="15"/>
                    </a:cubicBezTo>
                    <a:cubicBezTo>
                      <a:pt x="2" y="16"/>
                      <a:pt x="1" y="16"/>
                      <a:pt x="1" y="1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Freeform 1139"/>
              <p:cNvSpPr/>
              <p:nvPr/>
            </p:nvSpPr>
            <p:spPr bwMode="auto">
              <a:xfrm>
                <a:off x="3934" y="2277"/>
                <a:ext cx="270" cy="51"/>
              </a:xfrm>
              <a:custGeom>
                <a:avLst/>
                <a:gdLst>
                  <a:gd name="T0" fmla="*/ 100 w 100"/>
                  <a:gd name="T1" fmla="*/ 11 h 19"/>
                  <a:gd name="T2" fmla="*/ 99 w 100"/>
                  <a:gd name="T3" fmla="*/ 11 h 19"/>
                  <a:gd name="T4" fmla="*/ 96 w 100"/>
                  <a:gd name="T5" fmla="*/ 10 h 19"/>
                  <a:gd name="T6" fmla="*/ 59 w 100"/>
                  <a:gd name="T7" fmla="*/ 4 h 19"/>
                  <a:gd name="T8" fmla="*/ 54 w 100"/>
                  <a:gd name="T9" fmla="*/ 3 h 19"/>
                  <a:gd name="T10" fmla="*/ 42 w 100"/>
                  <a:gd name="T11" fmla="*/ 2 h 19"/>
                  <a:gd name="T12" fmla="*/ 40 w 100"/>
                  <a:gd name="T13" fmla="*/ 2 h 19"/>
                  <a:gd name="T14" fmla="*/ 27 w 100"/>
                  <a:gd name="T15" fmla="*/ 5 h 19"/>
                  <a:gd name="T16" fmla="*/ 19 w 100"/>
                  <a:gd name="T17" fmla="*/ 8 h 19"/>
                  <a:gd name="T18" fmla="*/ 1 w 100"/>
                  <a:gd name="T19" fmla="*/ 19 h 19"/>
                  <a:gd name="T20" fmla="*/ 0 w 100"/>
                  <a:gd name="T21" fmla="*/ 19 h 19"/>
                  <a:gd name="T22" fmla="*/ 19 w 100"/>
                  <a:gd name="T23" fmla="*/ 7 h 19"/>
                  <a:gd name="T24" fmla="*/ 27 w 100"/>
                  <a:gd name="T25" fmla="*/ 4 h 19"/>
                  <a:gd name="T26" fmla="*/ 40 w 100"/>
                  <a:gd name="T27" fmla="*/ 1 h 19"/>
                  <a:gd name="T28" fmla="*/ 42 w 100"/>
                  <a:gd name="T29" fmla="*/ 1 h 19"/>
                  <a:gd name="T30" fmla="*/ 54 w 100"/>
                  <a:gd name="T31" fmla="*/ 2 h 19"/>
                  <a:gd name="T32" fmla="*/ 59 w 100"/>
                  <a:gd name="T33" fmla="*/ 3 h 19"/>
                  <a:gd name="T34" fmla="*/ 96 w 100"/>
                  <a:gd name="T35" fmla="*/ 9 h 19"/>
                  <a:gd name="T36" fmla="*/ 100 w 100"/>
                  <a:gd name="T37" fmla="*/ 10 h 19"/>
                  <a:gd name="T38" fmla="*/ 100 w 100"/>
                  <a:gd name="T39" fmla="*/ 10 h 19"/>
                  <a:gd name="T40" fmla="*/ 100 w 100"/>
                  <a:gd name="T4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" h="19">
                    <a:moveTo>
                      <a:pt x="100" y="11"/>
                    </a:moveTo>
                    <a:cubicBezTo>
                      <a:pt x="100" y="11"/>
                      <a:pt x="100" y="11"/>
                      <a:pt x="99" y="11"/>
                    </a:cubicBezTo>
                    <a:cubicBezTo>
                      <a:pt x="99" y="11"/>
                      <a:pt x="97" y="10"/>
                      <a:pt x="96" y="10"/>
                    </a:cubicBezTo>
                    <a:cubicBezTo>
                      <a:pt x="90" y="10"/>
                      <a:pt x="65" y="5"/>
                      <a:pt x="59" y="4"/>
                    </a:cubicBezTo>
                    <a:cubicBezTo>
                      <a:pt x="57" y="3"/>
                      <a:pt x="55" y="3"/>
                      <a:pt x="54" y="3"/>
                    </a:cubicBezTo>
                    <a:cubicBezTo>
                      <a:pt x="49" y="1"/>
                      <a:pt x="49" y="1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2" y="3"/>
                      <a:pt x="30" y="4"/>
                      <a:pt x="27" y="5"/>
                    </a:cubicBezTo>
                    <a:cubicBezTo>
                      <a:pt x="26" y="6"/>
                      <a:pt x="24" y="7"/>
                      <a:pt x="19" y="8"/>
                    </a:cubicBezTo>
                    <a:cubicBezTo>
                      <a:pt x="13" y="9"/>
                      <a:pt x="5" y="14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3"/>
                      <a:pt x="13" y="8"/>
                      <a:pt x="19" y="7"/>
                    </a:cubicBezTo>
                    <a:cubicBezTo>
                      <a:pt x="24" y="6"/>
                      <a:pt x="25" y="5"/>
                      <a:pt x="27" y="4"/>
                    </a:cubicBezTo>
                    <a:cubicBezTo>
                      <a:pt x="29" y="3"/>
                      <a:pt x="31" y="2"/>
                      <a:pt x="40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9" y="0"/>
                      <a:pt x="49" y="0"/>
                      <a:pt x="54" y="2"/>
                    </a:cubicBezTo>
                    <a:cubicBezTo>
                      <a:pt x="55" y="2"/>
                      <a:pt x="57" y="2"/>
                      <a:pt x="59" y="3"/>
                    </a:cubicBezTo>
                    <a:cubicBezTo>
                      <a:pt x="65" y="4"/>
                      <a:pt x="91" y="9"/>
                      <a:pt x="96" y="9"/>
                    </a:cubicBezTo>
                    <a:cubicBezTo>
                      <a:pt x="98" y="9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lnTo>
                      <a:pt x="100" y="11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Freeform 1140"/>
              <p:cNvSpPr/>
              <p:nvPr/>
            </p:nvSpPr>
            <p:spPr bwMode="auto">
              <a:xfrm>
                <a:off x="3948" y="2307"/>
                <a:ext cx="261" cy="19"/>
              </a:xfrm>
              <a:custGeom>
                <a:avLst/>
                <a:gdLst>
                  <a:gd name="T0" fmla="*/ 97 w 97"/>
                  <a:gd name="T1" fmla="*/ 4 h 7"/>
                  <a:gd name="T2" fmla="*/ 60 w 97"/>
                  <a:gd name="T3" fmla="*/ 2 h 7"/>
                  <a:gd name="T4" fmla="*/ 44 w 97"/>
                  <a:gd name="T5" fmla="*/ 2 h 7"/>
                  <a:gd name="T6" fmla="*/ 34 w 97"/>
                  <a:gd name="T7" fmla="*/ 2 h 7"/>
                  <a:gd name="T8" fmla="*/ 29 w 97"/>
                  <a:gd name="T9" fmla="*/ 2 h 7"/>
                  <a:gd name="T10" fmla="*/ 26 w 97"/>
                  <a:gd name="T11" fmla="*/ 2 h 7"/>
                  <a:gd name="T12" fmla="*/ 1 w 97"/>
                  <a:gd name="T13" fmla="*/ 7 h 7"/>
                  <a:gd name="T14" fmla="*/ 0 w 97"/>
                  <a:gd name="T15" fmla="*/ 6 h 7"/>
                  <a:gd name="T16" fmla="*/ 26 w 97"/>
                  <a:gd name="T17" fmla="*/ 1 h 7"/>
                  <a:gd name="T18" fmla="*/ 29 w 97"/>
                  <a:gd name="T19" fmla="*/ 1 h 7"/>
                  <a:gd name="T20" fmla="*/ 34 w 97"/>
                  <a:gd name="T21" fmla="*/ 1 h 7"/>
                  <a:gd name="T22" fmla="*/ 44 w 97"/>
                  <a:gd name="T23" fmla="*/ 0 h 7"/>
                  <a:gd name="T24" fmla="*/ 60 w 97"/>
                  <a:gd name="T25" fmla="*/ 1 h 7"/>
                  <a:gd name="T26" fmla="*/ 97 w 97"/>
                  <a:gd name="T27" fmla="*/ 2 h 7"/>
                  <a:gd name="T28" fmla="*/ 97 w 97"/>
                  <a:gd name="T2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7">
                    <a:moveTo>
                      <a:pt x="97" y="4"/>
                    </a:moveTo>
                    <a:cubicBezTo>
                      <a:pt x="92" y="5"/>
                      <a:pt x="65" y="4"/>
                      <a:pt x="60" y="2"/>
                    </a:cubicBezTo>
                    <a:cubicBezTo>
                      <a:pt x="55" y="1"/>
                      <a:pt x="50" y="1"/>
                      <a:pt x="44" y="2"/>
                    </a:cubicBezTo>
                    <a:cubicBezTo>
                      <a:pt x="41" y="2"/>
                      <a:pt x="37" y="2"/>
                      <a:pt x="34" y="2"/>
                    </a:cubicBezTo>
                    <a:cubicBezTo>
                      <a:pt x="32" y="2"/>
                      <a:pt x="31" y="2"/>
                      <a:pt x="29" y="2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19" y="2"/>
                      <a:pt x="6" y="4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6" y="3"/>
                      <a:pt x="19" y="1"/>
                      <a:pt x="26" y="1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30" y="1"/>
                      <a:pt x="32" y="0"/>
                      <a:pt x="34" y="1"/>
                    </a:cubicBezTo>
                    <a:cubicBezTo>
                      <a:pt x="37" y="1"/>
                      <a:pt x="41" y="1"/>
                      <a:pt x="44" y="0"/>
                    </a:cubicBezTo>
                    <a:cubicBezTo>
                      <a:pt x="50" y="0"/>
                      <a:pt x="55" y="0"/>
                      <a:pt x="60" y="1"/>
                    </a:cubicBezTo>
                    <a:cubicBezTo>
                      <a:pt x="65" y="3"/>
                      <a:pt x="92" y="3"/>
                      <a:pt x="97" y="2"/>
                    </a:cubicBez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Freeform 1141"/>
              <p:cNvSpPr/>
              <p:nvPr/>
            </p:nvSpPr>
            <p:spPr bwMode="auto">
              <a:xfrm>
                <a:off x="3999" y="2326"/>
                <a:ext cx="164" cy="13"/>
              </a:xfrm>
              <a:custGeom>
                <a:avLst/>
                <a:gdLst>
                  <a:gd name="T0" fmla="*/ 59 w 61"/>
                  <a:gd name="T1" fmla="*/ 2 h 5"/>
                  <a:gd name="T2" fmla="*/ 42 w 61"/>
                  <a:gd name="T3" fmla="*/ 3 h 5"/>
                  <a:gd name="T4" fmla="*/ 37 w 61"/>
                  <a:gd name="T5" fmla="*/ 3 h 5"/>
                  <a:gd name="T6" fmla="*/ 27 w 61"/>
                  <a:gd name="T7" fmla="*/ 4 h 5"/>
                  <a:gd name="T8" fmla="*/ 22 w 61"/>
                  <a:gd name="T9" fmla="*/ 4 h 5"/>
                  <a:gd name="T10" fmla="*/ 0 w 61"/>
                  <a:gd name="T11" fmla="*/ 1 h 5"/>
                  <a:gd name="T12" fmla="*/ 1 w 61"/>
                  <a:gd name="T13" fmla="*/ 0 h 5"/>
                  <a:gd name="T14" fmla="*/ 22 w 61"/>
                  <a:gd name="T15" fmla="*/ 3 h 5"/>
                  <a:gd name="T16" fmla="*/ 27 w 61"/>
                  <a:gd name="T17" fmla="*/ 3 h 5"/>
                  <a:gd name="T18" fmla="*/ 37 w 61"/>
                  <a:gd name="T19" fmla="*/ 2 h 5"/>
                  <a:gd name="T20" fmla="*/ 42 w 61"/>
                  <a:gd name="T21" fmla="*/ 2 h 5"/>
                  <a:gd name="T22" fmla="*/ 61 w 61"/>
                  <a:gd name="T23" fmla="*/ 0 h 5"/>
                  <a:gd name="T24" fmla="*/ 61 w 61"/>
                  <a:gd name="T25" fmla="*/ 1 h 5"/>
                  <a:gd name="T26" fmla="*/ 59 w 61"/>
                  <a:gd name="T2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5">
                    <a:moveTo>
                      <a:pt x="59" y="2"/>
                    </a:moveTo>
                    <a:cubicBezTo>
                      <a:pt x="53" y="3"/>
                      <a:pt x="46" y="3"/>
                      <a:pt x="42" y="3"/>
                    </a:cubicBezTo>
                    <a:cubicBezTo>
                      <a:pt x="40" y="3"/>
                      <a:pt x="38" y="3"/>
                      <a:pt x="37" y="3"/>
                    </a:cubicBezTo>
                    <a:cubicBezTo>
                      <a:pt x="34" y="4"/>
                      <a:pt x="30" y="4"/>
                      <a:pt x="27" y="4"/>
                    </a:cubicBezTo>
                    <a:cubicBezTo>
                      <a:pt x="25" y="4"/>
                      <a:pt x="23" y="4"/>
                      <a:pt x="22" y="4"/>
                    </a:cubicBezTo>
                    <a:cubicBezTo>
                      <a:pt x="20" y="5"/>
                      <a:pt x="2" y="4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19" y="4"/>
                      <a:pt x="22" y="3"/>
                    </a:cubicBezTo>
                    <a:cubicBezTo>
                      <a:pt x="23" y="3"/>
                      <a:pt x="25" y="3"/>
                      <a:pt x="27" y="3"/>
                    </a:cubicBezTo>
                    <a:cubicBezTo>
                      <a:pt x="30" y="3"/>
                      <a:pt x="34" y="3"/>
                      <a:pt x="37" y="2"/>
                    </a:cubicBezTo>
                    <a:cubicBezTo>
                      <a:pt x="38" y="2"/>
                      <a:pt x="40" y="2"/>
                      <a:pt x="42" y="2"/>
                    </a:cubicBezTo>
                    <a:cubicBezTo>
                      <a:pt x="47" y="2"/>
                      <a:pt x="54" y="2"/>
                      <a:pt x="6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1"/>
                      <a:pt x="60" y="2"/>
                      <a:pt x="59" y="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Freeform 1142"/>
              <p:cNvSpPr/>
              <p:nvPr/>
            </p:nvSpPr>
            <p:spPr bwMode="auto">
              <a:xfrm>
                <a:off x="4018" y="2339"/>
                <a:ext cx="78" cy="16"/>
              </a:xfrm>
              <a:custGeom>
                <a:avLst/>
                <a:gdLst>
                  <a:gd name="T0" fmla="*/ 15 w 29"/>
                  <a:gd name="T1" fmla="*/ 4 h 6"/>
                  <a:gd name="T2" fmla="*/ 0 w 29"/>
                  <a:gd name="T3" fmla="*/ 3 h 6"/>
                  <a:gd name="T4" fmla="*/ 1 w 29"/>
                  <a:gd name="T5" fmla="*/ 2 h 6"/>
                  <a:gd name="T6" fmla="*/ 19 w 29"/>
                  <a:gd name="T7" fmla="*/ 2 h 6"/>
                  <a:gd name="T8" fmla="*/ 28 w 29"/>
                  <a:gd name="T9" fmla="*/ 0 h 6"/>
                  <a:gd name="T10" fmla="*/ 29 w 29"/>
                  <a:gd name="T11" fmla="*/ 1 h 6"/>
                  <a:gd name="T12" fmla="*/ 19 w 29"/>
                  <a:gd name="T13" fmla="*/ 3 h 6"/>
                  <a:gd name="T14" fmla="*/ 15 w 2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">
                    <a:moveTo>
                      <a:pt x="15" y="4"/>
                    </a:moveTo>
                    <a:cubicBezTo>
                      <a:pt x="11" y="5"/>
                      <a:pt x="7" y="6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9" y="5"/>
                      <a:pt x="13" y="4"/>
                      <a:pt x="19" y="2"/>
                    </a:cubicBezTo>
                    <a:cubicBezTo>
                      <a:pt x="22" y="2"/>
                      <a:pt x="25" y="1"/>
                      <a:pt x="28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2"/>
                      <a:pt x="22" y="3"/>
                      <a:pt x="19" y="3"/>
                    </a:cubicBezTo>
                    <a:cubicBezTo>
                      <a:pt x="18" y="4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Freeform 1143"/>
              <p:cNvSpPr/>
              <p:nvPr/>
            </p:nvSpPr>
            <p:spPr bwMode="auto">
              <a:xfrm>
                <a:off x="4029" y="2347"/>
                <a:ext cx="64" cy="22"/>
              </a:xfrm>
              <a:custGeom>
                <a:avLst/>
                <a:gdLst>
                  <a:gd name="T0" fmla="*/ 7 w 24"/>
                  <a:gd name="T1" fmla="*/ 7 h 8"/>
                  <a:gd name="T2" fmla="*/ 0 w 24"/>
                  <a:gd name="T3" fmla="*/ 8 h 8"/>
                  <a:gd name="T4" fmla="*/ 0 w 24"/>
                  <a:gd name="T5" fmla="*/ 7 h 8"/>
                  <a:gd name="T6" fmla="*/ 23 w 24"/>
                  <a:gd name="T7" fmla="*/ 0 h 8"/>
                  <a:gd name="T8" fmla="*/ 24 w 24"/>
                  <a:gd name="T9" fmla="*/ 1 h 8"/>
                  <a:gd name="T10" fmla="*/ 7 w 24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7" y="7"/>
                    </a:moveTo>
                    <a:cubicBezTo>
                      <a:pt x="4" y="8"/>
                      <a:pt x="1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22" y="1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14" y="5"/>
                      <a:pt x="7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Freeform 1144"/>
              <p:cNvSpPr/>
              <p:nvPr/>
            </p:nvSpPr>
            <p:spPr bwMode="auto">
              <a:xfrm>
                <a:off x="3819" y="2350"/>
                <a:ext cx="43" cy="89"/>
              </a:xfrm>
              <a:custGeom>
                <a:avLst/>
                <a:gdLst>
                  <a:gd name="T0" fmla="*/ 6 w 16"/>
                  <a:gd name="T1" fmla="*/ 33 h 33"/>
                  <a:gd name="T2" fmla="*/ 5 w 16"/>
                  <a:gd name="T3" fmla="*/ 33 h 33"/>
                  <a:gd name="T4" fmla="*/ 1 w 16"/>
                  <a:gd name="T5" fmla="*/ 23 h 33"/>
                  <a:gd name="T6" fmla="*/ 6 w 16"/>
                  <a:gd name="T7" fmla="*/ 9 h 33"/>
                  <a:gd name="T8" fmla="*/ 15 w 16"/>
                  <a:gd name="T9" fmla="*/ 0 h 33"/>
                  <a:gd name="T10" fmla="*/ 16 w 16"/>
                  <a:gd name="T11" fmla="*/ 0 h 33"/>
                  <a:gd name="T12" fmla="*/ 16 w 16"/>
                  <a:gd name="T13" fmla="*/ 1 h 33"/>
                  <a:gd name="T14" fmla="*/ 6 w 16"/>
                  <a:gd name="T15" fmla="*/ 10 h 33"/>
                  <a:gd name="T16" fmla="*/ 2 w 16"/>
                  <a:gd name="T17" fmla="*/ 23 h 33"/>
                  <a:gd name="T18" fmla="*/ 6 w 16"/>
                  <a:gd name="T19" fmla="*/ 32 h 33"/>
                  <a:gd name="T20" fmla="*/ 6 w 16"/>
                  <a:gd name="T21" fmla="*/ 33 h 33"/>
                  <a:gd name="T22" fmla="*/ 6 w 16"/>
                  <a:gd name="T2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33">
                    <a:moveTo>
                      <a:pt x="6" y="33"/>
                    </a:moveTo>
                    <a:cubicBezTo>
                      <a:pt x="6" y="33"/>
                      <a:pt x="6" y="33"/>
                      <a:pt x="5" y="33"/>
                    </a:cubicBezTo>
                    <a:cubicBezTo>
                      <a:pt x="4" y="32"/>
                      <a:pt x="1" y="24"/>
                      <a:pt x="1" y="23"/>
                    </a:cubicBezTo>
                    <a:cubicBezTo>
                      <a:pt x="0" y="20"/>
                      <a:pt x="2" y="11"/>
                      <a:pt x="6" y="9"/>
                    </a:cubicBezTo>
                    <a:cubicBezTo>
                      <a:pt x="8" y="8"/>
                      <a:pt x="14" y="2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5" y="3"/>
                      <a:pt x="9" y="9"/>
                      <a:pt x="6" y="10"/>
                    </a:cubicBezTo>
                    <a:cubicBezTo>
                      <a:pt x="3" y="12"/>
                      <a:pt x="1" y="19"/>
                      <a:pt x="2" y="23"/>
                    </a:cubicBezTo>
                    <a:cubicBezTo>
                      <a:pt x="3" y="24"/>
                      <a:pt x="5" y="31"/>
                      <a:pt x="6" y="32"/>
                    </a:cubicBezTo>
                    <a:cubicBezTo>
                      <a:pt x="6" y="32"/>
                      <a:pt x="6" y="32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Freeform 1145"/>
              <p:cNvSpPr/>
              <p:nvPr/>
            </p:nvSpPr>
            <p:spPr bwMode="auto">
              <a:xfrm>
                <a:off x="3797" y="2353"/>
                <a:ext cx="40" cy="116"/>
              </a:xfrm>
              <a:custGeom>
                <a:avLst/>
                <a:gdLst>
                  <a:gd name="T0" fmla="*/ 15 w 15"/>
                  <a:gd name="T1" fmla="*/ 43 h 43"/>
                  <a:gd name="T2" fmla="*/ 15 w 15"/>
                  <a:gd name="T3" fmla="*/ 43 h 43"/>
                  <a:gd name="T4" fmla="*/ 7 w 15"/>
                  <a:gd name="T5" fmla="*/ 35 h 43"/>
                  <a:gd name="T6" fmla="*/ 6 w 15"/>
                  <a:gd name="T7" fmla="*/ 32 h 43"/>
                  <a:gd name="T8" fmla="*/ 4 w 15"/>
                  <a:gd name="T9" fmla="*/ 28 h 43"/>
                  <a:gd name="T10" fmla="*/ 6 w 15"/>
                  <a:gd name="T11" fmla="*/ 7 h 43"/>
                  <a:gd name="T12" fmla="*/ 10 w 15"/>
                  <a:gd name="T13" fmla="*/ 2 h 43"/>
                  <a:gd name="T14" fmla="*/ 12 w 15"/>
                  <a:gd name="T15" fmla="*/ 1 h 43"/>
                  <a:gd name="T16" fmla="*/ 12 w 15"/>
                  <a:gd name="T17" fmla="*/ 0 h 43"/>
                  <a:gd name="T18" fmla="*/ 13 w 15"/>
                  <a:gd name="T19" fmla="*/ 1 h 43"/>
                  <a:gd name="T20" fmla="*/ 11 w 15"/>
                  <a:gd name="T21" fmla="*/ 3 h 43"/>
                  <a:gd name="T22" fmla="*/ 7 w 15"/>
                  <a:gd name="T23" fmla="*/ 8 h 43"/>
                  <a:gd name="T24" fmla="*/ 5 w 15"/>
                  <a:gd name="T25" fmla="*/ 28 h 43"/>
                  <a:gd name="T26" fmla="*/ 7 w 15"/>
                  <a:gd name="T27" fmla="*/ 31 h 43"/>
                  <a:gd name="T28" fmla="*/ 8 w 15"/>
                  <a:gd name="T29" fmla="*/ 34 h 43"/>
                  <a:gd name="T30" fmla="*/ 15 w 15"/>
                  <a:gd name="T31" fmla="*/ 42 h 43"/>
                  <a:gd name="T32" fmla="*/ 15 w 15"/>
                  <a:gd name="T33" fmla="*/ 43 h 43"/>
                  <a:gd name="T34" fmla="*/ 15 w 15"/>
                  <a:gd name="T3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43">
                    <a:moveTo>
                      <a:pt x="15" y="43"/>
                    </a:moveTo>
                    <a:cubicBezTo>
                      <a:pt x="15" y="43"/>
                      <a:pt x="15" y="43"/>
                      <a:pt x="15" y="43"/>
                    </a:cubicBezTo>
                    <a:cubicBezTo>
                      <a:pt x="10" y="43"/>
                      <a:pt x="9" y="38"/>
                      <a:pt x="7" y="35"/>
                    </a:cubicBezTo>
                    <a:cubicBezTo>
                      <a:pt x="7" y="34"/>
                      <a:pt x="7" y="33"/>
                      <a:pt x="6" y="32"/>
                    </a:cubicBezTo>
                    <a:cubicBezTo>
                      <a:pt x="5" y="31"/>
                      <a:pt x="5" y="29"/>
                      <a:pt x="4" y="28"/>
                    </a:cubicBezTo>
                    <a:cubicBezTo>
                      <a:pt x="1" y="22"/>
                      <a:pt x="0" y="21"/>
                      <a:pt x="6" y="7"/>
                    </a:cubicBezTo>
                    <a:cubicBezTo>
                      <a:pt x="7" y="4"/>
                      <a:pt x="9" y="3"/>
                      <a:pt x="10" y="2"/>
                    </a:cubicBezTo>
                    <a:cubicBezTo>
                      <a:pt x="11" y="2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10" y="4"/>
                      <a:pt x="8" y="5"/>
                      <a:pt x="7" y="8"/>
                    </a:cubicBezTo>
                    <a:cubicBezTo>
                      <a:pt x="1" y="21"/>
                      <a:pt x="2" y="22"/>
                      <a:pt x="5" y="28"/>
                    </a:cubicBezTo>
                    <a:cubicBezTo>
                      <a:pt x="6" y="29"/>
                      <a:pt x="6" y="30"/>
                      <a:pt x="7" y="31"/>
                    </a:cubicBezTo>
                    <a:cubicBezTo>
                      <a:pt x="8" y="32"/>
                      <a:pt x="8" y="33"/>
                      <a:pt x="8" y="34"/>
                    </a:cubicBezTo>
                    <a:cubicBezTo>
                      <a:pt x="10" y="37"/>
                      <a:pt x="11" y="41"/>
                      <a:pt x="15" y="42"/>
                    </a:cubicBezTo>
                    <a:cubicBezTo>
                      <a:pt x="15" y="42"/>
                      <a:pt x="15" y="42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Freeform 1146"/>
              <p:cNvSpPr/>
              <p:nvPr/>
            </p:nvSpPr>
            <p:spPr bwMode="auto">
              <a:xfrm>
                <a:off x="3848" y="2350"/>
                <a:ext cx="30" cy="108"/>
              </a:xfrm>
              <a:custGeom>
                <a:avLst/>
                <a:gdLst>
                  <a:gd name="T0" fmla="*/ 11 w 11"/>
                  <a:gd name="T1" fmla="*/ 40 h 40"/>
                  <a:gd name="T2" fmla="*/ 1 w 11"/>
                  <a:gd name="T3" fmla="*/ 25 h 40"/>
                  <a:gd name="T4" fmla="*/ 0 w 11"/>
                  <a:gd name="T5" fmla="*/ 20 h 40"/>
                  <a:gd name="T6" fmla="*/ 0 w 11"/>
                  <a:gd name="T7" fmla="*/ 18 h 40"/>
                  <a:gd name="T8" fmla="*/ 1 w 11"/>
                  <a:gd name="T9" fmla="*/ 13 h 40"/>
                  <a:gd name="T10" fmla="*/ 2 w 11"/>
                  <a:gd name="T11" fmla="*/ 11 h 40"/>
                  <a:gd name="T12" fmla="*/ 6 w 11"/>
                  <a:gd name="T13" fmla="*/ 3 h 40"/>
                  <a:gd name="T14" fmla="*/ 8 w 11"/>
                  <a:gd name="T15" fmla="*/ 0 h 40"/>
                  <a:gd name="T16" fmla="*/ 9 w 11"/>
                  <a:gd name="T17" fmla="*/ 1 h 40"/>
                  <a:gd name="T18" fmla="*/ 7 w 11"/>
                  <a:gd name="T19" fmla="*/ 4 h 40"/>
                  <a:gd name="T20" fmla="*/ 3 w 11"/>
                  <a:gd name="T21" fmla="*/ 11 h 40"/>
                  <a:gd name="T22" fmla="*/ 1 w 11"/>
                  <a:gd name="T23" fmla="*/ 14 h 40"/>
                  <a:gd name="T24" fmla="*/ 1 w 11"/>
                  <a:gd name="T25" fmla="*/ 18 h 40"/>
                  <a:gd name="T26" fmla="*/ 1 w 11"/>
                  <a:gd name="T27" fmla="*/ 20 h 40"/>
                  <a:gd name="T28" fmla="*/ 2 w 11"/>
                  <a:gd name="T29" fmla="*/ 25 h 40"/>
                  <a:gd name="T30" fmla="*/ 10 w 11"/>
                  <a:gd name="T31" fmla="*/ 39 h 40"/>
                  <a:gd name="T32" fmla="*/ 11 w 11"/>
                  <a:gd name="T3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40">
                    <a:moveTo>
                      <a:pt x="11" y="40"/>
                    </a:moveTo>
                    <a:cubicBezTo>
                      <a:pt x="8" y="40"/>
                      <a:pt x="1" y="27"/>
                      <a:pt x="1" y="25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2" y="11"/>
                    </a:cubicBezTo>
                    <a:cubicBezTo>
                      <a:pt x="3" y="6"/>
                      <a:pt x="5" y="5"/>
                      <a:pt x="6" y="3"/>
                    </a:cubicBezTo>
                    <a:cubicBezTo>
                      <a:pt x="7" y="3"/>
                      <a:pt x="7" y="2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6"/>
                      <a:pt x="4" y="7"/>
                      <a:pt x="3" y="11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7"/>
                      <a:pt x="1" y="18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1"/>
                      <a:pt x="1" y="21"/>
                      <a:pt x="2" y="25"/>
                    </a:cubicBezTo>
                    <a:cubicBezTo>
                      <a:pt x="3" y="28"/>
                      <a:pt x="9" y="38"/>
                      <a:pt x="10" y="39"/>
                    </a:cubicBez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Freeform 1147"/>
              <p:cNvSpPr/>
              <p:nvPr/>
            </p:nvSpPr>
            <p:spPr bwMode="auto">
              <a:xfrm>
                <a:off x="3864" y="2347"/>
                <a:ext cx="35" cy="105"/>
              </a:xfrm>
              <a:custGeom>
                <a:avLst/>
                <a:gdLst>
                  <a:gd name="T0" fmla="*/ 12 w 13"/>
                  <a:gd name="T1" fmla="*/ 39 h 39"/>
                  <a:gd name="T2" fmla="*/ 12 w 13"/>
                  <a:gd name="T3" fmla="*/ 38 h 39"/>
                  <a:gd name="T4" fmla="*/ 10 w 13"/>
                  <a:gd name="T5" fmla="*/ 35 h 39"/>
                  <a:gd name="T6" fmla="*/ 6 w 13"/>
                  <a:gd name="T7" fmla="*/ 28 h 39"/>
                  <a:gd name="T8" fmla="*/ 1 w 13"/>
                  <a:gd name="T9" fmla="*/ 14 h 39"/>
                  <a:gd name="T10" fmla="*/ 5 w 13"/>
                  <a:gd name="T11" fmla="*/ 4 h 39"/>
                  <a:gd name="T12" fmla="*/ 7 w 13"/>
                  <a:gd name="T13" fmla="*/ 0 h 39"/>
                  <a:gd name="T14" fmla="*/ 7 w 13"/>
                  <a:gd name="T15" fmla="*/ 0 h 39"/>
                  <a:gd name="T16" fmla="*/ 8 w 13"/>
                  <a:gd name="T17" fmla="*/ 1 h 39"/>
                  <a:gd name="T18" fmla="*/ 6 w 13"/>
                  <a:gd name="T19" fmla="*/ 5 h 39"/>
                  <a:gd name="T20" fmla="*/ 2 w 13"/>
                  <a:gd name="T21" fmla="*/ 15 h 39"/>
                  <a:gd name="T22" fmla="*/ 7 w 13"/>
                  <a:gd name="T23" fmla="*/ 28 h 39"/>
                  <a:gd name="T24" fmla="*/ 11 w 13"/>
                  <a:gd name="T25" fmla="*/ 35 h 39"/>
                  <a:gd name="T26" fmla="*/ 12 w 13"/>
                  <a:gd name="T27" fmla="*/ 38 h 39"/>
                  <a:gd name="T28" fmla="*/ 12 w 13"/>
                  <a:gd name="T29" fmla="*/ 38 h 39"/>
                  <a:gd name="T30" fmla="*/ 12 w 13"/>
                  <a:gd name="T3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39">
                    <a:moveTo>
                      <a:pt x="12" y="39"/>
                    </a:moveTo>
                    <a:cubicBezTo>
                      <a:pt x="12" y="39"/>
                      <a:pt x="12" y="39"/>
                      <a:pt x="12" y="38"/>
                    </a:cubicBezTo>
                    <a:cubicBezTo>
                      <a:pt x="11" y="37"/>
                      <a:pt x="10" y="36"/>
                      <a:pt x="10" y="35"/>
                    </a:cubicBezTo>
                    <a:cubicBezTo>
                      <a:pt x="10" y="34"/>
                      <a:pt x="9" y="32"/>
                      <a:pt x="6" y="28"/>
                    </a:cubicBezTo>
                    <a:cubicBezTo>
                      <a:pt x="2" y="25"/>
                      <a:pt x="0" y="19"/>
                      <a:pt x="1" y="14"/>
                    </a:cubicBezTo>
                    <a:cubicBezTo>
                      <a:pt x="2" y="9"/>
                      <a:pt x="3" y="6"/>
                      <a:pt x="5" y="4"/>
                    </a:cubicBezTo>
                    <a:cubicBezTo>
                      <a:pt x="6" y="3"/>
                      <a:pt x="6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2"/>
                      <a:pt x="7" y="4"/>
                      <a:pt x="6" y="5"/>
                    </a:cubicBezTo>
                    <a:cubicBezTo>
                      <a:pt x="4" y="7"/>
                      <a:pt x="3" y="9"/>
                      <a:pt x="2" y="15"/>
                    </a:cubicBezTo>
                    <a:cubicBezTo>
                      <a:pt x="1" y="19"/>
                      <a:pt x="3" y="24"/>
                      <a:pt x="7" y="28"/>
                    </a:cubicBezTo>
                    <a:cubicBezTo>
                      <a:pt x="10" y="31"/>
                      <a:pt x="11" y="33"/>
                      <a:pt x="11" y="35"/>
                    </a:cubicBezTo>
                    <a:cubicBezTo>
                      <a:pt x="11" y="36"/>
                      <a:pt x="12" y="37"/>
                      <a:pt x="12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2" y="39"/>
                      <a:pt x="12" y="3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Freeform 1148"/>
              <p:cNvSpPr/>
              <p:nvPr/>
            </p:nvSpPr>
            <p:spPr bwMode="auto">
              <a:xfrm>
                <a:off x="3886" y="2342"/>
                <a:ext cx="19" cy="92"/>
              </a:xfrm>
              <a:custGeom>
                <a:avLst/>
                <a:gdLst>
                  <a:gd name="T0" fmla="*/ 7 w 7"/>
                  <a:gd name="T1" fmla="*/ 34 h 34"/>
                  <a:gd name="T2" fmla="*/ 6 w 7"/>
                  <a:gd name="T3" fmla="*/ 34 h 34"/>
                  <a:gd name="T4" fmla="*/ 5 w 7"/>
                  <a:gd name="T5" fmla="*/ 32 h 34"/>
                  <a:gd name="T6" fmla="*/ 4 w 7"/>
                  <a:gd name="T7" fmla="*/ 29 h 34"/>
                  <a:gd name="T8" fmla="*/ 2 w 7"/>
                  <a:gd name="T9" fmla="*/ 22 h 34"/>
                  <a:gd name="T10" fmla="*/ 0 w 7"/>
                  <a:gd name="T11" fmla="*/ 15 h 34"/>
                  <a:gd name="T12" fmla="*/ 2 w 7"/>
                  <a:gd name="T13" fmla="*/ 4 h 34"/>
                  <a:gd name="T14" fmla="*/ 3 w 7"/>
                  <a:gd name="T15" fmla="*/ 0 h 34"/>
                  <a:gd name="T16" fmla="*/ 4 w 7"/>
                  <a:gd name="T17" fmla="*/ 0 h 34"/>
                  <a:gd name="T18" fmla="*/ 3 w 7"/>
                  <a:gd name="T19" fmla="*/ 5 h 34"/>
                  <a:gd name="T20" fmla="*/ 1 w 7"/>
                  <a:gd name="T21" fmla="*/ 15 h 34"/>
                  <a:gd name="T22" fmla="*/ 3 w 7"/>
                  <a:gd name="T23" fmla="*/ 21 h 34"/>
                  <a:gd name="T24" fmla="*/ 6 w 7"/>
                  <a:gd name="T25" fmla="*/ 29 h 34"/>
                  <a:gd name="T26" fmla="*/ 6 w 7"/>
                  <a:gd name="T27" fmla="*/ 31 h 34"/>
                  <a:gd name="T28" fmla="*/ 7 w 7"/>
                  <a:gd name="T2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34">
                    <a:moveTo>
                      <a:pt x="7" y="34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6" y="33"/>
                      <a:pt x="6" y="32"/>
                      <a:pt x="5" y="32"/>
                    </a:cubicBezTo>
                    <a:cubicBezTo>
                      <a:pt x="5" y="31"/>
                      <a:pt x="5" y="30"/>
                      <a:pt x="4" y="29"/>
                    </a:cubicBezTo>
                    <a:cubicBezTo>
                      <a:pt x="4" y="26"/>
                      <a:pt x="3" y="24"/>
                      <a:pt x="2" y="22"/>
                    </a:cubicBezTo>
                    <a:cubicBezTo>
                      <a:pt x="2" y="19"/>
                      <a:pt x="1" y="17"/>
                      <a:pt x="0" y="15"/>
                    </a:cubicBezTo>
                    <a:cubicBezTo>
                      <a:pt x="0" y="12"/>
                      <a:pt x="1" y="8"/>
                      <a:pt x="2" y="4"/>
                    </a:cubicBezTo>
                    <a:cubicBezTo>
                      <a:pt x="2" y="3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3"/>
                      <a:pt x="3" y="5"/>
                    </a:cubicBezTo>
                    <a:cubicBezTo>
                      <a:pt x="2" y="8"/>
                      <a:pt x="1" y="12"/>
                      <a:pt x="1" y="15"/>
                    </a:cubicBezTo>
                    <a:cubicBezTo>
                      <a:pt x="2" y="17"/>
                      <a:pt x="3" y="19"/>
                      <a:pt x="3" y="21"/>
                    </a:cubicBezTo>
                    <a:cubicBezTo>
                      <a:pt x="4" y="23"/>
                      <a:pt x="5" y="26"/>
                      <a:pt x="6" y="29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7" y="32"/>
                      <a:pt x="7" y="33"/>
                      <a:pt x="7" y="3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Freeform 1149"/>
              <p:cNvSpPr/>
              <p:nvPr/>
            </p:nvSpPr>
            <p:spPr bwMode="auto">
              <a:xfrm>
                <a:off x="3899" y="2342"/>
                <a:ext cx="22" cy="92"/>
              </a:xfrm>
              <a:custGeom>
                <a:avLst/>
                <a:gdLst>
                  <a:gd name="T0" fmla="*/ 7 w 8"/>
                  <a:gd name="T1" fmla="*/ 34 h 34"/>
                  <a:gd name="T2" fmla="*/ 4 w 8"/>
                  <a:gd name="T3" fmla="*/ 26 h 34"/>
                  <a:gd name="T4" fmla="*/ 3 w 8"/>
                  <a:gd name="T5" fmla="*/ 23 h 34"/>
                  <a:gd name="T6" fmla="*/ 1 w 8"/>
                  <a:gd name="T7" fmla="*/ 0 h 34"/>
                  <a:gd name="T8" fmla="*/ 2 w 8"/>
                  <a:gd name="T9" fmla="*/ 0 h 34"/>
                  <a:gd name="T10" fmla="*/ 5 w 8"/>
                  <a:gd name="T11" fmla="*/ 23 h 34"/>
                  <a:gd name="T12" fmla="*/ 5 w 8"/>
                  <a:gd name="T13" fmla="*/ 26 h 34"/>
                  <a:gd name="T14" fmla="*/ 8 w 8"/>
                  <a:gd name="T15" fmla="*/ 33 h 34"/>
                  <a:gd name="T16" fmla="*/ 7 w 8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4">
                    <a:moveTo>
                      <a:pt x="7" y="34"/>
                    </a:moveTo>
                    <a:cubicBezTo>
                      <a:pt x="5" y="32"/>
                      <a:pt x="5" y="29"/>
                      <a:pt x="4" y="26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19"/>
                      <a:pt x="0" y="4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3" y="18"/>
                      <a:pt x="5" y="23"/>
                    </a:cubicBezTo>
                    <a:cubicBezTo>
                      <a:pt x="5" y="24"/>
                      <a:pt x="5" y="25"/>
                      <a:pt x="5" y="26"/>
                    </a:cubicBezTo>
                    <a:cubicBezTo>
                      <a:pt x="6" y="28"/>
                      <a:pt x="6" y="31"/>
                      <a:pt x="8" y="33"/>
                    </a:cubicBez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Freeform 1150"/>
              <p:cNvSpPr/>
              <p:nvPr/>
            </p:nvSpPr>
            <p:spPr bwMode="auto">
              <a:xfrm>
                <a:off x="3907" y="2339"/>
                <a:ext cx="22" cy="76"/>
              </a:xfrm>
              <a:custGeom>
                <a:avLst/>
                <a:gdLst>
                  <a:gd name="T0" fmla="*/ 8 w 8"/>
                  <a:gd name="T1" fmla="*/ 28 h 28"/>
                  <a:gd name="T2" fmla="*/ 7 w 8"/>
                  <a:gd name="T3" fmla="*/ 28 h 28"/>
                  <a:gd name="T4" fmla="*/ 7 w 8"/>
                  <a:gd name="T5" fmla="*/ 24 h 28"/>
                  <a:gd name="T6" fmla="*/ 5 w 8"/>
                  <a:gd name="T7" fmla="*/ 17 h 28"/>
                  <a:gd name="T8" fmla="*/ 1 w 8"/>
                  <a:gd name="T9" fmla="*/ 0 h 28"/>
                  <a:gd name="T10" fmla="*/ 2 w 8"/>
                  <a:gd name="T11" fmla="*/ 1 h 28"/>
                  <a:gd name="T12" fmla="*/ 1 w 8"/>
                  <a:gd name="T13" fmla="*/ 0 h 28"/>
                  <a:gd name="T14" fmla="*/ 2 w 8"/>
                  <a:gd name="T15" fmla="*/ 1 h 28"/>
                  <a:gd name="T16" fmla="*/ 6 w 8"/>
                  <a:gd name="T17" fmla="*/ 16 h 28"/>
                  <a:gd name="T18" fmla="*/ 8 w 8"/>
                  <a:gd name="T19" fmla="*/ 24 h 28"/>
                  <a:gd name="T20" fmla="*/ 8 w 8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8">
                    <a:moveTo>
                      <a:pt x="8" y="28"/>
                    </a:move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6"/>
                      <a:pt x="7" y="24"/>
                    </a:cubicBezTo>
                    <a:cubicBezTo>
                      <a:pt x="7" y="22"/>
                      <a:pt x="6" y="19"/>
                      <a:pt x="5" y="17"/>
                    </a:cubicBezTo>
                    <a:cubicBezTo>
                      <a:pt x="5" y="17"/>
                      <a:pt x="0" y="2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6" y="15"/>
                      <a:pt x="6" y="16"/>
                    </a:cubicBezTo>
                    <a:cubicBezTo>
                      <a:pt x="8" y="18"/>
                      <a:pt x="8" y="21"/>
                      <a:pt x="8" y="24"/>
                    </a:cubicBezTo>
                    <a:cubicBezTo>
                      <a:pt x="8" y="25"/>
                      <a:pt x="8" y="27"/>
                      <a:pt x="8" y="2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Freeform 1151"/>
              <p:cNvSpPr/>
              <p:nvPr/>
            </p:nvSpPr>
            <p:spPr bwMode="auto">
              <a:xfrm>
                <a:off x="3918" y="2336"/>
                <a:ext cx="30" cy="111"/>
              </a:xfrm>
              <a:custGeom>
                <a:avLst/>
                <a:gdLst>
                  <a:gd name="T0" fmla="*/ 10 w 11"/>
                  <a:gd name="T1" fmla="*/ 41 h 41"/>
                  <a:gd name="T2" fmla="*/ 9 w 11"/>
                  <a:gd name="T3" fmla="*/ 41 h 41"/>
                  <a:gd name="T4" fmla="*/ 9 w 11"/>
                  <a:gd name="T5" fmla="*/ 40 h 41"/>
                  <a:gd name="T6" fmla="*/ 10 w 11"/>
                  <a:gd name="T7" fmla="*/ 39 h 41"/>
                  <a:gd name="T8" fmla="*/ 8 w 11"/>
                  <a:gd name="T9" fmla="*/ 24 h 41"/>
                  <a:gd name="T10" fmla="*/ 7 w 11"/>
                  <a:gd name="T11" fmla="*/ 14 h 41"/>
                  <a:gd name="T12" fmla="*/ 3 w 11"/>
                  <a:gd name="T13" fmla="*/ 5 h 41"/>
                  <a:gd name="T14" fmla="*/ 1 w 11"/>
                  <a:gd name="T15" fmla="*/ 0 h 41"/>
                  <a:gd name="T16" fmla="*/ 2 w 11"/>
                  <a:gd name="T17" fmla="*/ 0 h 41"/>
                  <a:gd name="T18" fmla="*/ 4 w 11"/>
                  <a:gd name="T19" fmla="*/ 4 h 41"/>
                  <a:gd name="T20" fmla="*/ 8 w 11"/>
                  <a:gd name="T21" fmla="*/ 15 h 41"/>
                  <a:gd name="T22" fmla="*/ 9 w 11"/>
                  <a:gd name="T23" fmla="*/ 23 h 41"/>
                  <a:gd name="T24" fmla="*/ 11 w 11"/>
                  <a:gd name="T25" fmla="*/ 39 h 41"/>
                  <a:gd name="T26" fmla="*/ 11 w 11"/>
                  <a:gd name="T27" fmla="*/ 40 h 41"/>
                  <a:gd name="T28" fmla="*/ 10 w 11"/>
                  <a:gd name="T2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41">
                    <a:moveTo>
                      <a:pt x="10" y="41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10" y="39"/>
                    </a:cubicBezTo>
                    <a:cubicBezTo>
                      <a:pt x="10" y="35"/>
                      <a:pt x="9" y="29"/>
                      <a:pt x="8" y="24"/>
                    </a:cubicBezTo>
                    <a:cubicBezTo>
                      <a:pt x="7" y="19"/>
                      <a:pt x="6" y="16"/>
                      <a:pt x="7" y="14"/>
                    </a:cubicBezTo>
                    <a:cubicBezTo>
                      <a:pt x="7" y="11"/>
                      <a:pt x="5" y="7"/>
                      <a:pt x="3" y="5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6" y="7"/>
                      <a:pt x="9" y="10"/>
                      <a:pt x="8" y="15"/>
                    </a:cubicBezTo>
                    <a:cubicBezTo>
                      <a:pt x="8" y="16"/>
                      <a:pt x="8" y="20"/>
                      <a:pt x="9" y="23"/>
                    </a:cubicBezTo>
                    <a:cubicBezTo>
                      <a:pt x="10" y="29"/>
                      <a:pt x="11" y="35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1"/>
                      <a:pt x="10" y="41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Freeform 1152"/>
              <p:cNvSpPr/>
              <p:nvPr/>
            </p:nvSpPr>
            <p:spPr bwMode="auto">
              <a:xfrm>
                <a:off x="3934" y="2328"/>
                <a:ext cx="33" cy="122"/>
              </a:xfrm>
              <a:custGeom>
                <a:avLst/>
                <a:gdLst>
                  <a:gd name="T0" fmla="*/ 7 w 12"/>
                  <a:gd name="T1" fmla="*/ 45 h 45"/>
                  <a:gd name="T2" fmla="*/ 6 w 12"/>
                  <a:gd name="T3" fmla="*/ 44 h 45"/>
                  <a:gd name="T4" fmla="*/ 7 w 12"/>
                  <a:gd name="T5" fmla="*/ 43 h 45"/>
                  <a:gd name="T6" fmla="*/ 9 w 12"/>
                  <a:gd name="T7" fmla="*/ 35 h 45"/>
                  <a:gd name="T8" fmla="*/ 10 w 12"/>
                  <a:gd name="T9" fmla="*/ 28 h 45"/>
                  <a:gd name="T10" fmla="*/ 10 w 12"/>
                  <a:gd name="T11" fmla="*/ 28 h 45"/>
                  <a:gd name="T12" fmla="*/ 2 w 12"/>
                  <a:gd name="T13" fmla="*/ 5 h 45"/>
                  <a:gd name="T14" fmla="*/ 0 w 12"/>
                  <a:gd name="T15" fmla="*/ 1 h 45"/>
                  <a:gd name="T16" fmla="*/ 1 w 12"/>
                  <a:gd name="T17" fmla="*/ 0 h 45"/>
                  <a:gd name="T18" fmla="*/ 3 w 12"/>
                  <a:gd name="T19" fmla="*/ 4 h 45"/>
                  <a:gd name="T20" fmla="*/ 11 w 12"/>
                  <a:gd name="T21" fmla="*/ 28 h 45"/>
                  <a:gd name="T22" fmla="*/ 11 w 12"/>
                  <a:gd name="T23" fmla="*/ 29 h 45"/>
                  <a:gd name="T24" fmla="*/ 10 w 12"/>
                  <a:gd name="T25" fmla="*/ 34 h 45"/>
                  <a:gd name="T26" fmla="*/ 8 w 12"/>
                  <a:gd name="T27" fmla="*/ 44 h 45"/>
                  <a:gd name="T28" fmla="*/ 7 w 12"/>
                  <a:gd name="T2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45">
                    <a:moveTo>
                      <a:pt x="7" y="45"/>
                    </a:moveTo>
                    <a:cubicBezTo>
                      <a:pt x="6" y="44"/>
                      <a:pt x="6" y="44"/>
                      <a:pt x="6" y="44"/>
                    </a:cubicBezTo>
                    <a:cubicBezTo>
                      <a:pt x="7" y="44"/>
                      <a:pt x="7" y="43"/>
                      <a:pt x="7" y="43"/>
                    </a:cubicBezTo>
                    <a:cubicBezTo>
                      <a:pt x="9" y="42"/>
                      <a:pt x="10" y="40"/>
                      <a:pt x="9" y="35"/>
                    </a:cubicBezTo>
                    <a:cubicBezTo>
                      <a:pt x="9" y="34"/>
                      <a:pt x="9" y="31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18"/>
                      <a:pt x="7" y="13"/>
                      <a:pt x="2" y="5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8" y="13"/>
                      <a:pt x="11" y="17"/>
                      <a:pt x="11" y="28"/>
                    </a:cubicBezTo>
                    <a:cubicBezTo>
                      <a:pt x="11" y="28"/>
                      <a:pt x="11" y="28"/>
                      <a:pt x="11" y="29"/>
                    </a:cubicBezTo>
                    <a:cubicBezTo>
                      <a:pt x="10" y="32"/>
                      <a:pt x="10" y="34"/>
                      <a:pt x="10" y="34"/>
                    </a:cubicBezTo>
                    <a:cubicBezTo>
                      <a:pt x="12" y="41"/>
                      <a:pt x="10" y="43"/>
                      <a:pt x="8" y="44"/>
                    </a:cubicBezTo>
                    <a:cubicBezTo>
                      <a:pt x="8" y="44"/>
                      <a:pt x="7" y="44"/>
                      <a:pt x="7" y="4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Freeform 1153"/>
              <p:cNvSpPr/>
              <p:nvPr/>
            </p:nvSpPr>
            <p:spPr bwMode="auto">
              <a:xfrm>
                <a:off x="3948" y="2328"/>
                <a:ext cx="35" cy="87"/>
              </a:xfrm>
              <a:custGeom>
                <a:avLst/>
                <a:gdLst>
                  <a:gd name="T0" fmla="*/ 12 w 13"/>
                  <a:gd name="T1" fmla="*/ 32 h 32"/>
                  <a:gd name="T2" fmla="*/ 11 w 13"/>
                  <a:gd name="T3" fmla="*/ 31 h 32"/>
                  <a:gd name="T4" fmla="*/ 10 w 13"/>
                  <a:gd name="T5" fmla="*/ 18 h 32"/>
                  <a:gd name="T6" fmla="*/ 10 w 13"/>
                  <a:gd name="T7" fmla="*/ 17 h 32"/>
                  <a:gd name="T8" fmla="*/ 10 w 13"/>
                  <a:gd name="T9" fmla="*/ 15 h 32"/>
                  <a:gd name="T10" fmla="*/ 9 w 13"/>
                  <a:gd name="T11" fmla="*/ 14 h 32"/>
                  <a:gd name="T12" fmla="*/ 7 w 13"/>
                  <a:gd name="T13" fmla="*/ 9 h 32"/>
                  <a:gd name="T14" fmla="*/ 5 w 13"/>
                  <a:gd name="T15" fmla="*/ 6 h 32"/>
                  <a:gd name="T16" fmla="*/ 3 w 13"/>
                  <a:gd name="T17" fmla="*/ 3 h 32"/>
                  <a:gd name="T18" fmla="*/ 0 w 13"/>
                  <a:gd name="T19" fmla="*/ 0 h 32"/>
                  <a:gd name="T20" fmla="*/ 2 w 13"/>
                  <a:gd name="T21" fmla="*/ 0 h 32"/>
                  <a:gd name="T22" fmla="*/ 3 w 13"/>
                  <a:gd name="T23" fmla="*/ 2 h 32"/>
                  <a:gd name="T24" fmla="*/ 6 w 13"/>
                  <a:gd name="T25" fmla="*/ 6 h 32"/>
                  <a:gd name="T26" fmla="*/ 8 w 13"/>
                  <a:gd name="T27" fmla="*/ 8 h 32"/>
                  <a:gd name="T28" fmla="*/ 10 w 13"/>
                  <a:gd name="T29" fmla="*/ 13 h 32"/>
                  <a:gd name="T30" fmla="*/ 11 w 13"/>
                  <a:gd name="T31" fmla="*/ 14 h 32"/>
                  <a:gd name="T32" fmla="*/ 11 w 13"/>
                  <a:gd name="T33" fmla="*/ 17 h 32"/>
                  <a:gd name="T34" fmla="*/ 12 w 13"/>
                  <a:gd name="T35" fmla="*/ 18 h 32"/>
                  <a:gd name="T36" fmla="*/ 12 w 13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32">
                    <a:moveTo>
                      <a:pt x="12" y="32"/>
                    </a:move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26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1"/>
                      <a:pt x="8" y="10"/>
                      <a:pt x="7" y="9"/>
                    </a:cubicBezTo>
                    <a:cubicBezTo>
                      <a:pt x="6" y="8"/>
                      <a:pt x="6" y="7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5" y="3"/>
                      <a:pt x="6" y="4"/>
                      <a:pt x="6" y="6"/>
                    </a:cubicBezTo>
                    <a:cubicBezTo>
                      <a:pt x="7" y="7"/>
                      <a:pt x="7" y="7"/>
                      <a:pt x="8" y="8"/>
                    </a:cubicBezTo>
                    <a:cubicBezTo>
                      <a:pt x="9" y="9"/>
                      <a:pt x="10" y="10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24"/>
                      <a:pt x="13" y="30"/>
                      <a:pt x="12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Freeform 1154"/>
              <p:cNvSpPr/>
              <p:nvPr/>
            </p:nvSpPr>
            <p:spPr bwMode="auto">
              <a:xfrm>
                <a:off x="3961" y="2323"/>
                <a:ext cx="38" cy="86"/>
              </a:xfrm>
              <a:custGeom>
                <a:avLst/>
                <a:gdLst>
                  <a:gd name="T0" fmla="*/ 10 w 14"/>
                  <a:gd name="T1" fmla="*/ 32 h 32"/>
                  <a:gd name="T2" fmla="*/ 9 w 14"/>
                  <a:gd name="T3" fmla="*/ 32 h 32"/>
                  <a:gd name="T4" fmla="*/ 10 w 14"/>
                  <a:gd name="T5" fmla="*/ 16 h 32"/>
                  <a:gd name="T6" fmla="*/ 9 w 14"/>
                  <a:gd name="T7" fmla="*/ 15 h 32"/>
                  <a:gd name="T8" fmla="*/ 9 w 14"/>
                  <a:gd name="T9" fmla="*/ 13 h 32"/>
                  <a:gd name="T10" fmla="*/ 7 w 14"/>
                  <a:gd name="T11" fmla="*/ 7 h 32"/>
                  <a:gd name="T12" fmla="*/ 4 w 14"/>
                  <a:gd name="T13" fmla="*/ 4 h 32"/>
                  <a:gd name="T14" fmla="*/ 0 w 14"/>
                  <a:gd name="T15" fmla="*/ 0 h 32"/>
                  <a:gd name="T16" fmla="*/ 1 w 14"/>
                  <a:gd name="T17" fmla="*/ 0 h 32"/>
                  <a:gd name="T18" fmla="*/ 4 w 14"/>
                  <a:gd name="T19" fmla="*/ 3 h 32"/>
                  <a:gd name="T20" fmla="*/ 8 w 14"/>
                  <a:gd name="T21" fmla="*/ 6 h 32"/>
                  <a:gd name="T22" fmla="*/ 10 w 14"/>
                  <a:gd name="T23" fmla="*/ 13 h 32"/>
                  <a:gd name="T24" fmla="*/ 10 w 14"/>
                  <a:gd name="T25" fmla="*/ 14 h 32"/>
                  <a:gd name="T26" fmla="*/ 11 w 14"/>
                  <a:gd name="T27" fmla="*/ 16 h 32"/>
                  <a:gd name="T28" fmla="*/ 10 w 14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2">
                    <a:moveTo>
                      <a:pt x="10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13" y="24"/>
                      <a:pt x="11" y="19"/>
                      <a:pt x="10" y="16"/>
                    </a:cubicBezTo>
                    <a:cubicBezTo>
                      <a:pt x="10" y="16"/>
                      <a:pt x="9" y="15"/>
                      <a:pt x="9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0"/>
                      <a:pt x="8" y="10"/>
                      <a:pt x="7" y="7"/>
                    </a:cubicBezTo>
                    <a:cubicBezTo>
                      <a:pt x="7" y="5"/>
                      <a:pt x="5" y="4"/>
                      <a:pt x="4" y="4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3" y="2"/>
                      <a:pt x="4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9" y="10"/>
                      <a:pt x="9" y="10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1" y="16"/>
                    </a:cubicBezTo>
                    <a:cubicBezTo>
                      <a:pt x="12" y="19"/>
                      <a:pt x="14" y="24"/>
                      <a:pt x="10" y="32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Freeform 1155"/>
              <p:cNvSpPr/>
              <p:nvPr/>
            </p:nvSpPr>
            <p:spPr bwMode="auto">
              <a:xfrm>
                <a:off x="3980" y="2320"/>
                <a:ext cx="38" cy="103"/>
              </a:xfrm>
              <a:custGeom>
                <a:avLst/>
                <a:gdLst>
                  <a:gd name="T0" fmla="*/ 8 w 14"/>
                  <a:gd name="T1" fmla="*/ 37 h 38"/>
                  <a:gd name="T2" fmla="*/ 7 w 14"/>
                  <a:gd name="T3" fmla="*/ 37 h 38"/>
                  <a:gd name="T4" fmla="*/ 7 w 14"/>
                  <a:gd name="T5" fmla="*/ 36 h 38"/>
                  <a:gd name="T6" fmla="*/ 11 w 14"/>
                  <a:gd name="T7" fmla="*/ 30 h 38"/>
                  <a:gd name="T8" fmla="*/ 12 w 14"/>
                  <a:gd name="T9" fmla="*/ 27 h 38"/>
                  <a:gd name="T10" fmla="*/ 11 w 14"/>
                  <a:gd name="T11" fmla="*/ 19 h 38"/>
                  <a:gd name="T12" fmla="*/ 10 w 14"/>
                  <a:gd name="T13" fmla="*/ 11 h 38"/>
                  <a:gd name="T14" fmla="*/ 5 w 14"/>
                  <a:gd name="T15" fmla="*/ 3 h 38"/>
                  <a:gd name="T16" fmla="*/ 0 w 14"/>
                  <a:gd name="T17" fmla="*/ 1 h 38"/>
                  <a:gd name="T18" fmla="*/ 0 w 14"/>
                  <a:gd name="T19" fmla="*/ 0 h 38"/>
                  <a:gd name="T20" fmla="*/ 1 w 14"/>
                  <a:gd name="T21" fmla="*/ 0 h 38"/>
                  <a:gd name="T22" fmla="*/ 5 w 14"/>
                  <a:gd name="T23" fmla="*/ 2 h 38"/>
                  <a:gd name="T24" fmla="*/ 11 w 14"/>
                  <a:gd name="T25" fmla="*/ 11 h 38"/>
                  <a:gd name="T26" fmla="*/ 12 w 14"/>
                  <a:gd name="T27" fmla="*/ 18 h 38"/>
                  <a:gd name="T28" fmla="*/ 13 w 14"/>
                  <a:gd name="T29" fmla="*/ 27 h 38"/>
                  <a:gd name="T30" fmla="*/ 12 w 14"/>
                  <a:gd name="T31" fmla="*/ 31 h 38"/>
                  <a:gd name="T32" fmla="*/ 8 w 14"/>
                  <a:gd name="T33" fmla="*/ 37 h 38"/>
                  <a:gd name="T34" fmla="*/ 8 w 14"/>
                  <a:gd name="T3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38">
                    <a:moveTo>
                      <a:pt x="8" y="37"/>
                    </a:moveTo>
                    <a:cubicBezTo>
                      <a:pt x="8" y="38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6"/>
                    </a:cubicBezTo>
                    <a:cubicBezTo>
                      <a:pt x="10" y="35"/>
                      <a:pt x="10" y="33"/>
                      <a:pt x="11" y="30"/>
                    </a:cubicBezTo>
                    <a:cubicBezTo>
                      <a:pt x="11" y="29"/>
                      <a:pt x="11" y="28"/>
                      <a:pt x="12" y="27"/>
                    </a:cubicBezTo>
                    <a:cubicBezTo>
                      <a:pt x="13" y="24"/>
                      <a:pt x="12" y="22"/>
                      <a:pt x="11" y="19"/>
                    </a:cubicBezTo>
                    <a:cubicBezTo>
                      <a:pt x="9" y="16"/>
                      <a:pt x="8" y="14"/>
                      <a:pt x="10" y="11"/>
                    </a:cubicBezTo>
                    <a:cubicBezTo>
                      <a:pt x="11" y="6"/>
                      <a:pt x="9" y="5"/>
                      <a:pt x="5" y="3"/>
                    </a:cubicBezTo>
                    <a:cubicBezTo>
                      <a:pt x="3" y="2"/>
                      <a:pt x="2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4" y="1"/>
                      <a:pt x="5" y="2"/>
                    </a:cubicBezTo>
                    <a:cubicBezTo>
                      <a:pt x="9" y="4"/>
                      <a:pt x="13" y="5"/>
                      <a:pt x="11" y="11"/>
                    </a:cubicBezTo>
                    <a:cubicBezTo>
                      <a:pt x="10" y="14"/>
                      <a:pt x="11" y="16"/>
                      <a:pt x="12" y="18"/>
                    </a:cubicBezTo>
                    <a:cubicBezTo>
                      <a:pt x="13" y="21"/>
                      <a:pt x="14" y="24"/>
                      <a:pt x="13" y="27"/>
                    </a:cubicBezTo>
                    <a:cubicBezTo>
                      <a:pt x="12" y="29"/>
                      <a:pt x="12" y="30"/>
                      <a:pt x="12" y="31"/>
                    </a:cubicBezTo>
                    <a:cubicBezTo>
                      <a:pt x="11" y="33"/>
                      <a:pt x="11" y="36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Freeform 1156"/>
              <p:cNvSpPr/>
              <p:nvPr/>
            </p:nvSpPr>
            <p:spPr bwMode="auto">
              <a:xfrm>
                <a:off x="3934" y="2315"/>
                <a:ext cx="27" cy="11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3 h 4"/>
                  <a:gd name="T4" fmla="*/ 1 w 10"/>
                  <a:gd name="T5" fmla="*/ 3 h 4"/>
                  <a:gd name="T6" fmla="*/ 0 w 10"/>
                  <a:gd name="T7" fmla="*/ 2 h 4"/>
                  <a:gd name="T8" fmla="*/ 3 w 10"/>
                  <a:gd name="T9" fmla="*/ 2 h 4"/>
                  <a:gd name="T10" fmla="*/ 10 w 10"/>
                  <a:gd name="T11" fmla="*/ 2 h 4"/>
                  <a:gd name="T12" fmla="*/ 10 w 10"/>
                  <a:gd name="T13" fmla="*/ 3 h 4"/>
                  <a:gd name="T14" fmla="*/ 10 w 10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6" y="4"/>
                      <a:pt x="4" y="3"/>
                      <a:pt x="3" y="3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2"/>
                      <a:pt x="6" y="3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Freeform 1157"/>
              <p:cNvSpPr/>
              <p:nvPr/>
            </p:nvSpPr>
            <p:spPr bwMode="auto">
              <a:xfrm>
                <a:off x="3937" y="2301"/>
                <a:ext cx="46" cy="22"/>
              </a:xfrm>
              <a:custGeom>
                <a:avLst/>
                <a:gdLst>
                  <a:gd name="T0" fmla="*/ 16 w 17"/>
                  <a:gd name="T1" fmla="*/ 8 h 8"/>
                  <a:gd name="T2" fmla="*/ 8 w 17"/>
                  <a:gd name="T3" fmla="*/ 4 h 8"/>
                  <a:gd name="T4" fmla="*/ 0 w 17"/>
                  <a:gd name="T5" fmla="*/ 1 h 8"/>
                  <a:gd name="T6" fmla="*/ 1 w 17"/>
                  <a:gd name="T7" fmla="*/ 0 h 8"/>
                  <a:gd name="T8" fmla="*/ 8 w 17"/>
                  <a:gd name="T9" fmla="*/ 3 h 8"/>
                  <a:gd name="T10" fmla="*/ 17 w 17"/>
                  <a:gd name="T11" fmla="*/ 7 h 8"/>
                  <a:gd name="T12" fmla="*/ 16 w 17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16" y="8"/>
                    </a:moveTo>
                    <a:cubicBezTo>
                      <a:pt x="15" y="6"/>
                      <a:pt x="11" y="5"/>
                      <a:pt x="8" y="4"/>
                    </a:cubicBezTo>
                    <a:cubicBezTo>
                      <a:pt x="5" y="3"/>
                      <a:pt x="2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5" y="2"/>
                      <a:pt x="8" y="3"/>
                    </a:cubicBezTo>
                    <a:cubicBezTo>
                      <a:pt x="12" y="4"/>
                      <a:pt x="16" y="5"/>
                      <a:pt x="17" y="7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Freeform 1158"/>
              <p:cNvSpPr/>
              <p:nvPr/>
            </p:nvSpPr>
            <p:spPr bwMode="auto">
              <a:xfrm>
                <a:off x="3942" y="2288"/>
                <a:ext cx="79" cy="59"/>
              </a:xfrm>
              <a:custGeom>
                <a:avLst/>
                <a:gdLst>
                  <a:gd name="T0" fmla="*/ 28 w 29"/>
                  <a:gd name="T1" fmla="*/ 22 h 22"/>
                  <a:gd name="T2" fmla="*/ 16 w 29"/>
                  <a:gd name="T3" fmla="*/ 9 h 22"/>
                  <a:gd name="T4" fmla="*/ 4 w 29"/>
                  <a:gd name="T5" fmla="*/ 4 h 22"/>
                  <a:gd name="T6" fmla="*/ 0 w 29"/>
                  <a:gd name="T7" fmla="*/ 1 h 22"/>
                  <a:gd name="T8" fmla="*/ 0 w 29"/>
                  <a:gd name="T9" fmla="*/ 0 h 22"/>
                  <a:gd name="T10" fmla="*/ 5 w 29"/>
                  <a:gd name="T11" fmla="*/ 3 h 22"/>
                  <a:gd name="T12" fmla="*/ 16 w 29"/>
                  <a:gd name="T13" fmla="*/ 8 h 22"/>
                  <a:gd name="T14" fmla="*/ 29 w 29"/>
                  <a:gd name="T15" fmla="*/ 21 h 22"/>
                  <a:gd name="T16" fmla="*/ 28 w 2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28" y="22"/>
                    </a:moveTo>
                    <a:cubicBezTo>
                      <a:pt x="26" y="14"/>
                      <a:pt x="22" y="11"/>
                      <a:pt x="16" y="9"/>
                    </a:cubicBezTo>
                    <a:cubicBezTo>
                      <a:pt x="9" y="8"/>
                      <a:pt x="6" y="6"/>
                      <a:pt x="4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7" y="5"/>
                      <a:pt x="10" y="7"/>
                      <a:pt x="16" y="8"/>
                    </a:cubicBezTo>
                    <a:cubicBezTo>
                      <a:pt x="23" y="10"/>
                      <a:pt x="27" y="13"/>
                      <a:pt x="29" y="21"/>
                    </a:cubicBezTo>
                    <a:lnTo>
                      <a:pt x="28" y="22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Freeform 1159"/>
              <p:cNvSpPr/>
              <p:nvPr/>
            </p:nvSpPr>
            <p:spPr bwMode="auto">
              <a:xfrm>
                <a:off x="3956" y="2269"/>
                <a:ext cx="75" cy="100"/>
              </a:xfrm>
              <a:custGeom>
                <a:avLst/>
                <a:gdLst>
                  <a:gd name="T0" fmla="*/ 27 w 28"/>
                  <a:gd name="T1" fmla="*/ 37 h 37"/>
                  <a:gd name="T2" fmla="*/ 26 w 28"/>
                  <a:gd name="T3" fmla="*/ 30 h 37"/>
                  <a:gd name="T4" fmla="*/ 26 w 28"/>
                  <a:gd name="T5" fmla="*/ 28 h 37"/>
                  <a:gd name="T6" fmla="*/ 9 w 28"/>
                  <a:gd name="T7" fmla="*/ 12 h 37"/>
                  <a:gd name="T8" fmla="*/ 0 w 28"/>
                  <a:gd name="T9" fmla="*/ 5 h 37"/>
                  <a:gd name="T10" fmla="*/ 1 w 28"/>
                  <a:gd name="T11" fmla="*/ 0 h 37"/>
                  <a:gd name="T12" fmla="*/ 2 w 28"/>
                  <a:gd name="T13" fmla="*/ 1 h 37"/>
                  <a:gd name="T14" fmla="*/ 1 w 28"/>
                  <a:gd name="T15" fmla="*/ 5 h 37"/>
                  <a:gd name="T16" fmla="*/ 10 w 28"/>
                  <a:gd name="T17" fmla="*/ 11 h 37"/>
                  <a:gd name="T18" fmla="*/ 28 w 28"/>
                  <a:gd name="T19" fmla="*/ 28 h 37"/>
                  <a:gd name="T20" fmla="*/ 28 w 28"/>
                  <a:gd name="T21" fmla="*/ 30 h 37"/>
                  <a:gd name="T22" fmla="*/ 28 w 28"/>
                  <a:gd name="T23" fmla="*/ 36 h 37"/>
                  <a:gd name="T24" fmla="*/ 27 w 28"/>
                  <a:gd name="T25" fmla="*/ 36 h 37"/>
                  <a:gd name="T26" fmla="*/ 27 w 28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">
                    <a:moveTo>
                      <a:pt x="27" y="37"/>
                    </a:moveTo>
                    <a:cubicBezTo>
                      <a:pt x="27" y="36"/>
                      <a:pt x="26" y="36"/>
                      <a:pt x="26" y="30"/>
                    </a:cubicBezTo>
                    <a:cubicBezTo>
                      <a:pt x="26" y="29"/>
                      <a:pt x="26" y="28"/>
                      <a:pt x="26" y="28"/>
                    </a:cubicBezTo>
                    <a:cubicBezTo>
                      <a:pt x="24" y="18"/>
                      <a:pt x="16" y="15"/>
                      <a:pt x="9" y="12"/>
                    </a:cubicBezTo>
                    <a:cubicBezTo>
                      <a:pt x="5" y="10"/>
                      <a:pt x="1" y="8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2" y="7"/>
                      <a:pt x="6" y="9"/>
                      <a:pt x="10" y="11"/>
                    </a:cubicBezTo>
                    <a:cubicBezTo>
                      <a:pt x="17" y="14"/>
                      <a:pt x="25" y="17"/>
                      <a:pt x="28" y="28"/>
                    </a:cubicBezTo>
                    <a:cubicBezTo>
                      <a:pt x="28" y="28"/>
                      <a:pt x="28" y="29"/>
                      <a:pt x="28" y="30"/>
                    </a:cubicBezTo>
                    <a:cubicBezTo>
                      <a:pt x="28" y="32"/>
                      <a:pt x="28" y="35"/>
                      <a:pt x="28" y="36"/>
                    </a:cubicBezTo>
                    <a:cubicBezTo>
                      <a:pt x="27" y="36"/>
                      <a:pt x="27" y="36"/>
                      <a:pt x="27" y="36"/>
                    </a:cubicBezTo>
                    <a:lnTo>
                      <a:pt x="27" y="37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Freeform 1160"/>
              <p:cNvSpPr/>
              <p:nvPr/>
            </p:nvSpPr>
            <p:spPr bwMode="auto">
              <a:xfrm>
                <a:off x="3975" y="2239"/>
                <a:ext cx="62" cy="135"/>
              </a:xfrm>
              <a:custGeom>
                <a:avLst/>
                <a:gdLst>
                  <a:gd name="T0" fmla="*/ 22 w 23"/>
                  <a:gd name="T1" fmla="*/ 50 h 50"/>
                  <a:gd name="T2" fmla="*/ 20 w 23"/>
                  <a:gd name="T3" fmla="*/ 50 h 50"/>
                  <a:gd name="T4" fmla="*/ 21 w 23"/>
                  <a:gd name="T5" fmla="*/ 40 h 50"/>
                  <a:gd name="T6" fmla="*/ 10 w 23"/>
                  <a:gd name="T7" fmla="*/ 22 h 50"/>
                  <a:gd name="T8" fmla="*/ 2 w 23"/>
                  <a:gd name="T9" fmla="*/ 6 h 50"/>
                  <a:gd name="T10" fmla="*/ 2 w 23"/>
                  <a:gd name="T11" fmla="*/ 1 h 50"/>
                  <a:gd name="T12" fmla="*/ 3 w 23"/>
                  <a:gd name="T13" fmla="*/ 0 h 50"/>
                  <a:gd name="T14" fmla="*/ 3 w 23"/>
                  <a:gd name="T15" fmla="*/ 6 h 50"/>
                  <a:gd name="T16" fmla="*/ 10 w 23"/>
                  <a:gd name="T17" fmla="*/ 20 h 50"/>
                  <a:gd name="T18" fmla="*/ 23 w 23"/>
                  <a:gd name="T19" fmla="*/ 40 h 50"/>
                  <a:gd name="T20" fmla="*/ 22 w 23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">
                    <a:moveTo>
                      <a:pt x="22" y="50"/>
                    </a:move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32"/>
                      <a:pt x="12" y="22"/>
                      <a:pt x="10" y="22"/>
                    </a:cubicBezTo>
                    <a:cubicBezTo>
                      <a:pt x="0" y="17"/>
                      <a:pt x="1" y="10"/>
                      <a:pt x="2" y="6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3" y="6"/>
                    </a:cubicBezTo>
                    <a:cubicBezTo>
                      <a:pt x="2" y="11"/>
                      <a:pt x="1" y="16"/>
                      <a:pt x="10" y="20"/>
                    </a:cubicBezTo>
                    <a:cubicBezTo>
                      <a:pt x="13" y="22"/>
                      <a:pt x="23" y="31"/>
                      <a:pt x="23" y="40"/>
                    </a:cubicBezTo>
                    <a:lnTo>
                      <a:pt x="22" y="50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Freeform 1161"/>
              <p:cNvSpPr/>
              <p:nvPr/>
            </p:nvSpPr>
            <p:spPr bwMode="auto">
              <a:xfrm>
                <a:off x="3934" y="2310"/>
                <a:ext cx="30" cy="13"/>
              </a:xfrm>
              <a:custGeom>
                <a:avLst/>
                <a:gdLst>
                  <a:gd name="T0" fmla="*/ 10 w 11"/>
                  <a:gd name="T1" fmla="*/ 5 h 5"/>
                  <a:gd name="T2" fmla="*/ 5 w 11"/>
                  <a:gd name="T3" fmla="*/ 3 h 5"/>
                  <a:gd name="T4" fmla="*/ 0 w 11"/>
                  <a:gd name="T5" fmla="*/ 1 h 5"/>
                  <a:gd name="T6" fmla="*/ 1 w 11"/>
                  <a:gd name="T7" fmla="*/ 0 h 5"/>
                  <a:gd name="T8" fmla="*/ 5 w 11"/>
                  <a:gd name="T9" fmla="*/ 2 h 5"/>
                  <a:gd name="T10" fmla="*/ 11 w 11"/>
                  <a:gd name="T11" fmla="*/ 5 h 5"/>
                  <a:gd name="T12" fmla="*/ 10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0" y="5"/>
                    </a:moveTo>
                    <a:cubicBezTo>
                      <a:pt x="9" y="4"/>
                      <a:pt x="7" y="3"/>
                      <a:pt x="5" y="3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5" y="2"/>
                    </a:cubicBezTo>
                    <a:cubicBezTo>
                      <a:pt x="8" y="3"/>
                      <a:pt x="10" y="3"/>
                      <a:pt x="11" y="5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1162"/>
              <p:cNvSpPr/>
              <p:nvPr/>
            </p:nvSpPr>
            <p:spPr bwMode="auto">
              <a:xfrm>
                <a:off x="3942" y="2293"/>
                <a:ext cx="108" cy="35"/>
              </a:xfrm>
              <a:custGeom>
                <a:avLst/>
                <a:gdLst>
                  <a:gd name="T0" fmla="*/ 1 w 40"/>
                  <a:gd name="T1" fmla="*/ 13 h 13"/>
                  <a:gd name="T2" fmla="*/ 0 w 40"/>
                  <a:gd name="T3" fmla="*/ 12 h 13"/>
                  <a:gd name="T4" fmla="*/ 0 w 40"/>
                  <a:gd name="T5" fmla="*/ 11 h 13"/>
                  <a:gd name="T6" fmla="*/ 0 w 40"/>
                  <a:gd name="T7" fmla="*/ 11 h 13"/>
                  <a:gd name="T8" fmla="*/ 0 w 40"/>
                  <a:gd name="T9" fmla="*/ 11 h 13"/>
                  <a:gd name="T10" fmla="*/ 2 w 40"/>
                  <a:gd name="T11" fmla="*/ 10 h 13"/>
                  <a:gd name="T12" fmla="*/ 3 w 40"/>
                  <a:gd name="T13" fmla="*/ 9 h 13"/>
                  <a:gd name="T14" fmla="*/ 11 w 40"/>
                  <a:gd name="T15" fmla="*/ 5 h 13"/>
                  <a:gd name="T16" fmla="*/ 16 w 40"/>
                  <a:gd name="T17" fmla="*/ 3 h 13"/>
                  <a:gd name="T18" fmla="*/ 25 w 40"/>
                  <a:gd name="T19" fmla="*/ 1 h 13"/>
                  <a:gd name="T20" fmla="*/ 40 w 40"/>
                  <a:gd name="T21" fmla="*/ 2 h 13"/>
                  <a:gd name="T22" fmla="*/ 40 w 40"/>
                  <a:gd name="T23" fmla="*/ 3 h 13"/>
                  <a:gd name="T24" fmla="*/ 25 w 40"/>
                  <a:gd name="T25" fmla="*/ 2 h 13"/>
                  <a:gd name="T26" fmla="*/ 16 w 40"/>
                  <a:gd name="T27" fmla="*/ 4 h 13"/>
                  <a:gd name="T28" fmla="*/ 11 w 40"/>
                  <a:gd name="T29" fmla="*/ 6 h 13"/>
                  <a:gd name="T30" fmla="*/ 4 w 40"/>
                  <a:gd name="T31" fmla="*/ 10 h 13"/>
                  <a:gd name="T32" fmla="*/ 2 w 40"/>
                  <a:gd name="T33" fmla="*/ 11 h 13"/>
                  <a:gd name="T34" fmla="*/ 1 w 40"/>
                  <a:gd name="T35" fmla="*/ 12 h 13"/>
                  <a:gd name="T36" fmla="*/ 1 w 40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" h="13">
                    <a:moveTo>
                      <a:pt x="1" y="13"/>
                    </a:moveTo>
                    <a:cubicBezTo>
                      <a:pt x="0" y="13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2" y="10"/>
                    </a:cubicBezTo>
                    <a:cubicBezTo>
                      <a:pt x="2" y="10"/>
                      <a:pt x="3" y="10"/>
                      <a:pt x="3" y="9"/>
                    </a:cubicBezTo>
                    <a:cubicBezTo>
                      <a:pt x="5" y="8"/>
                      <a:pt x="8" y="6"/>
                      <a:pt x="11" y="5"/>
                    </a:cubicBezTo>
                    <a:cubicBezTo>
                      <a:pt x="13" y="4"/>
                      <a:pt x="14" y="4"/>
                      <a:pt x="16" y="3"/>
                    </a:cubicBezTo>
                    <a:cubicBezTo>
                      <a:pt x="18" y="2"/>
                      <a:pt x="20" y="2"/>
                      <a:pt x="25" y="1"/>
                    </a:cubicBezTo>
                    <a:cubicBezTo>
                      <a:pt x="30" y="1"/>
                      <a:pt x="36" y="0"/>
                      <a:pt x="40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6" y="1"/>
                      <a:pt x="30" y="2"/>
                      <a:pt x="25" y="2"/>
                    </a:cubicBezTo>
                    <a:cubicBezTo>
                      <a:pt x="20" y="3"/>
                      <a:pt x="18" y="3"/>
                      <a:pt x="16" y="4"/>
                    </a:cubicBezTo>
                    <a:cubicBezTo>
                      <a:pt x="15" y="5"/>
                      <a:pt x="13" y="5"/>
                      <a:pt x="11" y="6"/>
                    </a:cubicBezTo>
                    <a:cubicBezTo>
                      <a:pt x="8" y="7"/>
                      <a:pt x="6" y="9"/>
                      <a:pt x="4" y="10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Freeform 1163"/>
              <p:cNvSpPr/>
              <p:nvPr/>
            </p:nvSpPr>
            <p:spPr bwMode="auto">
              <a:xfrm>
                <a:off x="3932" y="2266"/>
                <a:ext cx="107" cy="65"/>
              </a:xfrm>
              <a:custGeom>
                <a:avLst/>
                <a:gdLst>
                  <a:gd name="T0" fmla="*/ 1 w 40"/>
                  <a:gd name="T1" fmla="*/ 24 h 24"/>
                  <a:gd name="T2" fmla="*/ 0 w 40"/>
                  <a:gd name="T3" fmla="*/ 24 h 24"/>
                  <a:gd name="T4" fmla="*/ 1 w 40"/>
                  <a:gd name="T5" fmla="*/ 23 h 24"/>
                  <a:gd name="T6" fmla="*/ 0 w 40"/>
                  <a:gd name="T7" fmla="*/ 23 h 24"/>
                  <a:gd name="T8" fmla="*/ 1 w 40"/>
                  <a:gd name="T9" fmla="*/ 23 h 24"/>
                  <a:gd name="T10" fmla="*/ 1 w 40"/>
                  <a:gd name="T11" fmla="*/ 22 h 24"/>
                  <a:gd name="T12" fmla="*/ 3 w 40"/>
                  <a:gd name="T13" fmla="*/ 18 h 24"/>
                  <a:gd name="T14" fmla="*/ 5 w 40"/>
                  <a:gd name="T15" fmla="*/ 16 h 24"/>
                  <a:gd name="T16" fmla="*/ 8 w 40"/>
                  <a:gd name="T17" fmla="*/ 14 h 24"/>
                  <a:gd name="T18" fmla="*/ 11 w 40"/>
                  <a:gd name="T19" fmla="*/ 11 h 24"/>
                  <a:gd name="T20" fmla="*/ 12 w 40"/>
                  <a:gd name="T21" fmla="*/ 11 h 24"/>
                  <a:gd name="T22" fmla="*/ 12 w 40"/>
                  <a:gd name="T23" fmla="*/ 11 h 24"/>
                  <a:gd name="T24" fmla="*/ 14 w 40"/>
                  <a:gd name="T25" fmla="*/ 10 h 24"/>
                  <a:gd name="T26" fmla="*/ 17 w 40"/>
                  <a:gd name="T27" fmla="*/ 8 h 24"/>
                  <a:gd name="T28" fmla="*/ 21 w 40"/>
                  <a:gd name="T29" fmla="*/ 7 h 24"/>
                  <a:gd name="T30" fmla="*/ 28 w 40"/>
                  <a:gd name="T31" fmla="*/ 3 h 24"/>
                  <a:gd name="T32" fmla="*/ 34 w 40"/>
                  <a:gd name="T33" fmla="*/ 1 h 24"/>
                  <a:gd name="T34" fmla="*/ 40 w 40"/>
                  <a:gd name="T35" fmla="*/ 1 h 24"/>
                  <a:gd name="T36" fmla="*/ 40 w 40"/>
                  <a:gd name="T37" fmla="*/ 2 h 24"/>
                  <a:gd name="T38" fmla="*/ 34 w 40"/>
                  <a:gd name="T39" fmla="*/ 2 h 24"/>
                  <a:gd name="T40" fmla="*/ 29 w 40"/>
                  <a:gd name="T41" fmla="*/ 4 h 24"/>
                  <a:gd name="T42" fmla="*/ 22 w 40"/>
                  <a:gd name="T43" fmla="*/ 8 h 24"/>
                  <a:gd name="T44" fmla="*/ 18 w 40"/>
                  <a:gd name="T45" fmla="*/ 9 h 24"/>
                  <a:gd name="T46" fmla="*/ 15 w 40"/>
                  <a:gd name="T47" fmla="*/ 11 h 24"/>
                  <a:gd name="T48" fmla="*/ 12 w 40"/>
                  <a:gd name="T49" fmla="*/ 12 h 24"/>
                  <a:gd name="T50" fmla="*/ 9 w 40"/>
                  <a:gd name="T51" fmla="*/ 15 h 24"/>
                  <a:gd name="T52" fmla="*/ 6 w 40"/>
                  <a:gd name="T53" fmla="*/ 17 h 24"/>
                  <a:gd name="T54" fmla="*/ 4 w 40"/>
                  <a:gd name="T55" fmla="*/ 19 h 24"/>
                  <a:gd name="T56" fmla="*/ 2 w 40"/>
                  <a:gd name="T57" fmla="*/ 22 h 24"/>
                  <a:gd name="T58" fmla="*/ 2 w 40"/>
                  <a:gd name="T59" fmla="*/ 23 h 24"/>
                  <a:gd name="T60" fmla="*/ 1 w 40"/>
                  <a:gd name="T61" fmla="*/ 24 h 24"/>
                  <a:gd name="T62" fmla="*/ 1 w 40"/>
                  <a:gd name="T6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24">
                    <a:moveTo>
                      <a:pt x="1" y="24"/>
                    </a:moveTo>
                    <a:cubicBezTo>
                      <a:pt x="1" y="24"/>
                      <a:pt x="0" y="24"/>
                      <a:pt x="0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2"/>
                      <a:pt x="1" y="22"/>
                    </a:cubicBezTo>
                    <a:cubicBezTo>
                      <a:pt x="2" y="20"/>
                      <a:pt x="3" y="19"/>
                      <a:pt x="3" y="18"/>
                    </a:cubicBezTo>
                    <a:cubicBezTo>
                      <a:pt x="4" y="18"/>
                      <a:pt x="4" y="17"/>
                      <a:pt x="5" y="16"/>
                    </a:cubicBezTo>
                    <a:cubicBezTo>
                      <a:pt x="6" y="15"/>
                      <a:pt x="7" y="15"/>
                      <a:pt x="8" y="14"/>
                    </a:cubicBezTo>
                    <a:cubicBezTo>
                      <a:pt x="9" y="13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1"/>
                      <a:pt x="14" y="10"/>
                    </a:cubicBezTo>
                    <a:cubicBezTo>
                      <a:pt x="14" y="9"/>
                      <a:pt x="15" y="9"/>
                      <a:pt x="17" y="8"/>
                    </a:cubicBezTo>
                    <a:cubicBezTo>
                      <a:pt x="19" y="8"/>
                      <a:pt x="20" y="7"/>
                      <a:pt x="21" y="7"/>
                    </a:cubicBezTo>
                    <a:cubicBezTo>
                      <a:pt x="24" y="5"/>
                      <a:pt x="26" y="4"/>
                      <a:pt x="28" y="3"/>
                    </a:cubicBezTo>
                    <a:cubicBezTo>
                      <a:pt x="30" y="3"/>
                      <a:pt x="32" y="2"/>
                      <a:pt x="34" y="1"/>
                    </a:cubicBezTo>
                    <a:cubicBezTo>
                      <a:pt x="36" y="0"/>
                      <a:pt x="38" y="0"/>
                      <a:pt x="40" y="1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2"/>
                    </a:cubicBezTo>
                    <a:cubicBezTo>
                      <a:pt x="32" y="3"/>
                      <a:pt x="31" y="4"/>
                      <a:pt x="29" y="4"/>
                    </a:cubicBezTo>
                    <a:cubicBezTo>
                      <a:pt x="27" y="5"/>
                      <a:pt x="24" y="6"/>
                      <a:pt x="22" y="8"/>
                    </a:cubicBezTo>
                    <a:cubicBezTo>
                      <a:pt x="21" y="8"/>
                      <a:pt x="19" y="9"/>
                      <a:pt x="18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4" y="12"/>
                      <a:pt x="13" y="12"/>
                      <a:pt x="12" y="12"/>
                    </a:cubicBezTo>
                    <a:cubicBezTo>
                      <a:pt x="11" y="13"/>
                      <a:pt x="10" y="14"/>
                      <a:pt x="9" y="15"/>
                    </a:cubicBezTo>
                    <a:cubicBezTo>
                      <a:pt x="8" y="16"/>
                      <a:pt x="6" y="16"/>
                      <a:pt x="6" y="17"/>
                    </a:cubicBezTo>
                    <a:cubicBezTo>
                      <a:pt x="5" y="18"/>
                      <a:pt x="5" y="18"/>
                      <a:pt x="4" y="19"/>
                    </a:cubicBezTo>
                    <a:cubicBezTo>
                      <a:pt x="4" y="20"/>
                      <a:pt x="3" y="20"/>
                      <a:pt x="2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Freeform 1164"/>
              <p:cNvSpPr/>
              <p:nvPr/>
            </p:nvSpPr>
            <p:spPr bwMode="auto">
              <a:xfrm>
                <a:off x="3986" y="2318"/>
                <a:ext cx="132" cy="10"/>
              </a:xfrm>
              <a:custGeom>
                <a:avLst/>
                <a:gdLst>
                  <a:gd name="T0" fmla="*/ 49 w 49"/>
                  <a:gd name="T1" fmla="*/ 3 h 4"/>
                  <a:gd name="T2" fmla="*/ 49 w 49"/>
                  <a:gd name="T3" fmla="*/ 3 h 4"/>
                  <a:gd name="T4" fmla="*/ 43 w 49"/>
                  <a:gd name="T5" fmla="*/ 3 h 4"/>
                  <a:gd name="T6" fmla="*/ 34 w 49"/>
                  <a:gd name="T7" fmla="*/ 3 h 4"/>
                  <a:gd name="T8" fmla="*/ 29 w 49"/>
                  <a:gd name="T9" fmla="*/ 3 h 4"/>
                  <a:gd name="T10" fmla="*/ 24 w 49"/>
                  <a:gd name="T11" fmla="*/ 2 h 4"/>
                  <a:gd name="T12" fmla="*/ 20 w 49"/>
                  <a:gd name="T13" fmla="*/ 2 h 4"/>
                  <a:gd name="T14" fmla="*/ 15 w 49"/>
                  <a:gd name="T15" fmla="*/ 2 h 4"/>
                  <a:gd name="T16" fmla="*/ 13 w 49"/>
                  <a:gd name="T17" fmla="*/ 2 h 4"/>
                  <a:gd name="T18" fmla="*/ 13 w 49"/>
                  <a:gd name="T19" fmla="*/ 2 h 4"/>
                  <a:gd name="T20" fmla="*/ 0 w 49"/>
                  <a:gd name="T21" fmla="*/ 1 h 4"/>
                  <a:gd name="T22" fmla="*/ 0 w 49"/>
                  <a:gd name="T23" fmla="*/ 0 h 4"/>
                  <a:gd name="T24" fmla="*/ 1 w 49"/>
                  <a:gd name="T25" fmla="*/ 0 h 4"/>
                  <a:gd name="T26" fmla="*/ 13 w 49"/>
                  <a:gd name="T27" fmla="*/ 1 h 4"/>
                  <a:gd name="T28" fmla="*/ 13 w 49"/>
                  <a:gd name="T29" fmla="*/ 0 h 4"/>
                  <a:gd name="T30" fmla="*/ 15 w 49"/>
                  <a:gd name="T31" fmla="*/ 1 h 4"/>
                  <a:gd name="T32" fmla="*/ 20 w 49"/>
                  <a:gd name="T33" fmla="*/ 1 h 4"/>
                  <a:gd name="T34" fmla="*/ 24 w 49"/>
                  <a:gd name="T35" fmla="*/ 1 h 4"/>
                  <a:gd name="T36" fmla="*/ 29 w 49"/>
                  <a:gd name="T37" fmla="*/ 1 h 4"/>
                  <a:gd name="T38" fmla="*/ 34 w 49"/>
                  <a:gd name="T39" fmla="*/ 2 h 4"/>
                  <a:gd name="T40" fmla="*/ 43 w 49"/>
                  <a:gd name="T41" fmla="*/ 2 h 4"/>
                  <a:gd name="T42" fmla="*/ 49 w 49"/>
                  <a:gd name="T43" fmla="*/ 2 h 4"/>
                  <a:gd name="T44" fmla="*/ 49 w 49"/>
                  <a:gd name="T45" fmla="*/ 3 h 4"/>
                  <a:gd name="T46" fmla="*/ 49 w 49"/>
                  <a:gd name="T4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9" h="4">
                    <a:moveTo>
                      <a:pt x="49" y="3"/>
                    </a:moveTo>
                    <a:cubicBezTo>
                      <a:pt x="49" y="3"/>
                      <a:pt x="49" y="3"/>
                      <a:pt x="49" y="3"/>
                    </a:cubicBezTo>
                    <a:cubicBezTo>
                      <a:pt x="47" y="3"/>
                      <a:pt x="45" y="3"/>
                      <a:pt x="43" y="3"/>
                    </a:cubicBezTo>
                    <a:cubicBezTo>
                      <a:pt x="39" y="4"/>
                      <a:pt x="36" y="4"/>
                      <a:pt x="34" y="3"/>
                    </a:cubicBezTo>
                    <a:cubicBezTo>
                      <a:pt x="32" y="3"/>
                      <a:pt x="31" y="2"/>
                      <a:pt x="29" y="3"/>
                    </a:cubicBezTo>
                    <a:cubicBezTo>
                      <a:pt x="27" y="3"/>
                      <a:pt x="26" y="2"/>
                      <a:pt x="24" y="2"/>
                    </a:cubicBezTo>
                    <a:cubicBezTo>
                      <a:pt x="23" y="2"/>
                      <a:pt x="21" y="2"/>
                      <a:pt x="20" y="2"/>
                    </a:cubicBezTo>
                    <a:cubicBezTo>
                      <a:pt x="18" y="2"/>
                      <a:pt x="16" y="2"/>
                      <a:pt x="15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1"/>
                      <a:pt x="18" y="1"/>
                      <a:pt x="20" y="1"/>
                    </a:cubicBezTo>
                    <a:cubicBezTo>
                      <a:pt x="21" y="1"/>
                      <a:pt x="23" y="1"/>
                      <a:pt x="24" y="1"/>
                    </a:cubicBezTo>
                    <a:cubicBezTo>
                      <a:pt x="26" y="1"/>
                      <a:pt x="27" y="1"/>
                      <a:pt x="29" y="1"/>
                    </a:cubicBezTo>
                    <a:cubicBezTo>
                      <a:pt x="31" y="1"/>
                      <a:pt x="32" y="2"/>
                      <a:pt x="34" y="2"/>
                    </a:cubicBezTo>
                    <a:cubicBezTo>
                      <a:pt x="36" y="2"/>
                      <a:pt x="39" y="3"/>
                      <a:pt x="43" y="2"/>
                    </a:cubicBezTo>
                    <a:cubicBezTo>
                      <a:pt x="45" y="2"/>
                      <a:pt x="47" y="2"/>
                      <a:pt x="49" y="2"/>
                    </a:cubicBezTo>
                    <a:cubicBezTo>
                      <a:pt x="49" y="2"/>
                      <a:pt x="49" y="2"/>
                      <a:pt x="49" y="3"/>
                    </a:cubicBezTo>
                    <a:cubicBezTo>
                      <a:pt x="49" y="3"/>
                      <a:pt x="49" y="3"/>
                      <a:pt x="49" y="3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Freeform 1165"/>
              <p:cNvSpPr/>
              <p:nvPr/>
            </p:nvSpPr>
            <p:spPr bwMode="auto">
              <a:xfrm>
                <a:off x="3942" y="2266"/>
                <a:ext cx="52" cy="38"/>
              </a:xfrm>
              <a:custGeom>
                <a:avLst/>
                <a:gdLst>
                  <a:gd name="T0" fmla="*/ 0 w 19"/>
                  <a:gd name="T1" fmla="*/ 14 h 14"/>
                  <a:gd name="T2" fmla="*/ 0 w 19"/>
                  <a:gd name="T3" fmla="*/ 13 h 14"/>
                  <a:gd name="T4" fmla="*/ 3 w 19"/>
                  <a:gd name="T5" fmla="*/ 9 h 14"/>
                  <a:gd name="T6" fmla="*/ 9 w 19"/>
                  <a:gd name="T7" fmla="*/ 5 h 14"/>
                  <a:gd name="T8" fmla="*/ 18 w 19"/>
                  <a:gd name="T9" fmla="*/ 0 h 14"/>
                  <a:gd name="T10" fmla="*/ 19 w 19"/>
                  <a:gd name="T11" fmla="*/ 1 h 14"/>
                  <a:gd name="T12" fmla="*/ 9 w 19"/>
                  <a:gd name="T13" fmla="*/ 6 h 14"/>
                  <a:gd name="T14" fmla="*/ 4 w 19"/>
                  <a:gd name="T15" fmla="*/ 10 h 14"/>
                  <a:gd name="T16" fmla="*/ 0 w 1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0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2" y="11"/>
                      <a:pt x="3" y="9"/>
                    </a:cubicBezTo>
                    <a:cubicBezTo>
                      <a:pt x="3" y="9"/>
                      <a:pt x="9" y="5"/>
                      <a:pt x="9" y="5"/>
                    </a:cubicBezTo>
                    <a:cubicBezTo>
                      <a:pt x="11" y="4"/>
                      <a:pt x="16" y="1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2"/>
                      <a:pt x="11" y="5"/>
                      <a:pt x="9" y="6"/>
                    </a:cubicBezTo>
                    <a:cubicBezTo>
                      <a:pt x="9" y="6"/>
                      <a:pt x="4" y="10"/>
                      <a:pt x="4" y="10"/>
                    </a:cubicBezTo>
                    <a:cubicBezTo>
                      <a:pt x="3" y="11"/>
                      <a:pt x="2" y="13"/>
                      <a:pt x="0" y="1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Freeform 1166"/>
              <p:cNvSpPr/>
              <p:nvPr/>
            </p:nvSpPr>
            <p:spPr bwMode="auto">
              <a:xfrm>
                <a:off x="3951" y="2242"/>
                <a:ext cx="67" cy="41"/>
              </a:xfrm>
              <a:custGeom>
                <a:avLst/>
                <a:gdLst>
                  <a:gd name="T0" fmla="*/ 1 w 25"/>
                  <a:gd name="T1" fmla="*/ 15 h 15"/>
                  <a:gd name="T2" fmla="*/ 0 w 25"/>
                  <a:gd name="T3" fmla="*/ 15 h 15"/>
                  <a:gd name="T4" fmla="*/ 1 w 25"/>
                  <a:gd name="T5" fmla="*/ 14 h 15"/>
                  <a:gd name="T6" fmla="*/ 1 w 25"/>
                  <a:gd name="T7" fmla="*/ 13 h 15"/>
                  <a:gd name="T8" fmla="*/ 4 w 25"/>
                  <a:gd name="T9" fmla="*/ 12 h 15"/>
                  <a:gd name="T10" fmla="*/ 7 w 25"/>
                  <a:gd name="T11" fmla="*/ 10 h 15"/>
                  <a:gd name="T12" fmla="*/ 12 w 25"/>
                  <a:gd name="T13" fmla="*/ 7 h 15"/>
                  <a:gd name="T14" fmla="*/ 14 w 25"/>
                  <a:gd name="T15" fmla="*/ 5 h 15"/>
                  <a:gd name="T16" fmla="*/ 19 w 25"/>
                  <a:gd name="T17" fmla="*/ 2 h 15"/>
                  <a:gd name="T18" fmla="*/ 25 w 25"/>
                  <a:gd name="T19" fmla="*/ 0 h 15"/>
                  <a:gd name="T20" fmla="*/ 25 w 25"/>
                  <a:gd name="T21" fmla="*/ 1 h 15"/>
                  <a:gd name="T22" fmla="*/ 19 w 25"/>
                  <a:gd name="T23" fmla="*/ 3 h 15"/>
                  <a:gd name="T24" fmla="*/ 15 w 25"/>
                  <a:gd name="T25" fmla="*/ 6 h 15"/>
                  <a:gd name="T26" fmla="*/ 12 w 25"/>
                  <a:gd name="T27" fmla="*/ 8 h 15"/>
                  <a:gd name="T28" fmla="*/ 7 w 25"/>
                  <a:gd name="T29" fmla="*/ 11 h 15"/>
                  <a:gd name="T30" fmla="*/ 4 w 25"/>
                  <a:gd name="T31" fmla="*/ 13 h 15"/>
                  <a:gd name="T32" fmla="*/ 2 w 25"/>
                  <a:gd name="T33" fmla="*/ 14 h 15"/>
                  <a:gd name="T34" fmla="*/ 1 w 25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5">
                    <a:moveTo>
                      <a:pt x="1" y="15"/>
                    </a:moveTo>
                    <a:cubicBezTo>
                      <a:pt x="1" y="15"/>
                      <a:pt x="1" y="15"/>
                      <a:pt x="0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2" y="13"/>
                      <a:pt x="3" y="13"/>
                      <a:pt x="4" y="12"/>
                    </a:cubicBezTo>
                    <a:cubicBezTo>
                      <a:pt x="4" y="12"/>
                      <a:pt x="5" y="11"/>
                      <a:pt x="7" y="10"/>
                    </a:cubicBezTo>
                    <a:cubicBezTo>
                      <a:pt x="8" y="9"/>
                      <a:pt x="10" y="8"/>
                      <a:pt x="12" y="7"/>
                    </a:cubicBezTo>
                    <a:cubicBezTo>
                      <a:pt x="12" y="7"/>
                      <a:pt x="13" y="6"/>
                      <a:pt x="14" y="5"/>
                    </a:cubicBezTo>
                    <a:cubicBezTo>
                      <a:pt x="16" y="4"/>
                      <a:pt x="18" y="3"/>
                      <a:pt x="19" y="2"/>
                    </a:cubicBezTo>
                    <a:cubicBezTo>
                      <a:pt x="21" y="1"/>
                      <a:pt x="23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3" y="2"/>
                      <a:pt x="21" y="2"/>
                      <a:pt x="19" y="3"/>
                    </a:cubicBezTo>
                    <a:cubicBezTo>
                      <a:pt x="18" y="4"/>
                      <a:pt x="16" y="5"/>
                      <a:pt x="15" y="6"/>
                    </a:cubicBezTo>
                    <a:cubicBezTo>
                      <a:pt x="14" y="7"/>
                      <a:pt x="13" y="8"/>
                      <a:pt x="12" y="8"/>
                    </a:cubicBezTo>
                    <a:cubicBezTo>
                      <a:pt x="11" y="9"/>
                      <a:pt x="9" y="10"/>
                      <a:pt x="7" y="11"/>
                    </a:cubicBezTo>
                    <a:cubicBezTo>
                      <a:pt x="6" y="12"/>
                      <a:pt x="5" y="13"/>
                      <a:pt x="4" y="13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Freeform 1167"/>
              <p:cNvSpPr/>
              <p:nvPr/>
            </p:nvSpPr>
            <p:spPr bwMode="auto">
              <a:xfrm>
                <a:off x="3964" y="2237"/>
                <a:ext cx="40" cy="24"/>
              </a:xfrm>
              <a:custGeom>
                <a:avLst/>
                <a:gdLst>
                  <a:gd name="T0" fmla="*/ 1 w 15"/>
                  <a:gd name="T1" fmla="*/ 9 h 9"/>
                  <a:gd name="T2" fmla="*/ 0 w 15"/>
                  <a:gd name="T3" fmla="*/ 9 h 9"/>
                  <a:gd name="T4" fmla="*/ 0 w 15"/>
                  <a:gd name="T5" fmla="*/ 8 h 9"/>
                  <a:gd name="T6" fmla="*/ 5 w 15"/>
                  <a:gd name="T7" fmla="*/ 5 h 9"/>
                  <a:gd name="T8" fmla="*/ 11 w 15"/>
                  <a:gd name="T9" fmla="*/ 2 h 9"/>
                  <a:gd name="T10" fmla="*/ 12 w 15"/>
                  <a:gd name="T11" fmla="*/ 1 h 9"/>
                  <a:gd name="T12" fmla="*/ 14 w 15"/>
                  <a:gd name="T13" fmla="*/ 0 h 9"/>
                  <a:gd name="T14" fmla="*/ 15 w 15"/>
                  <a:gd name="T15" fmla="*/ 2 h 9"/>
                  <a:gd name="T16" fmla="*/ 13 w 15"/>
                  <a:gd name="T17" fmla="*/ 2 h 9"/>
                  <a:gd name="T18" fmla="*/ 11 w 15"/>
                  <a:gd name="T19" fmla="*/ 3 h 9"/>
                  <a:gd name="T20" fmla="*/ 6 w 15"/>
                  <a:gd name="T21" fmla="*/ 6 h 9"/>
                  <a:gd name="T22" fmla="*/ 1 w 15"/>
                  <a:gd name="T2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9">
                    <a:moveTo>
                      <a:pt x="1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3" y="7"/>
                      <a:pt x="5" y="5"/>
                    </a:cubicBezTo>
                    <a:cubicBezTo>
                      <a:pt x="7" y="4"/>
                      <a:pt x="9" y="2"/>
                      <a:pt x="11" y="2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9" y="3"/>
                      <a:pt x="8" y="5"/>
                      <a:pt x="6" y="6"/>
                    </a:cubicBezTo>
                    <a:cubicBezTo>
                      <a:pt x="4" y="8"/>
                      <a:pt x="3" y="9"/>
                      <a:pt x="1" y="9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Freeform 1168"/>
              <p:cNvSpPr/>
              <p:nvPr/>
            </p:nvSpPr>
            <p:spPr bwMode="auto">
              <a:xfrm>
                <a:off x="3894" y="2223"/>
                <a:ext cx="30" cy="41"/>
              </a:xfrm>
              <a:custGeom>
                <a:avLst/>
                <a:gdLst>
                  <a:gd name="T0" fmla="*/ 3 w 11"/>
                  <a:gd name="T1" fmla="*/ 7 h 15"/>
                  <a:gd name="T2" fmla="*/ 3 w 11"/>
                  <a:gd name="T3" fmla="*/ 2 h 15"/>
                  <a:gd name="T4" fmla="*/ 0 w 11"/>
                  <a:gd name="T5" fmla="*/ 5 h 15"/>
                  <a:gd name="T6" fmla="*/ 2 w 11"/>
                  <a:gd name="T7" fmla="*/ 7 h 15"/>
                  <a:gd name="T8" fmla="*/ 3 w 11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3" y="7"/>
                    </a:moveTo>
                    <a:cubicBezTo>
                      <a:pt x="10" y="15"/>
                      <a:pt x="11" y="0"/>
                      <a:pt x="3" y="2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Freeform 1169"/>
              <p:cNvSpPr/>
              <p:nvPr/>
            </p:nvSpPr>
            <p:spPr bwMode="auto">
              <a:xfrm>
                <a:off x="3894" y="2237"/>
                <a:ext cx="19" cy="102"/>
              </a:xfrm>
              <a:custGeom>
                <a:avLst/>
                <a:gdLst>
                  <a:gd name="T0" fmla="*/ 6 w 7"/>
                  <a:gd name="T1" fmla="*/ 38 h 38"/>
                  <a:gd name="T2" fmla="*/ 4 w 7"/>
                  <a:gd name="T3" fmla="*/ 33 h 38"/>
                  <a:gd name="T4" fmla="*/ 1 w 7"/>
                  <a:gd name="T5" fmla="*/ 18 h 38"/>
                  <a:gd name="T6" fmla="*/ 1 w 7"/>
                  <a:gd name="T7" fmla="*/ 10 h 38"/>
                  <a:gd name="T8" fmla="*/ 2 w 7"/>
                  <a:gd name="T9" fmla="*/ 2 h 38"/>
                  <a:gd name="T10" fmla="*/ 5 w 7"/>
                  <a:gd name="T11" fmla="*/ 2 h 38"/>
                  <a:gd name="T12" fmla="*/ 3 w 7"/>
                  <a:gd name="T13" fmla="*/ 15 h 38"/>
                  <a:gd name="T14" fmla="*/ 7 w 7"/>
                  <a:gd name="T15" fmla="*/ 37 h 38"/>
                  <a:gd name="T16" fmla="*/ 6 w 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8">
                    <a:moveTo>
                      <a:pt x="6" y="38"/>
                    </a:moveTo>
                    <a:cubicBezTo>
                      <a:pt x="4" y="37"/>
                      <a:pt x="4" y="36"/>
                      <a:pt x="4" y="33"/>
                    </a:cubicBezTo>
                    <a:cubicBezTo>
                      <a:pt x="3" y="29"/>
                      <a:pt x="1" y="21"/>
                      <a:pt x="1" y="18"/>
                    </a:cubicBezTo>
                    <a:cubicBezTo>
                      <a:pt x="1" y="16"/>
                      <a:pt x="0" y="14"/>
                      <a:pt x="1" y="10"/>
                    </a:cubicBezTo>
                    <a:cubicBezTo>
                      <a:pt x="1" y="9"/>
                      <a:pt x="0" y="7"/>
                      <a:pt x="2" y="2"/>
                    </a:cubicBezTo>
                    <a:cubicBezTo>
                      <a:pt x="3" y="1"/>
                      <a:pt x="4" y="0"/>
                      <a:pt x="5" y="2"/>
                    </a:cubicBezTo>
                    <a:cubicBezTo>
                      <a:pt x="5" y="6"/>
                      <a:pt x="3" y="15"/>
                      <a:pt x="3" y="15"/>
                    </a:cubicBezTo>
                    <a:cubicBezTo>
                      <a:pt x="2" y="18"/>
                      <a:pt x="5" y="33"/>
                      <a:pt x="7" y="37"/>
                    </a:cubicBezTo>
                    <a:cubicBezTo>
                      <a:pt x="7" y="38"/>
                      <a:pt x="6" y="38"/>
                      <a:pt x="6" y="38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Freeform 1170"/>
              <p:cNvSpPr/>
              <p:nvPr/>
            </p:nvSpPr>
            <p:spPr bwMode="auto">
              <a:xfrm>
                <a:off x="3934" y="2253"/>
                <a:ext cx="27" cy="30"/>
              </a:xfrm>
              <a:custGeom>
                <a:avLst/>
                <a:gdLst>
                  <a:gd name="T0" fmla="*/ 2 w 10"/>
                  <a:gd name="T1" fmla="*/ 4 h 11"/>
                  <a:gd name="T2" fmla="*/ 3 w 10"/>
                  <a:gd name="T3" fmla="*/ 0 h 11"/>
                  <a:gd name="T4" fmla="*/ 1 w 10"/>
                  <a:gd name="T5" fmla="*/ 2 h 11"/>
                  <a:gd name="T6" fmla="*/ 2 w 10"/>
                  <a:gd name="T7" fmla="*/ 4 h 11"/>
                  <a:gd name="T8" fmla="*/ 2 w 10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2" y="4"/>
                    </a:moveTo>
                    <a:cubicBezTo>
                      <a:pt x="5" y="11"/>
                      <a:pt x="10" y="1"/>
                      <a:pt x="3" y="0"/>
                    </a:cubicBezTo>
                    <a:cubicBezTo>
                      <a:pt x="2" y="0"/>
                      <a:pt x="1" y="0"/>
                      <a:pt x="1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Freeform 1171"/>
              <p:cNvSpPr/>
              <p:nvPr/>
            </p:nvSpPr>
            <p:spPr bwMode="auto">
              <a:xfrm>
                <a:off x="3916" y="2261"/>
                <a:ext cx="29" cy="75"/>
              </a:xfrm>
              <a:custGeom>
                <a:avLst/>
                <a:gdLst>
                  <a:gd name="T0" fmla="*/ 2 w 11"/>
                  <a:gd name="T1" fmla="*/ 27 h 28"/>
                  <a:gd name="T2" fmla="*/ 1 w 11"/>
                  <a:gd name="T3" fmla="*/ 24 h 28"/>
                  <a:gd name="T4" fmla="*/ 4 w 11"/>
                  <a:gd name="T5" fmla="*/ 12 h 28"/>
                  <a:gd name="T6" fmla="*/ 6 w 11"/>
                  <a:gd name="T7" fmla="*/ 6 h 28"/>
                  <a:gd name="T8" fmla="*/ 9 w 11"/>
                  <a:gd name="T9" fmla="*/ 1 h 28"/>
                  <a:gd name="T10" fmla="*/ 10 w 11"/>
                  <a:gd name="T11" fmla="*/ 2 h 28"/>
                  <a:gd name="T12" fmla="*/ 5 w 11"/>
                  <a:gd name="T13" fmla="*/ 10 h 28"/>
                  <a:gd name="T14" fmla="*/ 2 w 11"/>
                  <a:gd name="T15" fmla="*/ 27 h 28"/>
                  <a:gd name="T16" fmla="*/ 2 w 11"/>
                  <a:gd name="T1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2" y="27"/>
                    </a:moveTo>
                    <a:cubicBezTo>
                      <a:pt x="0" y="27"/>
                      <a:pt x="1" y="26"/>
                      <a:pt x="1" y="24"/>
                    </a:cubicBezTo>
                    <a:cubicBezTo>
                      <a:pt x="2" y="21"/>
                      <a:pt x="2" y="14"/>
                      <a:pt x="4" y="12"/>
                    </a:cubicBezTo>
                    <a:cubicBezTo>
                      <a:pt x="4" y="11"/>
                      <a:pt x="4" y="9"/>
                      <a:pt x="6" y="6"/>
                    </a:cubicBezTo>
                    <a:cubicBezTo>
                      <a:pt x="6" y="6"/>
                      <a:pt x="6" y="4"/>
                      <a:pt x="9" y="1"/>
                    </a:cubicBezTo>
                    <a:cubicBezTo>
                      <a:pt x="9" y="0"/>
                      <a:pt x="11" y="0"/>
                      <a:pt x="10" y="2"/>
                    </a:cubicBezTo>
                    <a:cubicBezTo>
                      <a:pt x="9" y="5"/>
                      <a:pt x="6" y="10"/>
                      <a:pt x="5" y="10"/>
                    </a:cubicBezTo>
                    <a:cubicBezTo>
                      <a:pt x="5" y="12"/>
                      <a:pt x="2" y="24"/>
                      <a:pt x="2" y="27"/>
                    </a:cubicBezTo>
                    <a:cubicBezTo>
                      <a:pt x="2" y="28"/>
                      <a:pt x="1" y="27"/>
                      <a:pt x="2" y="27"/>
                    </a:cubicBezTo>
                    <a:close/>
                  </a:path>
                </a:pathLst>
              </a:custGeom>
              <a:solidFill>
                <a:srgbClr val="00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1" name="Freeform 1173"/>
            <p:cNvSpPr/>
            <p:nvPr/>
          </p:nvSpPr>
          <p:spPr bwMode="auto">
            <a:xfrm>
              <a:off x="5976938" y="3546475"/>
              <a:ext cx="68263" cy="80963"/>
            </a:xfrm>
            <a:custGeom>
              <a:avLst/>
              <a:gdLst>
                <a:gd name="T0" fmla="*/ 14 w 16"/>
                <a:gd name="T1" fmla="*/ 6 h 19"/>
                <a:gd name="T2" fmla="*/ 9 w 16"/>
                <a:gd name="T3" fmla="*/ 1 h 19"/>
                <a:gd name="T4" fmla="*/ 14 w 16"/>
                <a:gd name="T5" fmla="*/ 1 h 19"/>
                <a:gd name="T6" fmla="*/ 15 w 16"/>
                <a:gd name="T7" fmla="*/ 6 h 19"/>
                <a:gd name="T8" fmla="*/ 14 w 16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4" y="6"/>
                  </a:moveTo>
                  <a:cubicBezTo>
                    <a:pt x="15" y="19"/>
                    <a:pt x="0" y="7"/>
                    <a:pt x="9" y="1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16" y="3"/>
                    <a:pt x="15" y="4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2" name="Freeform 1174"/>
            <p:cNvSpPr/>
            <p:nvPr/>
          </p:nvSpPr>
          <p:spPr bwMode="auto">
            <a:xfrm>
              <a:off x="6022975" y="3568700"/>
              <a:ext cx="150813" cy="157163"/>
            </a:xfrm>
            <a:custGeom>
              <a:avLst/>
              <a:gdLst>
                <a:gd name="T0" fmla="*/ 34 w 35"/>
                <a:gd name="T1" fmla="*/ 36 h 37"/>
                <a:gd name="T2" fmla="*/ 32 w 35"/>
                <a:gd name="T3" fmla="*/ 30 h 37"/>
                <a:gd name="T4" fmla="*/ 19 w 35"/>
                <a:gd name="T5" fmla="*/ 14 h 37"/>
                <a:gd name="T6" fmla="*/ 12 w 35"/>
                <a:gd name="T7" fmla="*/ 7 h 37"/>
                <a:gd name="T8" fmla="*/ 4 w 35"/>
                <a:gd name="T9" fmla="*/ 0 h 37"/>
                <a:gd name="T10" fmla="*/ 2 w 35"/>
                <a:gd name="T11" fmla="*/ 3 h 37"/>
                <a:gd name="T12" fmla="*/ 15 w 35"/>
                <a:gd name="T13" fmla="*/ 13 h 37"/>
                <a:gd name="T14" fmla="*/ 32 w 35"/>
                <a:gd name="T15" fmla="*/ 36 h 37"/>
                <a:gd name="T16" fmla="*/ 34 w 35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7">
                  <a:moveTo>
                    <a:pt x="34" y="36"/>
                  </a:moveTo>
                  <a:cubicBezTo>
                    <a:pt x="35" y="34"/>
                    <a:pt x="33" y="33"/>
                    <a:pt x="32" y="30"/>
                  </a:cubicBezTo>
                  <a:cubicBezTo>
                    <a:pt x="29" y="26"/>
                    <a:pt x="23" y="16"/>
                    <a:pt x="19" y="14"/>
                  </a:cubicBezTo>
                  <a:cubicBezTo>
                    <a:pt x="18" y="12"/>
                    <a:pt x="16" y="9"/>
                    <a:pt x="12" y="7"/>
                  </a:cubicBezTo>
                  <a:cubicBezTo>
                    <a:pt x="10" y="6"/>
                    <a:pt x="9" y="3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5" y="6"/>
                    <a:pt x="15" y="12"/>
                    <a:pt x="15" y="13"/>
                  </a:cubicBezTo>
                  <a:cubicBezTo>
                    <a:pt x="18" y="15"/>
                    <a:pt x="30" y="31"/>
                    <a:pt x="32" y="36"/>
                  </a:cubicBezTo>
                  <a:cubicBezTo>
                    <a:pt x="33" y="37"/>
                    <a:pt x="34" y="36"/>
                    <a:pt x="34" y="36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3" name="Freeform 1175"/>
            <p:cNvSpPr/>
            <p:nvPr/>
          </p:nvSpPr>
          <p:spPr bwMode="auto">
            <a:xfrm>
              <a:off x="5967413" y="3667125"/>
              <a:ext cx="65088" cy="46038"/>
            </a:xfrm>
            <a:custGeom>
              <a:avLst/>
              <a:gdLst>
                <a:gd name="T0" fmla="*/ 9 w 15"/>
                <a:gd name="T1" fmla="*/ 4 h 11"/>
                <a:gd name="T2" fmla="*/ 4 w 15"/>
                <a:gd name="T3" fmla="*/ 2 h 11"/>
                <a:gd name="T4" fmla="*/ 7 w 15"/>
                <a:gd name="T5" fmla="*/ 1 h 11"/>
                <a:gd name="T6" fmla="*/ 9 w 15"/>
                <a:gd name="T7" fmla="*/ 3 h 11"/>
                <a:gd name="T8" fmla="*/ 9 w 15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9" y="4"/>
                  </a:moveTo>
                  <a:cubicBezTo>
                    <a:pt x="15" y="11"/>
                    <a:pt x="0" y="8"/>
                    <a:pt x="4" y="2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4" name="Freeform 1176"/>
            <p:cNvSpPr/>
            <p:nvPr/>
          </p:nvSpPr>
          <p:spPr bwMode="auto">
            <a:xfrm>
              <a:off x="5992813" y="3679825"/>
              <a:ext cx="168275" cy="50800"/>
            </a:xfrm>
            <a:custGeom>
              <a:avLst/>
              <a:gdLst>
                <a:gd name="T0" fmla="*/ 37 w 39"/>
                <a:gd name="T1" fmla="*/ 12 h 12"/>
                <a:gd name="T2" fmla="*/ 32 w 39"/>
                <a:gd name="T3" fmla="*/ 8 h 12"/>
                <a:gd name="T4" fmla="*/ 17 w 39"/>
                <a:gd name="T5" fmla="*/ 3 h 12"/>
                <a:gd name="T6" fmla="*/ 10 w 39"/>
                <a:gd name="T7" fmla="*/ 1 h 12"/>
                <a:gd name="T8" fmla="*/ 2 w 39"/>
                <a:gd name="T9" fmla="*/ 0 h 12"/>
                <a:gd name="T10" fmla="*/ 2 w 39"/>
                <a:gd name="T11" fmla="*/ 2 h 12"/>
                <a:gd name="T12" fmla="*/ 14 w 39"/>
                <a:gd name="T13" fmla="*/ 4 h 12"/>
                <a:gd name="T14" fmla="*/ 33 w 39"/>
                <a:gd name="T15" fmla="*/ 11 h 12"/>
                <a:gd name="T16" fmla="*/ 37 w 3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2">
                  <a:moveTo>
                    <a:pt x="37" y="12"/>
                  </a:moveTo>
                  <a:cubicBezTo>
                    <a:pt x="39" y="10"/>
                    <a:pt x="34" y="9"/>
                    <a:pt x="32" y="8"/>
                  </a:cubicBezTo>
                  <a:cubicBezTo>
                    <a:pt x="29" y="6"/>
                    <a:pt x="20" y="4"/>
                    <a:pt x="17" y="3"/>
                  </a:cubicBezTo>
                  <a:cubicBezTo>
                    <a:pt x="16" y="3"/>
                    <a:pt x="13" y="1"/>
                    <a:pt x="10" y="1"/>
                  </a:cubicBezTo>
                  <a:cubicBezTo>
                    <a:pt x="8" y="1"/>
                    <a:pt x="7" y="0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5" y="3"/>
                    <a:pt x="14" y="4"/>
                    <a:pt x="14" y="4"/>
                  </a:cubicBezTo>
                  <a:cubicBezTo>
                    <a:pt x="16" y="4"/>
                    <a:pt x="30" y="8"/>
                    <a:pt x="33" y="11"/>
                  </a:cubicBezTo>
                  <a:cubicBezTo>
                    <a:pt x="34" y="11"/>
                    <a:pt x="37" y="12"/>
                    <a:pt x="37" y="12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5" name="Freeform 1177"/>
            <p:cNvSpPr/>
            <p:nvPr/>
          </p:nvSpPr>
          <p:spPr bwMode="auto">
            <a:xfrm>
              <a:off x="6045200" y="3354388"/>
              <a:ext cx="55563" cy="93663"/>
            </a:xfrm>
            <a:custGeom>
              <a:avLst/>
              <a:gdLst>
                <a:gd name="T0" fmla="*/ 11 w 13"/>
                <a:gd name="T1" fmla="*/ 10 h 22"/>
                <a:gd name="T2" fmla="*/ 10 w 13"/>
                <a:gd name="T3" fmla="*/ 3 h 22"/>
                <a:gd name="T4" fmla="*/ 13 w 13"/>
                <a:gd name="T5" fmla="*/ 6 h 22"/>
                <a:gd name="T6" fmla="*/ 11 w 13"/>
                <a:gd name="T7" fmla="*/ 10 h 22"/>
                <a:gd name="T8" fmla="*/ 11 w 13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1" y="10"/>
                  </a:moveTo>
                  <a:cubicBezTo>
                    <a:pt x="3" y="22"/>
                    <a:pt x="0" y="0"/>
                    <a:pt x="10" y="3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3" y="9"/>
                    <a:pt x="13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6" name="Freeform 1178"/>
            <p:cNvSpPr/>
            <p:nvPr/>
          </p:nvSpPr>
          <p:spPr bwMode="auto">
            <a:xfrm>
              <a:off x="6075363" y="3392488"/>
              <a:ext cx="114300" cy="330200"/>
            </a:xfrm>
            <a:custGeom>
              <a:avLst/>
              <a:gdLst>
                <a:gd name="T0" fmla="*/ 4 w 27"/>
                <a:gd name="T1" fmla="*/ 1 h 77"/>
                <a:gd name="T2" fmla="*/ 5 w 27"/>
                <a:gd name="T3" fmla="*/ 8 h 77"/>
                <a:gd name="T4" fmla="*/ 16 w 27"/>
                <a:gd name="T5" fmla="*/ 51 h 77"/>
                <a:gd name="T6" fmla="*/ 27 w 27"/>
                <a:gd name="T7" fmla="*/ 77 h 77"/>
                <a:gd name="T8" fmla="*/ 19 w 27"/>
                <a:gd name="T9" fmla="*/ 48 h 77"/>
                <a:gd name="T10" fmla="*/ 15 w 27"/>
                <a:gd name="T11" fmla="*/ 19 h 77"/>
                <a:gd name="T12" fmla="*/ 3 w 27"/>
                <a:gd name="T13" fmla="*/ 0 h 77"/>
                <a:gd name="T14" fmla="*/ 4 w 27"/>
                <a:gd name="T15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77">
                  <a:moveTo>
                    <a:pt x="4" y="1"/>
                  </a:moveTo>
                  <a:cubicBezTo>
                    <a:pt x="0" y="3"/>
                    <a:pt x="3" y="4"/>
                    <a:pt x="5" y="8"/>
                  </a:cubicBezTo>
                  <a:cubicBezTo>
                    <a:pt x="18" y="31"/>
                    <a:pt x="17" y="26"/>
                    <a:pt x="16" y="51"/>
                  </a:cubicBezTo>
                  <a:cubicBezTo>
                    <a:pt x="16" y="58"/>
                    <a:pt x="24" y="77"/>
                    <a:pt x="27" y="77"/>
                  </a:cubicBezTo>
                  <a:cubicBezTo>
                    <a:pt x="26" y="72"/>
                    <a:pt x="16" y="60"/>
                    <a:pt x="19" y="48"/>
                  </a:cubicBezTo>
                  <a:cubicBezTo>
                    <a:pt x="19" y="42"/>
                    <a:pt x="19" y="24"/>
                    <a:pt x="15" y="19"/>
                  </a:cubicBezTo>
                  <a:cubicBezTo>
                    <a:pt x="12" y="15"/>
                    <a:pt x="7" y="3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7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02" name="文本框 601"/>
          <p:cNvSpPr txBox="1"/>
          <p:nvPr/>
        </p:nvSpPr>
        <p:spPr>
          <a:xfrm>
            <a:off x="2167999" y="113211"/>
            <a:ext cx="545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FFC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 TỰU</a:t>
            </a:r>
            <a:endParaRPr lang="zh-CN" altLang="en-US" sz="2800" b="1" dirty="0">
              <a:solidFill>
                <a:srgbClr val="FFC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77" name="Freeform 5"/>
          <p:cNvSpPr/>
          <p:nvPr/>
        </p:nvSpPr>
        <p:spPr bwMode="auto">
          <a:xfrm>
            <a:off x="4209410" y="2447515"/>
            <a:ext cx="3101879" cy="4371084"/>
          </a:xfrm>
          <a:custGeom>
            <a:avLst/>
            <a:gdLst>
              <a:gd name="T0" fmla="*/ 553107085 w 5977"/>
              <a:gd name="T1" fmla="*/ 70285550 h 6949"/>
              <a:gd name="T2" fmla="*/ 487233550 w 5977"/>
              <a:gd name="T3" fmla="*/ 359685891 h 6949"/>
              <a:gd name="T4" fmla="*/ 350301198 w 5977"/>
              <a:gd name="T5" fmla="*/ 115798432 h 6949"/>
              <a:gd name="T6" fmla="*/ 336665723 w 5977"/>
              <a:gd name="T7" fmla="*/ 128664779 h 6949"/>
              <a:gd name="T8" fmla="*/ 487425501 w 5977"/>
              <a:gd name="T9" fmla="*/ 487966836 h 6949"/>
              <a:gd name="T10" fmla="*/ 426737689 w 5977"/>
              <a:gd name="T11" fmla="*/ 535784040 h 6949"/>
              <a:gd name="T12" fmla="*/ 102747252 w 5977"/>
              <a:gd name="T13" fmla="*/ 361990214 h 6949"/>
              <a:gd name="T14" fmla="*/ 72211396 w 5977"/>
              <a:gd name="T15" fmla="*/ 375625106 h 6949"/>
              <a:gd name="T16" fmla="*/ 300559805 w 5977"/>
              <a:gd name="T17" fmla="*/ 476252431 h 6949"/>
              <a:gd name="T18" fmla="*/ 458810023 w 5977"/>
              <a:gd name="T19" fmla="*/ 679236091 h 6949"/>
              <a:gd name="T20" fmla="*/ 410029258 w 5977"/>
              <a:gd name="T21" fmla="*/ 814238084 h 6949"/>
              <a:gd name="T22" fmla="*/ 2304717 w 5977"/>
              <a:gd name="T23" fmla="*/ 744144451 h 6949"/>
              <a:gd name="T24" fmla="*/ 0 w 5977"/>
              <a:gd name="T25" fmla="*/ 778519119 h 6949"/>
              <a:gd name="T26" fmla="*/ 419439638 w 5977"/>
              <a:gd name="T27" fmla="*/ 879530717 h 6949"/>
              <a:gd name="T28" fmla="*/ 430770396 w 5977"/>
              <a:gd name="T29" fmla="*/ 1158560951 h 6949"/>
              <a:gd name="T30" fmla="*/ 300559805 w 5977"/>
              <a:gd name="T31" fmla="*/ 1274167466 h 6949"/>
              <a:gd name="T32" fmla="*/ 174382360 w 5977"/>
              <a:gd name="T33" fmla="*/ 1298364383 h 6949"/>
              <a:gd name="T34" fmla="*/ 763979262 w 5977"/>
              <a:gd name="T35" fmla="*/ 1322752778 h 6949"/>
              <a:gd name="T36" fmla="*/ 853474940 w 5977"/>
              <a:gd name="T37" fmla="*/ 1303164944 h 6949"/>
              <a:gd name="T38" fmla="*/ 766283979 w 5977"/>
              <a:gd name="T39" fmla="*/ 1282233251 h 6949"/>
              <a:gd name="T40" fmla="*/ 599391621 w 5977"/>
              <a:gd name="T41" fmla="*/ 1171043463 h 6949"/>
              <a:gd name="T42" fmla="*/ 595934326 w 5977"/>
              <a:gd name="T43" fmla="*/ 916593980 h 6949"/>
              <a:gd name="T44" fmla="*/ 886123563 w 5977"/>
              <a:gd name="T45" fmla="*/ 798298870 h 6949"/>
              <a:gd name="T46" fmla="*/ 1147889272 w 5977"/>
              <a:gd name="T47" fmla="*/ 773910474 h 6949"/>
              <a:gd name="T48" fmla="*/ 1146544744 w 5977"/>
              <a:gd name="T49" fmla="*/ 735310997 h 6949"/>
              <a:gd name="T50" fmla="*/ 1096611840 w 5977"/>
              <a:gd name="T51" fmla="*/ 748561178 h 6949"/>
              <a:gd name="T52" fmla="*/ 589788853 w 5977"/>
              <a:gd name="T53" fmla="*/ 814814274 h 6949"/>
              <a:gd name="T54" fmla="*/ 635305150 w 5977"/>
              <a:gd name="T55" fmla="*/ 568238220 h 6949"/>
              <a:gd name="T56" fmla="*/ 1048982776 w 5977"/>
              <a:gd name="T57" fmla="*/ 422866120 h 6949"/>
              <a:gd name="T58" fmla="*/ 1035347301 w 5977"/>
              <a:gd name="T59" fmla="*/ 406926906 h 6949"/>
              <a:gd name="T60" fmla="*/ 734403157 w 5977"/>
              <a:gd name="T61" fmla="*/ 474524299 h 6949"/>
              <a:gd name="T62" fmla="*/ 560020797 w 5977"/>
              <a:gd name="T63" fmla="*/ 545386039 h 6949"/>
              <a:gd name="T64" fmla="*/ 592093570 w 5977"/>
              <a:gd name="T65" fmla="*/ 456472680 h 6949"/>
              <a:gd name="T66" fmla="*/ 779535115 w 5977"/>
              <a:gd name="T67" fmla="*/ 194533602 h 6949"/>
              <a:gd name="T68" fmla="*/ 656430626 w 5977"/>
              <a:gd name="T69" fmla="*/ 351812462 h 6949"/>
              <a:gd name="T70" fmla="*/ 538895321 w 5977"/>
              <a:gd name="T71" fmla="*/ 408463120 h 6949"/>
              <a:gd name="T72" fmla="*/ 572120233 w 5977"/>
              <a:gd name="T73" fmla="*/ 103700193 h 6949"/>
              <a:gd name="T74" fmla="*/ 563093753 w 5977"/>
              <a:gd name="T75" fmla="*/ 191917 h 6949"/>
              <a:gd name="T76" fmla="*/ 534862176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connsiteX0" fmla="*/ 4660 w 10000"/>
              <a:gd name="connsiteY0" fmla="*/ 0 h 9959"/>
              <a:gd name="connsiteX1" fmla="*/ 4818 w 10000"/>
              <a:gd name="connsiteY1" fmla="*/ 527 h 9959"/>
              <a:gd name="connsiteX2" fmla="*/ 4618 w 10000"/>
              <a:gd name="connsiteY2" fmla="*/ 2177 h 9959"/>
              <a:gd name="connsiteX3" fmla="*/ 4245 w 10000"/>
              <a:gd name="connsiteY3" fmla="*/ 2695 h 9959"/>
              <a:gd name="connsiteX4" fmla="*/ 3341 w 10000"/>
              <a:gd name="connsiteY4" fmla="*/ 1219 h 9959"/>
              <a:gd name="connsiteX5" fmla="*/ 3052 w 10000"/>
              <a:gd name="connsiteY5" fmla="*/ 868 h 9959"/>
              <a:gd name="connsiteX6" fmla="*/ 3053 w 10000"/>
              <a:gd name="connsiteY6" fmla="*/ 825 h 9959"/>
              <a:gd name="connsiteX7" fmla="*/ 2933 w 10000"/>
              <a:gd name="connsiteY7" fmla="*/ 964 h 9959"/>
              <a:gd name="connsiteX8" fmla="*/ 3664 w 10000"/>
              <a:gd name="connsiteY8" fmla="*/ 2015 h 9959"/>
              <a:gd name="connsiteX9" fmla="*/ 4246 w 10000"/>
              <a:gd name="connsiteY9" fmla="*/ 3657 h 9959"/>
              <a:gd name="connsiteX10" fmla="*/ 4092 w 10000"/>
              <a:gd name="connsiteY10" fmla="*/ 4178 h 9959"/>
              <a:gd name="connsiteX11" fmla="*/ 3718 w 10000"/>
              <a:gd name="connsiteY11" fmla="*/ 4015 h 9959"/>
              <a:gd name="connsiteX12" fmla="*/ 2403 w 10000"/>
              <a:gd name="connsiteY12" fmla="*/ 3261 h 9959"/>
              <a:gd name="connsiteX13" fmla="*/ 895 w 10000"/>
              <a:gd name="connsiteY13" fmla="*/ 2713 h 9959"/>
              <a:gd name="connsiteX14" fmla="*/ 703 w 10000"/>
              <a:gd name="connsiteY14" fmla="*/ 2623 h 9959"/>
              <a:gd name="connsiteX15" fmla="*/ 629 w 10000"/>
              <a:gd name="connsiteY15" fmla="*/ 2815 h 9959"/>
              <a:gd name="connsiteX16" fmla="*/ 661 w 10000"/>
              <a:gd name="connsiteY16" fmla="*/ 2808 h 9959"/>
              <a:gd name="connsiteX17" fmla="*/ 2618 w 10000"/>
              <a:gd name="connsiteY17" fmla="*/ 3569 h 9959"/>
              <a:gd name="connsiteX18" fmla="*/ 3826 w 10000"/>
              <a:gd name="connsiteY18" fmla="*/ 4557 h 9959"/>
              <a:gd name="connsiteX19" fmla="*/ 3997 w 10000"/>
              <a:gd name="connsiteY19" fmla="*/ 5090 h 9959"/>
              <a:gd name="connsiteX20" fmla="*/ 3863 w 10000"/>
              <a:gd name="connsiteY20" fmla="*/ 6162 h 9959"/>
              <a:gd name="connsiteX21" fmla="*/ 3572 w 10000"/>
              <a:gd name="connsiteY21" fmla="*/ 6102 h 9959"/>
              <a:gd name="connsiteX22" fmla="*/ 671 w 10000"/>
              <a:gd name="connsiteY22" fmla="*/ 5634 h 9959"/>
              <a:gd name="connsiteX23" fmla="*/ 20 w 10000"/>
              <a:gd name="connsiteY23" fmla="*/ 5576 h 9959"/>
              <a:gd name="connsiteX24" fmla="*/ 20 w 10000"/>
              <a:gd name="connsiteY24" fmla="*/ 5584 h 9959"/>
              <a:gd name="connsiteX25" fmla="*/ 0 w 10000"/>
              <a:gd name="connsiteY25" fmla="*/ 5834 h 9959"/>
              <a:gd name="connsiteX26" fmla="*/ 383 w 10000"/>
              <a:gd name="connsiteY26" fmla="*/ 5838 h 9959"/>
              <a:gd name="connsiteX27" fmla="*/ 3654 w 10000"/>
              <a:gd name="connsiteY27" fmla="*/ 6591 h 9959"/>
              <a:gd name="connsiteX28" fmla="*/ 3897 w 10000"/>
              <a:gd name="connsiteY28" fmla="*/ 6977 h 9959"/>
              <a:gd name="connsiteX29" fmla="*/ 3753 w 10000"/>
              <a:gd name="connsiteY29" fmla="*/ 8682 h 9959"/>
              <a:gd name="connsiteX30" fmla="*/ 3594 w 10000"/>
              <a:gd name="connsiteY30" fmla="*/ 9101 h 9959"/>
              <a:gd name="connsiteX31" fmla="*/ 2618 w 10000"/>
              <a:gd name="connsiteY31" fmla="*/ 9548 h 9959"/>
              <a:gd name="connsiteX32" fmla="*/ 1966 w 10000"/>
              <a:gd name="connsiteY32" fmla="*/ 9647 h 9959"/>
              <a:gd name="connsiteX33" fmla="*/ 1471 w 10000"/>
              <a:gd name="connsiteY33" fmla="*/ 9893 h 9959"/>
              <a:gd name="connsiteX34" fmla="*/ 2899 w 10000"/>
              <a:gd name="connsiteY34" fmla="*/ 9957 h 9959"/>
              <a:gd name="connsiteX35" fmla="*/ 6656 w 10000"/>
              <a:gd name="connsiteY35" fmla="*/ 9912 h 9959"/>
              <a:gd name="connsiteX36" fmla="*/ 7293 w 10000"/>
              <a:gd name="connsiteY36" fmla="*/ 9816 h 9959"/>
              <a:gd name="connsiteX37" fmla="*/ 7435 w 10000"/>
              <a:gd name="connsiteY37" fmla="*/ 9765 h 9959"/>
              <a:gd name="connsiteX38" fmla="*/ 7328 w 10000"/>
              <a:gd name="connsiteY38" fmla="*/ 9717 h 9959"/>
              <a:gd name="connsiteX39" fmla="*/ 6676 w 10000"/>
              <a:gd name="connsiteY39" fmla="*/ 9609 h 9959"/>
              <a:gd name="connsiteX40" fmla="*/ 5392 w 10000"/>
              <a:gd name="connsiteY40" fmla="*/ 9191 h 9959"/>
              <a:gd name="connsiteX41" fmla="*/ 5222 w 10000"/>
              <a:gd name="connsiteY41" fmla="*/ 8775 h 9959"/>
              <a:gd name="connsiteX42" fmla="*/ 5183 w 10000"/>
              <a:gd name="connsiteY42" fmla="*/ 7407 h 9959"/>
              <a:gd name="connsiteX43" fmla="*/ 5192 w 10000"/>
              <a:gd name="connsiteY43" fmla="*/ 6869 h 9959"/>
              <a:gd name="connsiteX44" fmla="*/ 5356 w 10000"/>
              <a:gd name="connsiteY44" fmla="*/ 6713 h 9959"/>
              <a:gd name="connsiteX45" fmla="*/ 7720 w 10000"/>
              <a:gd name="connsiteY45" fmla="*/ 5982 h 9959"/>
              <a:gd name="connsiteX46" fmla="*/ 9982 w 10000"/>
              <a:gd name="connsiteY46" fmla="*/ 5786 h 9959"/>
              <a:gd name="connsiteX47" fmla="*/ 10000 w 10000"/>
              <a:gd name="connsiteY47" fmla="*/ 5799 h 9959"/>
              <a:gd name="connsiteX48" fmla="*/ 9985 w 10000"/>
              <a:gd name="connsiteY48" fmla="*/ 5594 h 9959"/>
              <a:gd name="connsiteX49" fmla="*/ 9988 w 10000"/>
              <a:gd name="connsiteY49" fmla="*/ 5510 h 9959"/>
              <a:gd name="connsiteX50" fmla="*/ 9941 w 10000"/>
              <a:gd name="connsiteY50" fmla="*/ 5579 h 9959"/>
              <a:gd name="connsiteX51" fmla="*/ 9553 w 10000"/>
              <a:gd name="connsiteY51" fmla="*/ 5609 h 9959"/>
              <a:gd name="connsiteX52" fmla="*/ 6000 w 10000"/>
              <a:gd name="connsiteY52" fmla="*/ 5999 h 9959"/>
              <a:gd name="connsiteX53" fmla="*/ 5138 w 10000"/>
              <a:gd name="connsiteY53" fmla="*/ 6106 h 9959"/>
              <a:gd name="connsiteX54" fmla="*/ 4956 w 10000"/>
              <a:gd name="connsiteY54" fmla="*/ 4937 h 9959"/>
              <a:gd name="connsiteX55" fmla="*/ 5535 w 10000"/>
              <a:gd name="connsiteY55" fmla="*/ 4258 h 9959"/>
              <a:gd name="connsiteX56" fmla="*/ 8583 w 10000"/>
              <a:gd name="connsiteY56" fmla="*/ 3252 h 9959"/>
              <a:gd name="connsiteX57" fmla="*/ 9138 w 10000"/>
              <a:gd name="connsiteY57" fmla="*/ 3169 h 9959"/>
              <a:gd name="connsiteX58" fmla="*/ 9040 w 10000"/>
              <a:gd name="connsiteY58" fmla="*/ 3023 h 9959"/>
              <a:gd name="connsiteX59" fmla="*/ 9020 w 10000"/>
              <a:gd name="connsiteY59" fmla="*/ 3049 h 9959"/>
              <a:gd name="connsiteX60" fmla="*/ 8390 w 10000"/>
              <a:gd name="connsiteY60" fmla="*/ 3150 h 9959"/>
              <a:gd name="connsiteX61" fmla="*/ 6398 w 10000"/>
              <a:gd name="connsiteY61" fmla="*/ 3556 h 9959"/>
              <a:gd name="connsiteX62" fmla="*/ 5514 w 10000"/>
              <a:gd name="connsiteY62" fmla="*/ 3914 h 9959"/>
              <a:gd name="connsiteX63" fmla="*/ 4879 w 10000"/>
              <a:gd name="connsiteY63" fmla="*/ 4087 h 9959"/>
              <a:gd name="connsiteX64" fmla="*/ 4830 w 10000"/>
              <a:gd name="connsiteY64" fmla="*/ 3847 h 9959"/>
              <a:gd name="connsiteX65" fmla="*/ 5158 w 10000"/>
              <a:gd name="connsiteY65" fmla="*/ 3421 h 9959"/>
              <a:gd name="connsiteX66" fmla="*/ 6676 w 10000"/>
              <a:gd name="connsiteY66" fmla="*/ 1639 h 9959"/>
              <a:gd name="connsiteX67" fmla="*/ 6791 w 10000"/>
              <a:gd name="connsiteY67" fmla="*/ 1458 h 9959"/>
              <a:gd name="connsiteX68" fmla="*/ 6647 w 10000"/>
              <a:gd name="connsiteY68" fmla="*/ 1371 h 9959"/>
              <a:gd name="connsiteX69" fmla="*/ 5719 w 10000"/>
              <a:gd name="connsiteY69" fmla="*/ 2636 h 9959"/>
              <a:gd name="connsiteX70" fmla="*/ 4735 w 10000"/>
              <a:gd name="connsiteY70" fmla="*/ 3336 h 9959"/>
              <a:gd name="connsiteX71" fmla="*/ 4695 w 10000"/>
              <a:gd name="connsiteY71" fmla="*/ 3061 h 9959"/>
              <a:gd name="connsiteX72" fmla="*/ 4797 w 10000"/>
              <a:gd name="connsiteY72" fmla="*/ 2462 h 9959"/>
              <a:gd name="connsiteX73" fmla="*/ 4984 w 10000"/>
              <a:gd name="connsiteY73" fmla="*/ 777 h 9959"/>
              <a:gd name="connsiteX74" fmla="*/ 4929 w 10000"/>
              <a:gd name="connsiteY74" fmla="*/ 121 h 9959"/>
              <a:gd name="connsiteX75" fmla="*/ 4905 w 10000"/>
              <a:gd name="connsiteY75" fmla="*/ 1 h 9959"/>
              <a:gd name="connsiteX76" fmla="*/ 4790 w 10000"/>
              <a:gd name="connsiteY76" fmla="*/ 4 h 9959"/>
              <a:gd name="connsiteX77" fmla="*/ 4660 w 10000"/>
              <a:gd name="connsiteY77" fmla="*/ 0 h 9959"/>
              <a:gd name="connsiteX0-1" fmla="*/ 4660 w 10000"/>
              <a:gd name="connsiteY0-2" fmla="*/ 0 h 10000"/>
              <a:gd name="connsiteX1-3" fmla="*/ 4818 w 10000"/>
              <a:gd name="connsiteY1-4" fmla="*/ 529 h 10000"/>
              <a:gd name="connsiteX2-5" fmla="*/ 4618 w 10000"/>
              <a:gd name="connsiteY2-6" fmla="*/ 2186 h 10000"/>
              <a:gd name="connsiteX3-7" fmla="*/ 4245 w 10000"/>
              <a:gd name="connsiteY3-8" fmla="*/ 2706 h 10000"/>
              <a:gd name="connsiteX4-9" fmla="*/ 3341 w 10000"/>
              <a:gd name="connsiteY4-10" fmla="*/ 1224 h 10000"/>
              <a:gd name="connsiteX5-11" fmla="*/ 3052 w 10000"/>
              <a:gd name="connsiteY5-12" fmla="*/ 872 h 10000"/>
              <a:gd name="connsiteX6-13" fmla="*/ 3053 w 10000"/>
              <a:gd name="connsiteY6-14" fmla="*/ 828 h 10000"/>
              <a:gd name="connsiteX7-15" fmla="*/ 2933 w 10000"/>
              <a:gd name="connsiteY7-16" fmla="*/ 968 h 10000"/>
              <a:gd name="connsiteX8-17" fmla="*/ 3664 w 10000"/>
              <a:gd name="connsiteY8-18" fmla="*/ 2023 h 10000"/>
              <a:gd name="connsiteX9-19" fmla="*/ 4246 w 10000"/>
              <a:gd name="connsiteY9-20" fmla="*/ 3672 h 10000"/>
              <a:gd name="connsiteX10-21" fmla="*/ 4092 w 10000"/>
              <a:gd name="connsiteY10-22" fmla="*/ 4195 h 10000"/>
              <a:gd name="connsiteX11-23" fmla="*/ 3718 w 10000"/>
              <a:gd name="connsiteY11-24" fmla="*/ 4032 h 10000"/>
              <a:gd name="connsiteX12-25" fmla="*/ 2403 w 10000"/>
              <a:gd name="connsiteY12-26" fmla="*/ 3274 h 10000"/>
              <a:gd name="connsiteX13-27" fmla="*/ 895 w 10000"/>
              <a:gd name="connsiteY13-28" fmla="*/ 2724 h 10000"/>
              <a:gd name="connsiteX14-29" fmla="*/ 703 w 10000"/>
              <a:gd name="connsiteY14-30" fmla="*/ 2634 h 10000"/>
              <a:gd name="connsiteX15-31" fmla="*/ 629 w 10000"/>
              <a:gd name="connsiteY15-32" fmla="*/ 2827 h 10000"/>
              <a:gd name="connsiteX16-33" fmla="*/ 661 w 10000"/>
              <a:gd name="connsiteY16-34" fmla="*/ 2820 h 10000"/>
              <a:gd name="connsiteX17-35" fmla="*/ 2618 w 10000"/>
              <a:gd name="connsiteY17-36" fmla="*/ 3584 h 10000"/>
              <a:gd name="connsiteX18-37" fmla="*/ 3826 w 10000"/>
              <a:gd name="connsiteY18-38" fmla="*/ 4576 h 10000"/>
              <a:gd name="connsiteX19-39" fmla="*/ 3997 w 10000"/>
              <a:gd name="connsiteY19-40" fmla="*/ 5111 h 10000"/>
              <a:gd name="connsiteX20-41" fmla="*/ 3863 w 10000"/>
              <a:gd name="connsiteY20-42" fmla="*/ 6187 h 10000"/>
              <a:gd name="connsiteX21-43" fmla="*/ 3572 w 10000"/>
              <a:gd name="connsiteY21-44" fmla="*/ 6127 h 10000"/>
              <a:gd name="connsiteX22-45" fmla="*/ 671 w 10000"/>
              <a:gd name="connsiteY22-46" fmla="*/ 5657 h 10000"/>
              <a:gd name="connsiteX23-47" fmla="*/ 20 w 10000"/>
              <a:gd name="connsiteY23-48" fmla="*/ 5599 h 10000"/>
              <a:gd name="connsiteX24-49" fmla="*/ 20 w 10000"/>
              <a:gd name="connsiteY24-50" fmla="*/ 5607 h 10000"/>
              <a:gd name="connsiteX25-51" fmla="*/ 0 w 10000"/>
              <a:gd name="connsiteY25-52" fmla="*/ 5858 h 10000"/>
              <a:gd name="connsiteX26-53" fmla="*/ 383 w 10000"/>
              <a:gd name="connsiteY26-54" fmla="*/ 5862 h 10000"/>
              <a:gd name="connsiteX27-55" fmla="*/ 3654 w 10000"/>
              <a:gd name="connsiteY27-56" fmla="*/ 6618 h 10000"/>
              <a:gd name="connsiteX28-57" fmla="*/ 3897 w 10000"/>
              <a:gd name="connsiteY28-58" fmla="*/ 7006 h 10000"/>
              <a:gd name="connsiteX29-59" fmla="*/ 3753 w 10000"/>
              <a:gd name="connsiteY29-60" fmla="*/ 8718 h 10000"/>
              <a:gd name="connsiteX30-61" fmla="*/ 3594 w 10000"/>
              <a:gd name="connsiteY30-62" fmla="*/ 9138 h 10000"/>
              <a:gd name="connsiteX31-63" fmla="*/ 2618 w 10000"/>
              <a:gd name="connsiteY31-64" fmla="*/ 9587 h 10000"/>
              <a:gd name="connsiteX32-65" fmla="*/ 1966 w 10000"/>
              <a:gd name="connsiteY32-66" fmla="*/ 9687 h 10000"/>
              <a:gd name="connsiteX33-67" fmla="*/ 1471 w 10000"/>
              <a:gd name="connsiteY33-68" fmla="*/ 9934 h 10000"/>
              <a:gd name="connsiteX34-69" fmla="*/ 2899 w 10000"/>
              <a:gd name="connsiteY34-70" fmla="*/ 9998 h 10000"/>
              <a:gd name="connsiteX35-71" fmla="*/ 6656 w 10000"/>
              <a:gd name="connsiteY35-72" fmla="*/ 9953 h 10000"/>
              <a:gd name="connsiteX36-73" fmla="*/ 7345 w 10000"/>
              <a:gd name="connsiteY36-74" fmla="*/ 9982 h 10000"/>
              <a:gd name="connsiteX37-75" fmla="*/ 7435 w 10000"/>
              <a:gd name="connsiteY37-76" fmla="*/ 9805 h 10000"/>
              <a:gd name="connsiteX38-77" fmla="*/ 7328 w 10000"/>
              <a:gd name="connsiteY38-78" fmla="*/ 9757 h 10000"/>
              <a:gd name="connsiteX39-79" fmla="*/ 6676 w 10000"/>
              <a:gd name="connsiteY39-80" fmla="*/ 9649 h 10000"/>
              <a:gd name="connsiteX40-81" fmla="*/ 5392 w 10000"/>
              <a:gd name="connsiteY40-82" fmla="*/ 9229 h 10000"/>
              <a:gd name="connsiteX41-83" fmla="*/ 5222 w 10000"/>
              <a:gd name="connsiteY41-84" fmla="*/ 8811 h 10000"/>
              <a:gd name="connsiteX42-85" fmla="*/ 5183 w 10000"/>
              <a:gd name="connsiteY42-86" fmla="*/ 7437 h 10000"/>
              <a:gd name="connsiteX43-87" fmla="*/ 5192 w 10000"/>
              <a:gd name="connsiteY43-88" fmla="*/ 6897 h 10000"/>
              <a:gd name="connsiteX44-89" fmla="*/ 5356 w 10000"/>
              <a:gd name="connsiteY44-90" fmla="*/ 6741 h 10000"/>
              <a:gd name="connsiteX45-91" fmla="*/ 7720 w 10000"/>
              <a:gd name="connsiteY45-92" fmla="*/ 6007 h 10000"/>
              <a:gd name="connsiteX46-93" fmla="*/ 9982 w 10000"/>
              <a:gd name="connsiteY46-94" fmla="*/ 5810 h 10000"/>
              <a:gd name="connsiteX47-95" fmla="*/ 10000 w 10000"/>
              <a:gd name="connsiteY47-96" fmla="*/ 5823 h 10000"/>
              <a:gd name="connsiteX48-97" fmla="*/ 9985 w 10000"/>
              <a:gd name="connsiteY48-98" fmla="*/ 5617 h 10000"/>
              <a:gd name="connsiteX49-99" fmla="*/ 9988 w 10000"/>
              <a:gd name="connsiteY49-100" fmla="*/ 5533 h 10000"/>
              <a:gd name="connsiteX50-101" fmla="*/ 9941 w 10000"/>
              <a:gd name="connsiteY50-102" fmla="*/ 5602 h 10000"/>
              <a:gd name="connsiteX51-103" fmla="*/ 9553 w 10000"/>
              <a:gd name="connsiteY51-104" fmla="*/ 5632 h 10000"/>
              <a:gd name="connsiteX52-105" fmla="*/ 6000 w 10000"/>
              <a:gd name="connsiteY52-106" fmla="*/ 6024 h 10000"/>
              <a:gd name="connsiteX53-107" fmla="*/ 5138 w 10000"/>
              <a:gd name="connsiteY53-108" fmla="*/ 6131 h 10000"/>
              <a:gd name="connsiteX54-109" fmla="*/ 4956 w 10000"/>
              <a:gd name="connsiteY54-110" fmla="*/ 4957 h 10000"/>
              <a:gd name="connsiteX55-111" fmla="*/ 5535 w 10000"/>
              <a:gd name="connsiteY55-112" fmla="*/ 4276 h 10000"/>
              <a:gd name="connsiteX56-113" fmla="*/ 8583 w 10000"/>
              <a:gd name="connsiteY56-114" fmla="*/ 3265 h 10000"/>
              <a:gd name="connsiteX57-115" fmla="*/ 9138 w 10000"/>
              <a:gd name="connsiteY57-116" fmla="*/ 3182 h 10000"/>
              <a:gd name="connsiteX58-117" fmla="*/ 9040 w 10000"/>
              <a:gd name="connsiteY58-118" fmla="*/ 3035 h 10000"/>
              <a:gd name="connsiteX59-119" fmla="*/ 9020 w 10000"/>
              <a:gd name="connsiteY59-120" fmla="*/ 3062 h 10000"/>
              <a:gd name="connsiteX60-121" fmla="*/ 8390 w 10000"/>
              <a:gd name="connsiteY60-122" fmla="*/ 3163 h 10000"/>
              <a:gd name="connsiteX61-123" fmla="*/ 6398 w 10000"/>
              <a:gd name="connsiteY61-124" fmla="*/ 3571 h 10000"/>
              <a:gd name="connsiteX62-125" fmla="*/ 5514 w 10000"/>
              <a:gd name="connsiteY62-126" fmla="*/ 3930 h 10000"/>
              <a:gd name="connsiteX63-127" fmla="*/ 4879 w 10000"/>
              <a:gd name="connsiteY63-128" fmla="*/ 4104 h 10000"/>
              <a:gd name="connsiteX64-129" fmla="*/ 4830 w 10000"/>
              <a:gd name="connsiteY64-130" fmla="*/ 3863 h 10000"/>
              <a:gd name="connsiteX65-131" fmla="*/ 5158 w 10000"/>
              <a:gd name="connsiteY65-132" fmla="*/ 3435 h 10000"/>
              <a:gd name="connsiteX66-133" fmla="*/ 6676 w 10000"/>
              <a:gd name="connsiteY66-134" fmla="*/ 1646 h 10000"/>
              <a:gd name="connsiteX67-135" fmla="*/ 6791 w 10000"/>
              <a:gd name="connsiteY67-136" fmla="*/ 1464 h 10000"/>
              <a:gd name="connsiteX68-137" fmla="*/ 6647 w 10000"/>
              <a:gd name="connsiteY68-138" fmla="*/ 1377 h 10000"/>
              <a:gd name="connsiteX69-139" fmla="*/ 5719 w 10000"/>
              <a:gd name="connsiteY69-140" fmla="*/ 2647 h 10000"/>
              <a:gd name="connsiteX70-141" fmla="*/ 4735 w 10000"/>
              <a:gd name="connsiteY70-142" fmla="*/ 3350 h 10000"/>
              <a:gd name="connsiteX71-143" fmla="*/ 4695 w 10000"/>
              <a:gd name="connsiteY71-144" fmla="*/ 3074 h 10000"/>
              <a:gd name="connsiteX72-145" fmla="*/ 4797 w 10000"/>
              <a:gd name="connsiteY72-146" fmla="*/ 2472 h 10000"/>
              <a:gd name="connsiteX73-147" fmla="*/ 4984 w 10000"/>
              <a:gd name="connsiteY73-148" fmla="*/ 780 h 10000"/>
              <a:gd name="connsiteX74-149" fmla="*/ 4929 w 10000"/>
              <a:gd name="connsiteY74-150" fmla="*/ 121 h 10000"/>
              <a:gd name="connsiteX75-151" fmla="*/ 4905 w 10000"/>
              <a:gd name="connsiteY75-152" fmla="*/ 1 h 10000"/>
              <a:gd name="connsiteX76-153" fmla="*/ 4790 w 10000"/>
              <a:gd name="connsiteY76-154" fmla="*/ 4 h 10000"/>
              <a:gd name="connsiteX77-155" fmla="*/ 4660 w 10000"/>
              <a:gd name="connsiteY77-156" fmla="*/ 0 h 10000"/>
              <a:gd name="connsiteX0-157" fmla="*/ 4660 w 10000"/>
              <a:gd name="connsiteY0-158" fmla="*/ 0 h 10000"/>
              <a:gd name="connsiteX1-159" fmla="*/ 4818 w 10000"/>
              <a:gd name="connsiteY1-160" fmla="*/ 529 h 10000"/>
              <a:gd name="connsiteX2-161" fmla="*/ 4618 w 10000"/>
              <a:gd name="connsiteY2-162" fmla="*/ 2186 h 10000"/>
              <a:gd name="connsiteX3-163" fmla="*/ 4245 w 10000"/>
              <a:gd name="connsiteY3-164" fmla="*/ 2706 h 10000"/>
              <a:gd name="connsiteX4-165" fmla="*/ 3341 w 10000"/>
              <a:gd name="connsiteY4-166" fmla="*/ 1224 h 10000"/>
              <a:gd name="connsiteX5-167" fmla="*/ 3052 w 10000"/>
              <a:gd name="connsiteY5-168" fmla="*/ 872 h 10000"/>
              <a:gd name="connsiteX6-169" fmla="*/ 3053 w 10000"/>
              <a:gd name="connsiteY6-170" fmla="*/ 828 h 10000"/>
              <a:gd name="connsiteX7-171" fmla="*/ 2933 w 10000"/>
              <a:gd name="connsiteY7-172" fmla="*/ 968 h 10000"/>
              <a:gd name="connsiteX8-173" fmla="*/ 3664 w 10000"/>
              <a:gd name="connsiteY8-174" fmla="*/ 2023 h 10000"/>
              <a:gd name="connsiteX9-175" fmla="*/ 4246 w 10000"/>
              <a:gd name="connsiteY9-176" fmla="*/ 3672 h 10000"/>
              <a:gd name="connsiteX10-177" fmla="*/ 4092 w 10000"/>
              <a:gd name="connsiteY10-178" fmla="*/ 4195 h 10000"/>
              <a:gd name="connsiteX11-179" fmla="*/ 3718 w 10000"/>
              <a:gd name="connsiteY11-180" fmla="*/ 4032 h 10000"/>
              <a:gd name="connsiteX12-181" fmla="*/ 2403 w 10000"/>
              <a:gd name="connsiteY12-182" fmla="*/ 3274 h 10000"/>
              <a:gd name="connsiteX13-183" fmla="*/ 895 w 10000"/>
              <a:gd name="connsiteY13-184" fmla="*/ 2724 h 10000"/>
              <a:gd name="connsiteX14-185" fmla="*/ 703 w 10000"/>
              <a:gd name="connsiteY14-186" fmla="*/ 2634 h 10000"/>
              <a:gd name="connsiteX15-187" fmla="*/ 629 w 10000"/>
              <a:gd name="connsiteY15-188" fmla="*/ 2827 h 10000"/>
              <a:gd name="connsiteX16-189" fmla="*/ 661 w 10000"/>
              <a:gd name="connsiteY16-190" fmla="*/ 2820 h 10000"/>
              <a:gd name="connsiteX17-191" fmla="*/ 2618 w 10000"/>
              <a:gd name="connsiteY17-192" fmla="*/ 3584 h 10000"/>
              <a:gd name="connsiteX18-193" fmla="*/ 3826 w 10000"/>
              <a:gd name="connsiteY18-194" fmla="*/ 4576 h 10000"/>
              <a:gd name="connsiteX19-195" fmla="*/ 3997 w 10000"/>
              <a:gd name="connsiteY19-196" fmla="*/ 5111 h 10000"/>
              <a:gd name="connsiteX20-197" fmla="*/ 3863 w 10000"/>
              <a:gd name="connsiteY20-198" fmla="*/ 6187 h 10000"/>
              <a:gd name="connsiteX21-199" fmla="*/ 3572 w 10000"/>
              <a:gd name="connsiteY21-200" fmla="*/ 6127 h 10000"/>
              <a:gd name="connsiteX22-201" fmla="*/ 671 w 10000"/>
              <a:gd name="connsiteY22-202" fmla="*/ 5657 h 10000"/>
              <a:gd name="connsiteX23-203" fmla="*/ 20 w 10000"/>
              <a:gd name="connsiteY23-204" fmla="*/ 5599 h 10000"/>
              <a:gd name="connsiteX24-205" fmla="*/ 20 w 10000"/>
              <a:gd name="connsiteY24-206" fmla="*/ 5607 h 10000"/>
              <a:gd name="connsiteX25-207" fmla="*/ 0 w 10000"/>
              <a:gd name="connsiteY25-208" fmla="*/ 5858 h 10000"/>
              <a:gd name="connsiteX26-209" fmla="*/ 383 w 10000"/>
              <a:gd name="connsiteY26-210" fmla="*/ 5862 h 10000"/>
              <a:gd name="connsiteX27-211" fmla="*/ 3654 w 10000"/>
              <a:gd name="connsiteY27-212" fmla="*/ 6618 h 10000"/>
              <a:gd name="connsiteX28-213" fmla="*/ 3897 w 10000"/>
              <a:gd name="connsiteY28-214" fmla="*/ 7006 h 10000"/>
              <a:gd name="connsiteX29-215" fmla="*/ 3753 w 10000"/>
              <a:gd name="connsiteY29-216" fmla="*/ 8718 h 10000"/>
              <a:gd name="connsiteX30-217" fmla="*/ 3594 w 10000"/>
              <a:gd name="connsiteY30-218" fmla="*/ 9138 h 10000"/>
              <a:gd name="connsiteX31-219" fmla="*/ 2618 w 10000"/>
              <a:gd name="connsiteY31-220" fmla="*/ 9587 h 10000"/>
              <a:gd name="connsiteX32-221" fmla="*/ 1966 w 10000"/>
              <a:gd name="connsiteY32-222" fmla="*/ 9687 h 10000"/>
              <a:gd name="connsiteX33-223" fmla="*/ 1471 w 10000"/>
              <a:gd name="connsiteY33-224" fmla="*/ 9934 h 10000"/>
              <a:gd name="connsiteX34-225" fmla="*/ 2899 w 10000"/>
              <a:gd name="connsiteY34-226" fmla="*/ 9998 h 10000"/>
              <a:gd name="connsiteX35-227" fmla="*/ 6656 w 10000"/>
              <a:gd name="connsiteY35-228" fmla="*/ 9953 h 10000"/>
              <a:gd name="connsiteX36-229" fmla="*/ 7345 w 10000"/>
              <a:gd name="connsiteY36-230" fmla="*/ 9982 h 10000"/>
              <a:gd name="connsiteX37-231" fmla="*/ 7571 w 10000"/>
              <a:gd name="connsiteY37-232" fmla="*/ 9967 h 10000"/>
              <a:gd name="connsiteX38-233" fmla="*/ 7328 w 10000"/>
              <a:gd name="connsiteY38-234" fmla="*/ 9757 h 10000"/>
              <a:gd name="connsiteX39-235" fmla="*/ 6676 w 10000"/>
              <a:gd name="connsiteY39-236" fmla="*/ 9649 h 10000"/>
              <a:gd name="connsiteX40-237" fmla="*/ 5392 w 10000"/>
              <a:gd name="connsiteY40-238" fmla="*/ 9229 h 10000"/>
              <a:gd name="connsiteX41-239" fmla="*/ 5222 w 10000"/>
              <a:gd name="connsiteY41-240" fmla="*/ 8811 h 10000"/>
              <a:gd name="connsiteX42-241" fmla="*/ 5183 w 10000"/>
              <a:gd name="connsiteY42-242" fmla="*/ 7437 h 10000"/>
              <a:gd name="connsiteX43-243" fmla="*/ 5192 w 10000"/>
              <a:gd name="connsiteY43-244" fmla="*/ 6897 h 10000"/>
              <a:gd name="connsiteX44-245" fmla="*/ 5356 w 10000"/>
              <a:gd name="connsiteY44-246" fmla="*/ 6741 h 10000"/>
              <a:gd name="connsiteX45-247" fmla="*/ 7720 w 10000"/>
              <a:gd name="connsiteY45-248" fmla="*/ 6007 h 10000"/>
              <a:gd name="connsiteX46-249" fmla="*/ 9982 w 10000"/>
              <a:gd name="connsiteY46-250" fmla="*/ 5810 h 10000"/>
              <a:gd name="connsiteX47-251" fmla="*/ 10000 w 10000"/>
              <a:gd name="connsiteY47-252" fmla="*/ 5823 h 10000"/>
              <a:gd name="connsiteX48-253" fmla="*/ 9985 w 10000"/>
              <a:gd name="connsiteY48-254" fmla="*/ 5617 h 10000"/>
              <a:gd name="connsiteX49-255" fmla="*/ 9988 w 10000"/>
              <a:gd name="connsiteY49-256" fmla="*/ 5533 h 10000"/>
              <a:gd name="connsiteX50-257" fmla="*/ 9941 w 10000"/>
              <a:gd name="connsiteY50-258" fmla="*/ 5602 h 10000"/>
              <a:gd name="connsiteX51-259" fmla="*/ 9553 w 10000"/>
              <a:gd name="connsiteY51-260" fmla="*/ 5632 h 10000"/>
              <a:gd name="connsiteX52-261" fmla="*/ 6000 w 10000"/>
              <a:gd name="connsiteY52-262" fmla="*/ 6024 h 10000"/>
              <a:gd name="connsiteX53-263" fmla="*/ 5138 w 10000"/>
              <a:gd name="connsiteY53-264" fmla="*/ 6131 h 10000"/>
              <a:gd name="connsiteX54-265" fmla="*/ 4956 w 10000"/>
              <a:gd name="connsiteY54-266" fmla="*/ 4957 h 10000"/>
              <a:gd name="connsiteX55-267" fmla="*/ 5535 w 10000"/>
              <a:gd name="connsiteY55-268" fmla="*/ 4276 h 10000"/>
              <a:gd name="connsiteX56-269" fmla="*/ 8583 w 10000"/>
              <a:gd name="connsiteY56-270" fmla="*/ 3265 h 10000"/>
              <a:gd name="connsiteX57-271" fmla="*/ 9138 w 10000"/>
              <a:gd name="connsiteY57-272" fmla="*/ 3182 h 10000"/>
              <a:gd name="connsiteX58-273" fmla="*/ 9040 w 10000"/>
              <a:gd name="connsiteY58-274" fmla="*/ 3035 h 10000"/>
              <a:gd name="connsiteX59-275" fmla="*/ 9020 w 10000"/>
              <a:gd name="connsiteY59-276" fmla="*/ 3062 h 10000"/>
              <a:gd name="connsiteX60-277" fmla="*/ 8390 w 10000"/>
              <a:gd name="connsiteY60-278" fmla="*/ 3163 h 10000"/>
              <a:gd name="connsiteX61-279" fmla="*/ 6398 w 10000"/>
              <a:gd name="connsiteY61-280" fmla="*/ 3571 h 10000"/>
              <a:gd name="connsiteX62-281" fmla="*/ 5514 w 10000"/>
              <a:gd name="connsiteY62-282" fmla="*/ 3930 h 10000"/>
              <a:gd name="connsiteX63-283" fmla="*/ 4879 w 10000"/>
              <a:gd name="connsiteY63-284" fmla="*/ 4104 h 10000"/>
              <a:gd name="connsiteX64-285" fmla="*/ 4830 w 10000"/>
              <a:gd name="connsiteY64-286" fmla="*/ 3863 h 10000"/>
              <a:gd name="connsiteX65-287" fmla="*/ 5158 w 10000"/>
              <a:gd name="connsiteY65-288" fmla="*/ 3435 h 10000"/>
              <a:gd name="connsiteX66-289" fmla="*/ 6676 w 10000"/>
              <a:gd name="connsiteY66-290" fmla="*/ 1646 h 10000"/>
              <a:gd name="connsiteX67-291" fmla="*/ 6791 w 10000"/>
              <a:gd name="connsiteY67-292" fmla="*/ 1464 h 10000"/>
              <a:gd name="connsiteX68-293" fmla="*/ 6647 w 10000"/>
              <a:gd name="connsiteY68-294" fmla="*/ 1377 h 10000"/>
              <a:gd name="connsiteX69-295" fmla="*/ 5719 w 10000"/>
              <a:gd name="connsiteY69-296" fmla="*/ 2647 h 10000"/>
              <a:gd name="connsiteX70-297" fmla="*/ 4735 w 10000"/>
              <a:gd name="connsiteY70-298" fmla="*/ 3350 h 10000"/>
              <a:gd name="connsiteX71-299" fmla="*/ 4695 w 10000"/>
              <a:gd name="connsiteY71-300" fmla="*/ 3074 h 10000"/>
              <a:gd name="connsiteX72-301" fmla="*/ 4797 w 10000"/>
              <a:gd name="connsiteY72-302" fmla="*/ 2472 h 10000"/>
              <a:gd name="connsiteX73-303" fmla="*/ 4984 w 10000"/>
              <a:gd name="connsiteY73-304" fmla="*/ 780 h 10000"/>
              <a:gd name="connsiteX74-305" fmla="*/ 4929 w 10000"/>
              <a:gd name="connsiteY74-306" fmla="*/ 121 h 10000"/>
              <a:gd name="connsiteX75-307" fmla="*/ 4905 w 10000"/>
              <a:gd name="connsiteY75-308" fmla="*/ 1 h 10000"/>
              <a:gd name="connsiteX76-309" fmla="*/ 4790 w 10000"/>
              <a:gd name="connsiteY76-310" fmla="*/ 4 h 10000"/>
              <a:gd name="connsiteX77-311" fmla="*/ 4660 w 10000"/>
              <a:gd name="connsiteY77-312" fmla="*/ 0 h 10000"/>
              <a:gd name="connsiteX0-313" fmla="*/ 4660 w 10000"/>
              <a:gd name="connsiteY0-314" fmla="*/ 0 h 10000"/>
              <a:gd name="connsiteX1-315" fmla="*/ 4818 w 10000"/>
              <a:gd name="connsiteY1-316" fmla="*/ 529 h 10000"/>
              <a:gd name="connsiteX2-317" fmla="*/ 4618 w 10000"/>
              <a:gd name="connsiteY2-318" fmla="*/ 2186 h 10000"/>
              <a:gd name="connsiteX3-319" fmla="*/ 4245 w 10000"/>
              <a:gd name="connsiteY3-320" fmla="*/ 2706 h 10000"/>
              <a:gd name="connsiteX4-321" fmla="*/ 3341 w 10000"/>
              <a:gd name="connsiteY4-322" fmla="*/ 1224 h 10000"/>
              <a:gd name="connsiteX5-323" fmla="*/ 3052 w 10000"/>
              <a:gd name="connsiteY5-324" fmla="*/ 872 h 10000"/>
              <a:gd name="connsiteX6-325" fmla="*/ 3053 w 10000"/>
              <a:gd name="connsiteY6-326" fmla="*/ 828 h 10000"/>
              <a:gd name="connsiteX7-327" fmla="*/ 2933 w 10000"/>
              <a:gd name="connsiteY7-328" fmla="*/ 968 h 10000"/>
              <a:gd name="connsiteX8-329" fmla="*/ 3664 w 10000"/>
              <a:gd name="connsiteY8-330" fmla="*/ 2023 h 10000"/>
              <a:gd name="connsiteX9-331" fmla="*/ 4246 w 10000"/>
              <a:gd name="connsiteY9-332" fmla="*/ 3672 h 10000"/>
              <a:gd name="connsiteX10-333" fmla="*/ 4092 w 10000"/>
              <a:gd name="connsiteY10-334" fmla="*/ 4195 h 10000"/>
              <a:gd name="connsiteX11-335" fmla="*/ 3718 w 10000"/>
              <a:gd name="connsiteY11-336" fmla="*/ 4032 h 10000"/>
              <a:gd name="connsiteX12-337" fmla="*/ 2403 w 10000"/>
              <a:gd name="connsiteY12-338" fmla="*/ 3274 h 10000"/>
              <a:gd name="connsiteX13-339" fmla="*/ 895 w 10000"/>
              <a:gd name="connsiteY13-340" fmla="*/ 2724 h 10000"/>
              <a:gd name="connsiteX14-341" fmla="*/ 703 w 10000"/>
              <a:gd name="connsiteY14-342" fmla="*/ 2634 h 10000"/>
              <a:gd name="connsiteX15-343" fmla="*/ 629 w 10000"/>
              <a:gd name="connsiteY15-344" fmla="*/ 2827 h 10000"/>
              <a:gd name="connsiteX16-345" fmla="*/ 661 w 10000"/>
              <a:gd name="connsiteY16-346" fmla="*/ 2820 h 10000"/>
              <a:gd name="connsiteX17-347" fmla="*/ 2618 w 10000"/>
              <a:gd name="connsiteY17-348" fmla="*/ 3584 h 10000"/>
              <a:gd name="connsiteX18-349" fmla="*/ 3826 w 10000"/>
              <a:gd name="connsiteY18-350" fmla="*/ 4576 h 10000"/>
              <a:gd name="connsiteX19-351" fmla="*/ 3997 w 10000"/>
              <a:gd name="connsiteY19-352" fmla="*/ 5111 h 10000"/>
              <a:gd name="connsiteX20-353" fmla="*/ 3863 w 10000"/>
              <a:gd name="connsiteY20-354" fmla="*/ 6187 h 10000"/>
              <a:gd name="connsiteX21-355" fmla="*/ 3572 w 10000"/>
              <a:gd name="connsiteY21-356" fmla="*/ 6127 h 10000"/>
              <a:gd name="connsiteX22-357" fmla="*/ 671 w 10000"/>
              <a:gd name="connsiteY22-358" fmla="*/ 5657 h 10000"/>
              <a:gd name="connsiteX23-359" fmla="*/ 20 w 10000"/>
              <a:gd name="connsiteY23-360" fmla="*/ 5599 h 10000"/>
              <a:gd name="connsiteX24-361" fmla="*/ 20 w 10000"/>
              <a:gd name="connsiteY24-362" fmla="*/ 5607 h 10000"/>
              <a:gd name="connsiteX25-363" fmla="*/ 0 w 10000"/>
              <a:gd name="connsiteY25-364" fmla="*/ 5858 h 10000"/>
              <a:gd name="connsiteX26-365" fmla="*/ 383 w 10000"/>
              <a:gd name="connsiteY26-366" fmla="*/ 5862 h 10000"/>
              <a:gd name="connsiteX27-367" fmla="*/ 3654 w 10000"/>
              <a:gd name="connsiteY27-368" fmla="*/ 6618 h 10000"/>
              <a:gd name="connsiteX28-369" fmla="*/ 3897 w 10000"/>
              <a:gd name="connsiteY28-370" fmla="*/ 7006 h 10000"/>
              <a:gd name="connsiteX29-371" fmla="*/ 3753 w 10000"/>
              <a:gd name="connsiteY29-372" fmla="*/ 8718 h 10000"/>
              <a:gd name="connsiteX30-373" fmla="*/ 3594 w 10000"/>
              <a:gd name="connsiteY30-374" fmla="*/ 9138 h 10000"/>
              <a:gd name="connsiteX31-375" fmla="*/ 2618 w 10000"/>
              <a:gd name="connsiteY31-376" fmla="*/ 9587 h 10000"/>
              <a:gd name="connsiteX32-377" fmla="*/ 1966 w 10000"/>
              <a:gd name="connsiteY32-378" fmla="*/ 9687 h 10000"/>
              <a:gd name="connsiteX33-379" fmla="*/ 1471 w 10000"/>
              <a:gd name="connsiteY33-380" fmla="*/ 9934 h 10000"/>
              <a:gd name="connsiteX34-381" fmla="*/ 2899 w 10000"/>
              <a:gd name="connsiteY34-382" fmla="*/ 9998 h 10000"/>
              <a:gd name="connsiteX35-383" fmla="*/ 7345 w 10000"/>
              <a:gd name="connsiteY35-384" fmla="*/ 9982 h 10000"/>
              <a:gd name="connsiteX36-385" fmla="*/ 7571 w 10000"/>
              <a:gd name="connsiteY36-386" fmla="*/ 9967 h 10000"/>
              <a:gd name="connsiteX37-387" fmla="*/ 7328 w 10000"/>
              <a:gd name="connsiteY37-388" fmla="*/ 9757 h 10000"/>
              <a:gd name="connsiteX38-389" fmla="*/ 6676 w 10000"/>
              <a:gd name="connsiteY38-390" fmla="*/ 9649 h 10000"/>
              <a:gd name="connsiteX39-391" fmla="*/ 5392 w 10000"/>
              <a:gd name="connsiteY39-392" fmla="*/ 9229 h 10000"/>
              <a:gd name="connsiteX40-393" fmla="*/ 5222 w 10000"/>
              <a:gd name="connsiteY40-394" fmla="*/ 8811 h 10000"/>
              <a:gd name="connsiteX41-395" fmla="*/ 5183 w 10000"/>
              <a:gd name="connsiteY41-396" fmla="*/ 7437 h 10000"/>
              <a:gd name="connsiteX42-397" fmla="*/ 5192 w 10000"/>
              <a:gd name="connsiteY42-398" fmla="*/ 6897 h 10000"/>
              <a:gd name="connsiteX43-399" fmla="*/ 5356 w 10000"/>
              <a:gd name="connsiteY43-400" fmla="*/ 6741 h 10000"/>
              <a:gd name="connsiteX44-401" fmla="*/ 7720 w 10000"/>
              <a:gd name="connsiteY44-402" fmla="*/ 6007 h 10000"/>
              <a:gd name="connsiteX45-403" fmla="*/ 9982 w 10000"/>
              <a:gd name="connsiteY45-404" fmla="*/ 5810 h 10000"/>
              <a:gd name="connsiteX46-405" fmla="*/ 10000 w 10000"/>
              <a:gd name="connsiteY46-406" fmla="*/ 5823 h 10000"/>
              <a:gd name="connsiteX47-407" fmla="*/ 9985 w 10000"/>
              <a:gd name="connsiteY47-408" fmla="*/ 5617 h 10000"/>
              <a:gd name="connsiteX48-409" fmla="*/ 9988 w 10000"/>
              <a:gd name="connsiteY48-410" fmla="*/ 5533 h 10000"/>
              <a:gd name="connsiteX49-411" fmla="*/ 9941 w 10000"/>
              <a:gd name="connsiteY49-412" fmla="*/ 5602 h 10000"/>
              <a:gd name="connsiteX50-413" fmla="*/ 9553 w 10000"/>
              <a:gd name="connsiteY50-414" fmla="*/ 5632 h 10000"/>
              <a:gd name="connsiteX51-415" fmla="*/ 6000 w 10000"/>
              <a:gd name="connsiteY51-416" fmla="*/ 6024 h 10000"/>
              <a:gd name="connsiteX52-417" fmla="*/ 5138 w 10000"/>
              <a:gd name="connsiteY52-418" fmla="*/ 6131 h 10000"/>
              <a:gd name="connsiteX53-419" fmla="*/ 4956 w 10000"/>
              <a:gd name="connsiteY53-420" fmla="*/ 4957 h 10000"/>
              <a:gd name="connsiteX54-421" fmla="*/ 5535 w 10000"/>
              <a:gd name="connsiteY54-422" fmla="*/ 4276 h 10000"/>
              <a:gd name="connsiteX55-423" fmla="*/ 8583 w 10000"/>
              <a:gd name="connsiteY55-424" fmla="*/ 3265 h 10000"/>
              <a:gd name="connsiteX56-425" fmla="*/ 9138 w 10000"/>
              <a:gd name="connsiteY56-426" fmla="*/ 3182 h 10000"/>
              <a:gd name="connsiteX57-427" fmla="*/ 9040 w 10000"/>
              <a:gd name="connsiteY57-428" fmla="*/ 3035 h 10000"/>
              <a:gd name="connsiteX58-429" fmla="*/ 9020 w 10000"/>
              <a:gd name="connsiteY58-430" fmla="*/ 3062 h 10000"/>
              <a:gd name="connsiteX59-431" fmla="*/ 8390 w 10000"/>
              <a:gd name="connsiteY59-432" fmla="*/ 3163 h 10000"/>
              <a:gd name="connsiteX60-433" fmla="*/ 6398 w 10000"/>
              <a:gd name="connsiteY60-434" fmla="*/ 3571 h 10000"/>
              <a:gd name="connsiteX61-435" fmla="*/ 5514 w 10000"/>
              <a:gd name="connsiteY61-436" fmla="*/ 3930 h 10000"/>
              <a:gd name="connsiteX62-437" fmla="*/ 4879 w 10000"/>
              <a:gd name="connsiteY62-438" fmla="*/ 4104 h 10000"/>
              <a:gd name="connsiteX63-439" fmla="*/ 4830 w 10000"/>
              <a:gd name="connsiteY63-440" fmla="*/ 3863 h 10000"/>
              <a:gd name="connsiteX64-441" fmla="*/ 5158 w 10000"/>
              <a:gd name="connsiteY64-442" fmla="*/ 3435 h 10000"/>
              <a:gd name="connsiteX65-443" fmla="*/ 6676 w 10000"/>
              <a:gd name="connsiteY65-444" fmla="*/ 1646 h 10000"/>
              <a:gd name="connsiteX66-445" fmla="*/ 6791 w 10000"/>
              <a:gd name="connsiteY66-446" fmla="*/ 1464 h 10000"/>
              <a:gd name="connsiteX67-447" fmla="*/ 6647 w 10000"/>
              <a:gd name="connsiteY67-448" fmla="*/ 1377 h 10000"/>
              <a:gd name="connsiteX68-449" fmla="*/ 5719 w 10000"/>
              <a:gd name="connsiteY68-450" fmla="*/ 2647 h 10000"/>
              <a:gd name="connsiteX69-451" fmla="*/ 4735 w 10000"/>
              <a:gd name="connsiteY69-452" fmla="*/ 3350 h 10000"/>
              <a:gd name="connsiteX70-453" fmla="*/ 4695 w 10000"/>
              <a:gd name="connsiteY70-454" fmla="*/ 3074 h 10000"/>
              <a:gd name="connsiteX71-455" fmla="*/ 4797 w 10000"/>
              <a:gd name="connsiteY71-456" fmla="*/ 2472 h 10000"/>
              <a:gd name="connsiteX72-457" fmla="*/ 4984 w 10000"/>
              <a:gd name="connsiteY72-458" fmla="*/ 780 h 10000"/>
              <a:gd name="connsiteX73-459" fmla="*/ 4929 w 10000"/>
              <a:gd name="connsiteY73-460" fmla="*/ 121 h 10000"/>
              <a:gd name="connsiteX74-461" fmla="*/ 4905 w 10000"/>
              <a:gd name="connsiteY74-462" fmla="*/ 1 h 10000"/>
              <a:gd name="connsiteX75-463" fmla="*/ 4790 w 10000"/>
              <a:gd name="connsiteY75-464" fmla="*/ 4 h 10000"/>
              <a:gd name="connsiteX76-465" fmla="*/ 4660 w 10000"/>
              <a:gd name="connsiteY76-466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</a:cxnLst>
            <a:rect l="l" t="t" r="r" b="b"/>
            <a:pathLst>
              <a:path w="10000" h="10000">
                <a:moveTo>
                  <a:pt x="4660" y="0"/>
                </a:moveTo>
                <a:cubicBezTo>
                  <a:pt x="4753" y="60"/>
                  <a:pt x="4782" y="194"/>
                  <a:pt x="4818" y="529"/>
                </a:cubicBezTo>
                <a:cubicBezTo>
                  <a:pt x="4869" y="974"/>
                  <a:pt x="4837" y="1238"/>
                  <a:pt x="4618" y="2186"/>
                </a:cubicBezTo>
                <a:cubicBezTo>
                  <a:pt x="4414" y="3083"/>
                  <a:pt x="4415" y="3078"/>
                  <a:pt x="4245" y="2706"/>
                </a:cubicBezTo>
                <a:cubicBezTo>
                  <a:pt x="4037" y="2257"/>
                  <a:pt x="3595" y="1531"/>
                  <a:pt x="3341" y="1224"/>
                </a:cubicBezTo>
                <a:cubicBezTo>
                  <a:pt x="3199" y="1055"/>
                  <a:pt x="3068" y="895"/>
                  <a:pt x="3052" y="872"/>
                </a:cubicBezTo>
                <a:cubicBezTo>
                  <a:pt x="3047" y="866"/>
                  <a:pt x="3048" y="849"/>
                  <a:pt x="3053" y="828"/>
                </a:cubicBezTo>
                <a:cubicBezTo>
                  <a:pt x="3015" y="878"/>
                  <a:pt x="2976" y="924"/>
                  <a:pt x="2933" y="968"/>
                </a:cubicBezTo>
                <a:cubicBezTo>
                  <a:pt x="3042" y="1044"/>
                  <a:pt x="3437" y="1616"/>
                  <a:pt x="3664" y="2023"/>
                </a:cubicBezTo>
                <a:cubicBezTo>
                  <a:pt x="3925" y="2491"/>
                  <a:pt x="4248" y="3409"/>
                  <a:pt x="4246" y="3672"/>
                </a:cubicBezTo>
                <a:cubicBezTo>
                  <a:pt x="4245" y="3880"/>
                  <a:pt x="4173" y="4126"/>
                  <a:pt x="4092" y="4195"/>
                </a:cubicBezTo>
                <a:cubicBezTo>
                  <a:pt x="4030" y="4248"/>
                  <a:pt x="3985" y="4228"/>
                  <a:pt x="3718" y="4032"/>
                </a:cubicBezTo>
                <a:cubicBezTo>
                  <a:pt x="3309" y="3734"/>
                  <a:pt x="2938" y="3520"/>
                  <a:pt x="2403" y="3274"/>
                </a:cubicBezTo>
                <a:cubicBezTo>
                  <a:pt x="1986" y="3083"/>
                  <a:pt x="1161" y="2781"/>
                  <a:pt x="895" y="2724"/>
                </a:cubicBezTo>
                <a:cubicBezTo>
                  <a:pt x="786" y="2699"/>
                  <a:pt x="728" y="2682"/>
                  <a:pt x="703" y="2634"/>
                </a:cubicBezTo>
                <a:cubicBezTo>
                  <a:pt x="683" y="2699"/>
                  <a:pt x="658" y="2764"/>
                  <a:pt x="629" y="2827"/>
                </a:cubicBezTo>
                <a:cubicBezTo>
                  <a:pt x="641" y="2822"/>
                  <a:pt x="651" y="2820"/>
                  <a:pt x="661" y="2820"/>
                </a:cubicBezTo>
                <a:cubicBezTo>
                  <a:pt x="919" y="2820"/>
                  <a:pt x="2014" y="3247"/>
                  <a:pt x="2618" y="3584"/>
                </a:cubicBezTo>
                <a:cubicBezTo>
                  <a:pt x="3013" y="3804"/>
                  <a:pt x="3627" y="4308"/>
                  <a:pt x="3826" y="4576"/>
                </a:cubicBezTo>
                <a:cubicBezTo>
                  <a:pt x="3945" y="4738"/>
                  <a:pt x="3974" y="4824"/>
                  <a:pt x="3997" y="5111"/>
                </a:cubicBezTo>
                <a:cubicBezTo>
                  <a:pt x="4027" y="5467"/>
                  <a:pt x="3942" y="6145"/>
                  <a:pt x="3863" y="6187"/>
                </a:cubicBezTo>
                <a:cubicBezTo>
                  <a:pt x="3838" y="6200"/>
                  <a:pt x="3708" y="6173"/>
                  <a:pt x="3572" y="6127"/>
                </a:cubicBezTo>
                <a:cubicBezTo>
                  <a:pt x="2963" y="5917"/>
                  <a:pt x="1889" y="5744"/>
                  <a:pt x="671" y="5657"/>
                </a:cubicBezTo>
                <a:cubicBezTo>
                  <a:pt x="392" y="5637"/>
                  <a:pt x="149" y="5615"/>
                  <a:pt x="20" y="5599"/>
                </a:cubicBezTo>
                <a:lnTo>
                  <a:pt x="20" y="5607"/>
                </a:lnTo>
                <a:cubicBezTo>
                  <a:pt x="20" y="5691"/>
                  <a:pt x="13" y="5776"/>
                  <a:pt x="0" y="5858"/>
                </a:cubicBezTo>
                <a:lnTo>
                  <a:pt x="383" y="5862"/>
                </a:lnTo>
                <a:cubicBezTo>
                  <a:pt x="1732" y="5875"/>
                  <a:pt x="3094" y="6190"/>
                  <a:pt x="3654" y="6618"/>
                </a:cubicBezTo>
                <a:cubicBezTo>
                  <a:pt x="3841" y="6760"/>
                  <a:pt x="3866" y="6802"/>
                  <a:pt x="3897" y="7006"/>
                </a:cubicBezTo>
                <a:cubicBezTo>
                  <a:pt x="3937" y="7276"/>
                  <a:pt x="3853" y="8265"/>
                  <a:pt x="3753" y="8718"/>
                </a:cubicBezTo>
                <a:cubicBezTo>
                  <a:pt x="3713" y="8893"/>
                  <a:pt x="3642" y="9083"/>
                  <a:pt x="3594" y="9138"/>
                </a:cubicBezTo>
                <a:cubicBezTo>
                  <a:pt x="3477" y="9275"/>
                  <a:pt x="2909" y="9535"/>
                  <a:pt x="2618" y="9587"/>
                </a:cubicBezTo>
                <a:cubicBezTo>
                  <a:pt x="2490" y="9610"/>
                  <a:pt x="2157" y="9629"/>
                  <a:pt x="1966" y="9687"/>
                </a:cubicBezTo>
                <a:cubicBezTo>
                  <a:pt x="1775" y="9744"/>
                  <a:pt x="1486" y="9922"/>
                  <a:pt x="1471" y="9934"/>
                </a:cubicBezTo>
                <a:cubicBezTo>
                  <a:pt x="1367" y="10024"/>
                  <a:pt x="2035" y="9995"/>
                  <a:pt x="2899" y="9998"/>
                </a:cubicBezTo>
                <a:lnTo>
                  <a:pt x="7345" y="9982"/>
                </a:lnTo>
                <a:lnTo>
                  <a:pt x="7571" y="9967"/>
                </a:lnTo>
                <a:lnTo>
                  <a:pt x="7328" y="9757"/>
                </a:lnTo>
                <a:cubicBezTo>
                  <a:pt x="7268" y="9729"/>
                  <a:pt x="6975" y="9680"/>
                  <a:pt x="6676" y="9649"/>
                </a:cubicBezTo>
                <a:cubicBezTo>
                  <a:pt x="6083" y="9584"/>
                  <a:pt x="5662" y="9448"/>
                  <a:pt x="5392" y="9229"/>
                </a:cubicBezTo>
                <a:cubicBezTo>
                  <a:pt x="5265" y="9128"/>
                  <a:pt x="5247" y="9080"/>
                  <a:pt x="5222" y="8811"/>
                </a:cubicBezTo>
                <a:cubicBezTo>
                  <a:pt x="5183" y="8392"/>
                  <a:pt x="5173" y="8069"/>
                  <a:pt x="5183" y="7437"/>
                </a:cubicBezTo>
                <a:cubicBezTo>
                  <a:pt x="5186" y="7258"/>
                  <a:pt x="5189" y="7077"/>
                  <a:pt x="5192" y="6897"/>
                </a:cubicBezTo>
                <a:lnTo>
                  <a:pt x="5356" y="6741"/>
                </a:lnTo>
                <a:cubicBezTo>
                  <a:pt x="5670" y="6441"/>
                  <a:pt x="6490" y="6186"/>
                  <a:pt x="7720" y="6007"/>
                </a:cubicBezTo>
                <a:cubicBezTo>
                  <a:pt x="8360" y="5913"/>
                  <a:pt x="9891" y="5780"/>
                  <a:pt x="9982" y="5810"/>
                </a:cubicBezTo>
                <a:cubicBezTo>
                  <a:pt x="9987" y="5812"/>
                  <a:pt x="9993" y="5818"/>
                  <a:pt x="10000" y="5823"/>
                </a:cubicBezTo>
                <a:cubicBezTo>
                  <a:pt x="9990" y="5756"/>
                  <a:pt x="9985" y="5686"/>
                  <a:pt x="9985" y="5617"/>
                </a:cubicBezTo>
                <a:cubicBezTo>
                  <a:pt x="9985" y="5588"/>
                  <a:pt x="9987" y="5560"/>
                  <a:pt x="9988" y="5533"/>
                </a:cubicBezTo>
                <a:cubicBezTo>
                  <a:pt x="9973" y="5569"/>
                  <a:pt x="9956" y="5594"/>
                  <a:pt x="9941" y="5602"/>
                </a:cubicBezTo>
                <a:cubicBezTo>
                  <a:pt x="9913" y="5618"/>
                  <a:pt x="9739" y="5632"/>
                  <a:pt x="9553" y="5632"/>
                </a:cubicBezTo>
                <a:cubicBezTo>
                  <a:pt x="8779" y="5634"/>
                  <a:pt x="7286" y="5799"/>
                  <a:pt x="6000" y="6024"/>
                </a:cubicBezTo>
                <a:cubicBezTo>
                  <a:pt x="5525" y="6106"/>
                  <a:pt x="5161" y="6151"/>
                  <a:pt x="5138" y="6131"/>
                </a:cubicBezTo>
                <a:cubicBezTo>
                  <a:pt x="5091" y="6091"/>
                  <a:pt x="4956" y="5219"/>
                  <a:pt x="4956" y="4957"/>
                </a:cubicBezTo>
                <a:cubicBezTo>
                  <a:pt x="4956" y="4749"/>
                  <a:pt x="5081" y="4602"/>
                  <a:pt x="5535" y="4276"/>
                </a:cubicBezTo>
                <a:cubicBezTo>
                  <a:pt x="6204" y="3795"/>
                  <a:pt x="7134" y="3485"/>
                  <a:pt x="8583" y="3265"/>
                </a:cubicBezTo>
                <a:lnTo>
                  <a:pt x="9138" y="3182"/>
                </a:lnTo>
                <a:cubicBezTo>
                  <a:pt x="9103" y="3134"/>
                  <a:pt x="9068" y="3087"/>
                  <a:pt x="9040" y="3035"/>
                </a:cubicBezTo>
                <a:cubicBezTo>
                  <a:pt x="9035" y="3048"/>
                  <a:pt x="9030" y="3058"/>
                  <a:pt x="9020" y="3062"/>
                </a:cubicBezTo>
                <a:cubicBezTo>
                  <a:pt x="8991" y="3078"/>
                  <a:pt x="8707" y="3123"/>
                  <a:pt x="8390" y="3163"/>
                </a:cubicBezTo>
                <a:cubicBezTo>
                  <a:pt x="7701" y="3249"/>
                  <a:pt x="6843" y="3426"/>
                  <a:pt x="6398" y="3571"/>
                </a:cubicBezTo>
                <a:cubicBezTo>
                  <a:pt x="6221" y="3628"/>
                  <a:pt x="5822" y="3791"/>
                  <a:pt x="5514" y="3930"/>
                </a:cubicBezTo>
                <a:cubicBezTo>
                  <a:pt x="4964" y="4179"/>
                  <a:pt x="4951" y="4183"/>
                  <a:pt x="4879" y="4104"/>
                </a:cubicBezTo>
                <a:cubicBezTo>
                  <a:pt x="4832" y="4049"/>
                  <a:pt x="4815" y="3969"/>
                  <a:pt x="4830" y="3863"/>
                </a:cubicBezTo>
                <a:cubicBezTo>
                  <a:pt x="4850" y="3735"/>
                  <a:pt x="4916" y="3650"/>
                  <a:pt x="5158" y="3435"/>
                </a:cubicBezTo>
                <a:cubicBezTo>
                  <a:pt x="5812" y="2856"/>
                  <a:pt x="6323" y="2255"/>
                  <a:pt x="6676" y="1646"/>
                </a:cubicBezTo>
                <a:cubicBezTo>
                  <a:pt x="6716" y="1576"/>
                  <a:pt x="6756" y="1514"/>
                  <a:pt x="6791" y="1464"/>
                </a:cubicBezTo>
                <a:cubicBezTo>
                  <a:pt x="6741" y="1436"/>
                  <a:pt x="6694" y="1409"/>
                  <a:pt x="6647" y="1377"/>
                </a:cubicBezTo>
                <a:cubicBezTo>
                  <a:pt x="6517" y="1672"/>
                  <a:pt x="6082" y="2281"/>
                  <a:pt x="5719" y="2647"/>
                </a:cubicBezTo>
                <a:cubicBezTo>
                  <a:pt x="5461" y="2907"/>
                  <a:pt x="4840" y="3350"/>
                  <a:pt x="4735" y="3350"/>
                </a:cubicBezTo>
                <a:cubicBezTo>
                  <a:pt x="4673" y="3350"/>
                  <a:pt x="4666" y="3308"/>
                  <a:pt x="4695" y="3074"/>
                </a:cubicBezTo>
                <a:cubicBezTo>
                  <a:pt x="4713" y="2922"/>
                  <a:pt x="4760" y="2652"/>
                  <a:pt x="4797" y="2472"/>
                </a:cubicBezTo>
                <a:cubicBezTo>
                  <a:pt x="4976" y="1619"/>
                  <a:pt x="5013" y="1287"/>
                  <a:pt x="4984" y="780"/>
                </a:cubicBezTo>
                <a:cubicBezTo>
                  <a:pt x="4969" y="500"/>
                  <a:pt x="4944" y="202"/>
                  <a:pt x="4929" y="121"/>
                </a:cubicBezTo>
                <a:lnTo>
                  <a:pt x="4905" y="1"/>
                </a:lnTo>
                <a:cubicBezTo>
                  <a:pt x="4867" y="3"/>
                  <a:pt x="4829" y="4"/>
                  <a:pt x="4790" y="4"/>
                </a:cubicBezTo>
                <a:cubicBezTo>
                  <a:pt x="4745" y="4"/>
                  <a:pt x="4703" y="3"/>
                  <a:pt x="466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2" name="矩形 391"/>
          <p:cNvSpPr/>
          <p:nvPr/>
        </p:nvSpPr>
        <p:spPr>
          <a:xfrm>
            <a:off x="0" y="3652709"/>
            <a:ext cx="487526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 NGHIỆP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Tăng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9.6%.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Đứng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thứ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2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giới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Chiếm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20%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tổng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sản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lượng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TG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lĩnh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vực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nghiệp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94" name="矩形 393"/>
          <p:cNvSpPr/>
          <p:nvPr/>
        </p:nvSpPr>
        <p:spPr>
          <a:xfrm>
            <a:off x="808207" y="1681069"/>
            <a:ext cx="363452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NÔNG NGHIỆP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Sản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lượng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tăng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trung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bình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16%</a:t>
            </a:r>
          </a:p>
        </p:txBody>
      </p:sp>
      <p:sp>
        <p:nvSpPr>
          <p:cNvPr id="395" name="矩形 394"/>
          <p:cNvSpPr/>
          <p:nvPr/>
        </p:nvSpPr>
        <p:spPr>
          <a:xfrm>
            <a:off x="6690613" y="829084"/>
            <a:ext cx="5297840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</a:rPr>
              <a:t>KHOA HỌC – KĨ THUẬT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1957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nước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tiên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phóng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vệ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nhân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tạo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1961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lần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đầu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tiên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Phóng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thành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công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tàu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“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phương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Đông”đưa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con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người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bay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vòng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Trái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đất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97" name="矩形 396"/>
          <p:cNvSpPr/>
          <p:nvPr/>
        </p:nvSpPr>
        <p:spPr>
          <a:xfrm>
            <a:off x="6551986" y="4000204"/>
            <a:ext cx="56400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ĐỐI NGOẠI</a:t>
            </a:r>
            <a:endParaRPr lang="zh-CN" altLang="en-US" sz="2400" b="1" dirty="0">
              <a:solidFill>
                <a:srgbClr val="FFFF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Chủ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chương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duy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trì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hòa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bình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giới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hệ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hữu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nghị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Ủng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hộ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đấu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chống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thực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dân</a:t>
            </a:r>
            <a:endParaRPr lang="en-US" altLang="zh-CN" sz="2400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chỗ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dựa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vững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chắc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lang="en-US" altLang="zh-CN" sz="2400" dirty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CM TG</a:t>
            </a:r>
          </a:p>
        </p:txBody>
      </p:sp>
      <p:sp>
        <p:nvSpPr>
          <p:cNvPr id="398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235823" y="247722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4087859" y="463306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671914" y="220705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22174" y="431392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3889305" y="3196174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5491520" y="161753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5702423" y="1618610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9061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/>
      <p:bldP spid="392" grpId="0"/>
      <p:bldP spid="394" grpId="0"/>
      <p:bldP spid="395" grpId="0"/>
      <p:bldP spid="397" grpId="0"/>
      <p:bldP spid="398" grpId="0" animBg="1"/>
      <p:bldP spid="400" grpId="0" animBg="1"/>
      <p:bldP spid="401" grpId="0" animBg="1"/>
      <p:bldP spid="402" grpId="0" animBg="1"/>
      <p:bldP spid="404" grpId="0" animBg="1"/>
      <p:bldP spid="405" grpId="0" animBg="1"/>
      <p:bldP spid="4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T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1" y="124322"/>
            <a:ext cx="5105399" cy="427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19" y="4685677"/>
            <a:ext cx="4611187" cy="1767374"/>
          </a:xfrm>
          <a:prstGeom prst="roundRect">
            <a:avLst/>
          </a:prstGeom>
          <a:noFill/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Xô phóng vệ tinh Sputnik vào vũ trụ năm 1957, biến nó thành vật thể nhân tạo đầu tiên bay quanh trái đất</a:t>
            </a:r>
          </a:p>
        </p:txBody>
      </p:sp>
      <p:pic>
        <p:nvPicPr>
          <p:cNvPr id="4" name="Picture 2" descr="cho La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48" y="2159583"/>
            <a:ext cx="5133703" cy="451329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58957" y="124323"/>
            <a:ext cx="5580494" cy="20352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Ngày 03/11/1957: chú chó Nga Laika, sinh vật sống đầu tiên được đưa vào vũ trụ và chết sau vài ngày trên phi thuyền Spoutnik 2. 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71328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6" y="41078"/>
            <a:ext cx="5500313" cy="43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0407" y="4637314"/>
            <a:ext cx="5500312" cy="209659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1961, Liên xô phóng tàu vũ trụ đầu tiên đưa con người vòng quanh trái đất.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chuyến bay có người lái đầu tiên vào vũ trụ, có ba phi hành gia được lựa chọn là Yuri Gagarin (bay chính), Gherman Titov và Grigori Nelyubov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6" y="462910"/>
            <a:ext cx="5327468" cy="627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57406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1972"/>
            <a:ext cx="115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06" y="104271"/>
            <a:ext cx="3882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lang="en-US" sz="2400" b="1" spc="-15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EB9D8-8086-430D-9003-C74077B03E53}"/>
              </a:ext>
            </a:extLst>
          </p:cNvPr>
          <p:cNvSpPr txBox="1"/>
          <p:nvPr/>
        </p:nvSpPr>
        <p:spPr>
          <a:xfrm>
            <a:off x="265321" y="1651957"/>
            <a:ext cx="204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Hoàn cảnh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6D55B4-BEDB-4CDD-ADA8-BEF5706E16C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13103" y="1882790"/>
            <a:ext cx="1242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D572F3C-BEAC-49AE-9507-4599D3516A9F}"/>
              </a:ext>
            </a:extLst>
          </p:cNvPr>
          <p:cNvSpPr txBox="1"/>
          <p:nvPr/>
        </p:nvSpPr>
        <p:spPr>
          <a:xfrm>
            <a:off x="3657599" y="1651957"/>
            <a:ext cx="838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Bị Tư bản phương Tây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vây Kinh tế</a:t>
            </a:r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lập chính trị và quân sự 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48980-31C0-40C0-814B-1DF3788E1C5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13103" y="1882790"/>
            <a:ext cx="1242874" cy="83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1833345-FB46-4DA7-AFCC-2322AFED35C5}"/>
              </a:ext>
            </a:extLst>
          </p:cNvPr>
          <p:cNvSpPr txBox="1"/>
          <p:nvPr/>
        </p:nvSpPr>
        <p:spPr>
          <a:xfrm>
            <a:off x="3588057" y="2491846"/>
            <a:ext cx="83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lớn cho quốc phòng – an ninh 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234E5-B425-4EB0-B2AC-CB1B5EE45C98}"/>
              </a:ext>
            </a:extLst>
          </p:cNvPr>
          <p:cNvSpPr txBox="1"/>
          <p:nvPr/>
        </p:nvSpPr>
        <p:spPr>
          <a:xfrm>
            <a:off x="265321" y="3101391"/>
            <a:ext cx="115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Mục tiêu: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tiên phát triển công nghiệp nặng, đẩy mạnh phát triển tiến bộ KHKT, xây dựng quốc phòng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BEC44-5740-47AF-A353-285C7F780E9D}"/>
              </a:ext>
            </a:extLst>
          </p:cNvPr>
          <p:cNvSpPr txBox="1"/>
          <p:nvPr/>
        </p:nvSpPr>
        <p:spPr>
          <a:xfrm>
            <a:off x="265320" y="3886710"/>
            <a:ext cx="204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Thành tựu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802FA8-AF54-4786-ACE7-C5AF33DB90E0}"/>
              </a:ext>
            </a:extLst>
          </p:cNvPr>
          <p:cNvCxnSpPr>
            <a:stCxn id="10" idx="3"/>
          </p:cNvCxnSpPr>
          <p:nvPr/>
        </p:nvCxnSpPr>
        <p:spPr>
          <a:xfrm>
            <a:off x="2313101" y="4117543"/>
            <a:ext cx="1175823" cy="1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8826B4F-B69E-43B4-A67F-6E8D74C02D4C}"/>
              </a:ext>
            </a:extLst>
          </p:cNvPr>
          <p:cNvSpPr txBox="1"/>
          <p:nvPr/>
        </p:nvSpPr>
        <p:spPr>
          <a:xfrm>
            <a:off x="3571780" y="3902770"/>
            <a:ext cx="795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 quốc Công nghiệp đứng thứ 2 thế giới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Mở đầu kỉ nguyên chinh phục vũ trụ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EF61AE-D99A-4AB8-B391-5946297756D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13101" y="4117543"/>
            <a:ext cx="1175823" cy="1016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C82ECAF-E1B6-48BE-B5C1-927B583EDD8F}"/>
              </a:ext>
            </a:extLst>
          </p:cNvPr>
          <p:cNvSpPr txBox="1"/>
          <p:nvPr/>
        </p:nvSpPr>
        <p:spPr>
          <a:xfrm>
            <a:off x="3657599" y="4742251"/>
            <a:ext cx="795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Đạt được thế cân bằng chiến lược và sức mạnh hạt nhân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8BB935-9BF9-4CC6-986F-C5DC32580E8B}"/>
              </a:ext>
            </a:extLst>
          </p:cNvPr>
          <p:cNvCxnSpPr>
            <a:cxnSpLocks/>
          </p:cNvCxnSpPr>
          <p:nvPr/>
        </p:nvCxnSpPr>
        <p:spPr>
          <a:xfrm>
            <a:off x="2289428" y="4124151"/>
            <a:ext cx="1199496" cy="1460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8F31378-B89D-42EA-83A6-B4EDE32E3198}"/>
              </a:ext>
            </a:extLst>
          </p:cNvPr>
          <p:cNvSpPr txBox="1"/>
          <p:nvPr/>
        </p:nvSpPr>
        <p:spPr>
          <a:xfrm>
            <a:off x="3613210" y="5353412"/>
            <a:ext cx="795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Hòa bình, hữu nghị và ủng hộ phong trào cách mạng thế giới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78852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组合 193"/>
          <p:cNvGrpSpPr/>
          <p:nvPr/>
        </p:nvGrpSpPr>
        <p:grpSpPr>
          <a:xfrm>
            <a:off x="5867106" y="1351412"/>
            <a:ext cx="860661" cy="1640723"/>
            <a:chOff x="5537459" y="941354"/>
            <a:chExt cx="946727" cy="1804795"/>
          </a:xfrm>
          <a:scene3d>
            <a:camera prst="orthographicFront">
              <a:rot lat="20967539" lon="19191102" rev="113251"/>
            </a:camera>
            <a:lightRig rig="threePt" dir="t"/>
          </a:scene3d>
        </p:grpSpPr>
        <p:sp>
          <p:nvSpPr>
            <p:cNvPr id="195" name="圆角矩形 194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E049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6" name="圆角矩形 195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448220" y="1396531"/>
            <a:ext cx="860661" cy="1640723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89" name="圆角矩形 188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solidFill>
              <a:srgbClr val="F49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0" name="圆角矩形 189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4194225" y="1323472"/>
            <a:ext cx="860661" cy="1640723"/>
            <a:chOff x="5537459" y="941354"/>
            <a:chExt cx="946727" cy="1804795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2" name="圆角矩形 11"/>
            <p:cNvSpPr/>
            <p:nvPr/>
          </p:nvSpPr>
          <p:spPr>
            <a:xfrm rot="5400000">
              <a:off x="5108425" y="1370388"/>
              <a:ext cx="1804795" cy="946727"/>
            </a:xfrm>
            <a:prstGeom prst="roundRect">
              <a:avLst>
                <a:gd name="adj" fmla="val 19898"/>
              </a:avLst>
            </a:prstGeom>
            <a:gradFill>
              <a:gsLst>
                <a:gs pos="45000">
                  <a:srgbClr val="01A9BB"/>
                </a:gs>
                <a:gs pos="100000">
                  <a:srgbClr val="01C1D5"/>
                </a:gs>
                <a:gs pos="0">
                  <a:srgbClr val="01808D"/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5400000">
              <a:off x="5222427" y="1446913"/>
              <a:ext cx="1579634" cy="753287"/>
            </a:xfrm>
            <a:prstGeom prst="roundRect">
              <a:avLst>
                <a:gd name="adj" fmla="val 154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76" name="椭圆 175"/>
          <p:cNvSpPr/>
          <p:nvPr/>
        </p:nvSpPr>
        <p:spPr>
          <a:xfrm>
            <a:off x="3658600" y="1077696"/>
            <a:ext cx="3807013" cy="117973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7" name="椭圆 176"/>
          <p:cNvSpPr/>
          <p:nvPr/>
        </p:nvSpPr>
        <p:spPr>
          <a:xfrm rot="5400000">
            <a:off x="6182189" y="3077502"/>
            <a:ext cx="5067134" cy="974986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3586571" y="5155663"/>
            <a:ext cx="3807013" cy="1179734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67442" y="1412678"/>
            <a:ext cx="3769590" cy="4655127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86660" y="1582892"/>
            <a:ext cx="3331153" cy="4156364"/>
          </a:xfrm>
          <a:prstGeom prst="roundRect">
            <a:avLst>
              <a:gd name="adj" fmla="val 0"/>
            </a:avLst>
          </a:prstGeom>
          <a:gradFill>
            <a:gsLst>
              <a:gs pos="52000">
                <a:srgbClr val="F4F4F4"/>
              </a:gs>
              <a:gs pos="0">
                <a:schemeClr val="bg1"/>
              </a:gs>
              <a:gs pos="100000">
                <a:srgbClr val="E2E2E2"/>
              </a:gs>
            </a:gsLst>
            <a:lin ang="0" scaled="0"/>
          </a:grad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1" name="梯形 170"/>
          <p:cNvSpPr/>
          <p:nvPr/>
        </p:nvSpPr>
        <p:spPr>
          <a:xfrm rot="16200000">
            <a:off x="2378768" y="2835582"/>
            <a:ext cx="4506278" cy="1646805"/>
          </a:xfrm>
          <a:prstGeom prst="trapezoid">
            <a:avLst>
              <a:gd name="adj" fmla="val 9948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" name="梯形 171"/>
          <p:cNvSpPr/>
          <p:nvPr/>
        </p:nvSpPr>
        <p:spPr>
          <a:xfrm rot="5400000" flipH="1">
            <a:off x="4024741" y="2835581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3" name="梯形 172"/>
          <p:cNvSpPr/>
          <p:nvPr/>
        </p:nvSpPr>
        <p:spPr>
          <a:xfrm rot="16200000">
            <a:off x="5671546" y="2835581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4337406" y="1358817"/>
            <a:ext cx="568651" cy="996955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6" name="任意多边形 15"/>
            <p:cNvSpPr>
              <a:spLocks/>
            </p:cNvSpPr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任意多边形 90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01A2B3"/>
                </a:gs>
                <a:gs pos="100000">
                  <a:srgbClr val="01C1D5"/>
                </a:gs>
                <a:gs pos="0">
                  <a:srgbClr val="01808D"/>
                </a:gs>
              </a:gsLst>
              <a:lin ang="0" scaled="0"/>
            </a:gradFill>
            <a:ln w="25400">
              <a:gradFill>
                <a:gsLst>
                  <a:gs pos="38000">
                    <a:srgbClr val="01A6B7"/>
                  </a:gs>
                  <a:gs pos="3000">
                    <a:srgbClr val="01808D"/>
                  </a:gs>
                  <a:gs pos="100000">
                    <a:srgbClr val="01CCE1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7591401" y="1431876"/>
            <a:ext cx="568651" cy="996955"/>
            <a:chOff x="5695240" y="977137"/>
            <a:chExt cx="625516" cy="1096651"/>
          </a:xfrm>
          <a:scene3d>
            <a:camera prst="orthographicFront">
              <a:rot lat="600000" lon="20399993" rev="0"/>
            </a:camera>
            <a:lightRig rig="threePt" dir="t"/>
          </a:scene3d>
        </p:grpSpPr>
        <p:sp>
          <p:nvSpPr>
            <p:cNvPr id="192" name="任意多边形 191"/>
            <p:cNvSpPr>
              <a:spLocks/>
            </p:cNvSpPr>
            <p:nvPr/>
          </p:nvSpPr>
          <p:spPr bwMode="auto">
            <a:xfrm rot="5400000">
              <a:off x="5533884" y="1302921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3" name="任意多边形 192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FB9E14"/>
                </a:gs>
                <a:gs pos="100000">
                  <a:srgbClr val="FEB243"/>
                </a:gs>
                <a:gs pos="0">
                  <a:srgbClr val="F49100"/>
                </a:gs>
              </a:gsLst>
              <a:lin ang="0" scaled="0"/>
            </a:gradFill>
            <a:ln w="25400">
              <a:gradFill>
                <a:gsLst>
                  <a:gs pos="38000">
                    <a:srgbClr val="FB9E14"/>
                  </a:gs>
                  <a:gs pos="0">
                    <a:srgbClr val="F69200"/>
                  </a:gs>
                  <a:gs pos="100000">
                    <a:srgbClr val="FEC26A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013309" y="1388697"/>
            <a:ext cx="568651" cy="996956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198" name="任意多边形 197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9" name="任意多边形 19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3946576" y="2345347"/>
            <a:ext cx="1439690" cy="935431"/>
            <a:chOff x="4123036" y="1134371"/>
            <a:chExt cx="1000117" cy="935431"/>
          </a:xfrm>
          <a:scene3d>
            <a:camera prst="perspectiveFront">
              <a:rot lat="0" lon="1799981" rev="0"/>
            </a:camera>
            <a:lightRig rig="threePt" dir="t"/>
          </a:scene3d>
        </p:grpSpPr>
        <p:sp>
          <p:nvSpPr>
            <p:cNvPr id="201" name="文本框 200"/>
            <p:cNvSpPr txBox="1"/>
            <p:nvPr/>
          </p:nvSpPr>
          <p:spPr>
            <a:xfrm>
              <a:off x="4123036" y="1134371"/>
              <a:ext cx="100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1ACBE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4188958" y="1731248"/>
              <a:ext cx="89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5524494" y="2423188"/>
            <a:ext cx="1452278" cy="830997"/>
          </a:xfrm>
          <a:prstGeom prst="rect">
            <a:avLst/>
          </a:prstGeom>
          <a:noFill/>
          <a:scene3d>
            <a:camera prst="perspective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E8707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7195178" y="2330997"/>
            <a:ext cx="1381296" cy="830997"/>
          </a:xfrm>
          <a:prstGeom prst="rect">
            <a:avLst/>
          </a:prstGeom>
          <a:noFill/>
          <a:scene3d>
            <a:camera prst="perspectiveFront">
              <a:rot lat="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B850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B85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3819707" y="3071804"/>
            <a:ext cx="1780467" cy="2677656"/>
          </a:xfrm>
          <a:prstGeom prst="rect">
            <a:avLst/>
          </a:prstGeom>
          <a:noFill/>
          <a:scene3d>
            <a:camera prst="perspectiveFront">
              <a:rot lat="0" lon="209999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cường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1ACBE"/>
              </a:solidFill>
              <a:effectLst/>
              <a:uLnTx/>
              <a:uFillTx/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462862" y="2954306"/>
            <a:ext cx="1780467" cy="2987371"/>
            <a:chOff x="7488048" y="2621083"/>
            <a:chExt cx="1780467" cy="2987371"/>
          </a:xfrm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213" name="文本框 212"/>
            <p:cNvSpPr txBox="1"/>
            <p:nvPr/>
          </p:nvSpPr>
          <p:spPr>
            <a:xfrm>
              <a:off x="7488048" y="2621083"/>
              <a:ext cx="1780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7492053" y="2930798"/>
              <a:ext cx="157197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uy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tín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̀ vị trí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của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trường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quốc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6" name="文本框 215"/>
          <p:cNvSpPr txBox="1"/>
          <p:nvPr/>
        </p:nvSpPr>
        <p:spPr>
          <a:xfrm>
            <a:off x="7038857" y="3894957"/>
            <a:ext cx="1780467" cy="369332"/>
          </a:xfrm>
          <a:prstGeom prst="rect">
            <a:avLst/>
          </a:prstGeom>
          <a:noFill/>
          <a:scene3d>
            <a:camera prst="perspectiveFront">
              <a:rot lat="0" lon="1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AF92"/>
                </a:solidFill>
                <a:effectLst/>
                <a:uLnTx/>
                <a:uFillTx/>
                <a:latin typeface="Segoe UI" panose="020B0502040204020203" pitchFamily="34" charset="0"/>
                <a:ea typeface="时尚中黑简体" panose="01010104010101010101" pitchFamily="2" charset="-122"/>
                <a:cs typeface="Segoe UI" panose="020B0502040204020203" pitchFamily="34" charset="0"/>
              </a:rPr>
              <a:t>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AF92"/>
              </a:solidFill>
              <a:effectLst/>
              <a:uLnTx/>
              <a:uFillTx/>
              <a:latin typeface="Segoe UI" panose="020B0502040204020203" pitchFamily="34" charset="0"/>
              <a:ea typeface="时尚中黑简体" panose="0101010401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437" name="文本框 436"/>
          <p:cNvSpPr txBox="1"/>
          <p:nvPr/>
        </p:nvSpPr>
        <p:spPr>
          <a:xfrm>
            <a:off x="943798" y="5079653"/>
            <a:ext cx="2214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438" name="图片 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5180">
            <a:off x="1283459" y="2090336"/>
            <a:ext cx="1830787" cy="26288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7767" y="1372542"/>
            <a:ext cx="213302" cy="540697"/>
            <a:chOff x="1965492" y="90016"/>
            <a:chExt cx="213302" cy="540697"/>
          </a:xfrm>
        </p:grpSpPr>
        <p:grpSp>
          <p:nvGrpSpPr>
            <p:cNvPr id="18" name="组合 17"/>
            <p:cNvGrpSpPr/>
            <p:nvPr/>
          </p:nvGrpSpPr>
          <p:grpSpPr>
            <a:xfrm>
              <a:off x="1965492" y="417411"/>
              <a:ext cx="213302" cy="213302"/>
              <a:chOff x="2483009" y="1114425"/>
              <a:chExt cx="209550" cy="2095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020452" y="90016"/>
              <a:ext cx="86065" cy="440911"/>
              <a:chOff x="2244442" y="772895"/>
              <a:chExt cx="94671" cy="485002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96172" y="1372542"/>
            <a:ext cx="213302" cy="540697"/>
            <a:chOff x="2293897" y="90016"/>
            <a:chExt cx="213302" cy="540697"/>
          </a:xfrm>
        </p:grpSpPr>
        <p:grpSp>
          <p:nvGrpSpPr>
            <p:cNvPr id="19" name="组合 18"/>
            <p:cNvGrpSpPr/>
            <p:nvPr/>
          </p:nvGrpSpPr>
          <p:grpSpPr>
            <a:xfrm>
              <a:off x="2293897" y="417411"/>
              <a:ext cx="213302" cy="213302"/>
              <a:chOff x="2483009" y="1114425"/>
              <a:chExt cx="209550" cy="20955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350139" y="90016"/>
              <a:ext cx="86065" cy="440911"/>
              <a:chOff x="2244442" y="772895"/>
              <a:chExt cx="94671" cy="48500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224572" y="1372542"/>
            <a:ext cx="213302" cy="540696"/>
            <a:chOff x="2622297" y="90016"/>
            <a:chExt cx="213302" cy="540696"/>
          </a:xfrm>
        </p:grpSpPr>
        <p:grpSp>
          <p:nvGrpSpPr>
            <p:cNvPr id="20" name="组合 19"/>
            <p:cNvGrpSpPr/>
            <p:nvPr/>
          </p:nvGrpSpPr>
          <p:grpSpPr>
            <a:xfrm>
              <a:off x="2622297" y="417410"/>
              <a:ext cx="213302" cy="213302"/>
              <a:chOff x="2483006" y="1114424"/>
              <a:chExt cx="209550" cy="20955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679823" y="90016"/>
              <a:ext cx="86045" cy="440911"/>
              <a:chOff x="2244463" y="772895"/>
              <a:chExt cx="94650" cy="485002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1552976" y="1372542"/>
            <a:ext cx="213302" cy="540696"/>
            <a:chOff x="2950701" y="90016"/>
            <a:chExt cx="213302" cy="540696"/>
          </a:xfrm>
        </p:grpSpPr>
        <p:grpSp>
          <p:nvGrpSpPr>
            <p:cNvPr id="21" name="组合 20"/>
            <p:cNvGrpSpPr/>
            <p:nvPr/>
          </p:nvGrpSpPr>
          <p:grpSpPr>
            <a:xfrm>
              <a:off x="2950701" y="417410"/>
              <a:ext cx="213302" cy="213302"/>
              <a:chOff x="2483006" y="1114424"/>
              <a:chExt cx="209550" cy="20955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3009509" y="90016"/>
              <a:ext cx="86045" cy="440911"/>
              <a:chOff x="2244463" y="772895"/>
              <a:chExt cx="94650" cy="485002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1881380" y="1372542"/>
            <a:ext cx="213302" cy="540696"/>
            <a:chOff x="3279105" y="90016"/>
            <a:chExt cx="213302" cy="540696"/>
          </a:xfrm>
        </p:grpSpPr>
        <p:grpSp>
          <p:nvGrpSpPr>
            <p:cNvPr id="22" name="组合 21"/>
            <p:cNvGrpSpPr/>
            <p:nvPr/>
          </p:nvGrpSpPr>
          <p:grpSpPr>
            <a:xfrm>
              <a:off x="3279105" y="417410"/>
              <a:ext cx="213302" cy="213302"/>
              <a:chOff x="2483006" y="1114424"/>
              <a:chExt cx="209550" cy="2095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339197" y="90016"/>
              <a:ext cx="86045" cy="440911"/>
              <a:chOff x="2244463" y="772895"/>
              <a:chExt cx="94650" cy="485002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2209784" y="1372542"/>
            <a:ext cx="213302" cy="540696"/>
            <a:chOff x="3607509" y="90016"/>
            <a:chExt cx="213302" cy="540696"/>
          </a:xfrm>
        </p:grpSpPr>
        <p:grpSp>
          <p:nvGrpSpPr>
            <p:cNvPr id="23" name="组合 22"/>
            <p:cNvGrpSpPr/>
            <p:nvPr/>
          </p:nvGrpSpPr>
          <p:grpSpPr>
            <a:xfrm>
              <a:off x="3607509" y="417410"/>
              <a:ext cx="213302" cy="213302"/>
              <a:chOff x="2483006" y="1114424"/>
              <a:chExt cx="209550" cy="20955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668883" y="90016"/>
              <a:ext cx="86045" cy="440911"/>
              <a:chOff x="2244463" y="772895"/>
              <a:chExt cx="94650" cy="485002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538188" y="1372542"/>
            <a:ext cx="213302" cy="540696"/>
            <a:chOff x="3935913" y="90016"/>
            <a:chExt cx="213302" cy="540696"/>
          </a:xfrm>
        </p:grpSpPr>
        <p:grpSp>
          <p:nvGrpSpPr>
            <p:cNvPr id="24" name="组合 23"/>
            <p:cNvGrpSpPr/>
            <p:nvPr/>
          </p:nvGrpSpPr>
          <p:grpSpPr>
            <a:xfrm>
              <a:off x="3935913" y="417410"/>
              <a:ext cx="213302" cy="213302"/>
              <a:chOff x="2483006" y="1114424"/>
              <a:chExt cx="209550" cy="20955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3998570" y="90016"/>
              <a:ext cx="86045" cy="440911"/>
              <a:chOff x="2244463" y="772895"/>
              <a:chExt cx="94650" cy="485002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2866592" y="1372542"/>
            <a:ext cx="213302" cy="540696"/>
            <a:chOff x="4264317" y="90016"/>
            <a:chExt cx="213302" cy="540696"/>
          </a:xfrm>
        </p:grpSpPr>
        <p:grpSp>
          <p:nvGrpSpPr>
            <p:cNvPr id="25" name="组合 24"/>
            <p:cNvGrpSpPr/>
            <p:nvPr/>
          </p:nvGrpSpPr>
          <p:grpSpPr>
            <a:xfrm>
              <a:off x="4264317" y="417410"/>
              <a:ext cx="213302" cy="213302"/>
              <a:chOff x="2483006" y="1114424"/>
              <a:chExt cx="209550" cy="2095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328257" y="90016"/>
              <a:ext cx="86045" cy="440911"/>
              <a:chOff x="2244463" y="772895"/>
              <a:chExt cx="94650" cy="485002"/>
            </a:xfrm>
          </p:grpSpPr>
          <p:sp>
            <p:nvSpPr>
              <p:cNvPr id="70" name="圆角矩形 69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1" name="圆角矩形 7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194997" y="1372542"/>
            <a:ext cx="213302" cy="540696"/>
            <a:chOff x="4592722" y="90016"/>
            <a:chExt cx="213302" cy="540696"/>
          </a:xfrm>
        </p:grpSpPr>
        <p:grpSp>
          <p:nvGrpSpPr>
            <p:cNvPr id="26" name="组合 25"/>
            <p:cNvGrpSpPr/>
            <p:nvPr/>
          </p:nvGrpSpPr>
          <p:grpSpPr>
            <a:xfrm>
              <a:off x="4592722" y="417410"/>
              <a:ext cx="213302" cy="213302"/>
              <a:chOff x="2483006" y="1114424"/>
              <a:chExt cx="209550" cy="20955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657944" y="90016"/>
              <a:ext cx="86045" cy="440911"/>
              <a:chOff x="2244463" y="772895"/>
              <a:chExt cx="94650" cy="485002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523400" y="1372542"/>
            <a:ext cx="213302" cy="540696"/>
            <a:chOff x="4921125" y="90016"/>
            <a:chExt cx="213302" cy="540696"/>
          </a:xfrm>
        </p:grpSpPr>
        <p:grpSp>
          <p:nvGrpSpPr>
            <p:cNvPr id="27" name="组合 26"/>
            <p:cNvGrpSpPr/>
            <p:nvPr/>
          </p:nvGrpSpPr>
          <p:grpSpPr>
            <a:xfrm>
              <a:off x="4921125" y="417410"/>
              <a:ext cx="213302" cy="213302"/>
              <a:chOff x="2483006" y="1114424"/>
              <a:chExt cx="209550" cy="20955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2483006" y="1114424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4987631" y="90016"/>
              <a:ext cx="86045" cy="440911"/>
              <a:chOff x="2244463" y="772895"/>
              <a:chExt cx="94650" cy="485002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244463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3" name="梯形 171"/>
          <p:cNvSpPr/>
          <p:nvPr/>
        </p:nvSpPr>
        <p:spPr>
          <a:xfrm rot="5400000" flipH="1">
            <a:off x="7310891" y="2844895"/>
            <a:ext cx="4506278" cy="1646805"/>
          </a:xfrm>
          <a:prstGeom prst="trapezoid">
            <a:avLst>
              <a:gd name="adj" fmla="val 11105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7" name="组合 196"/>
          <p:cNvGrpSpPr/>
          <p:nvPr/>
        </p:nvGrpSpPr>
        <p:grpSpPr>
          <a:xfrm>
            <a:off x="9299459" y="1398011"/>
            <a:ext cx="568651" cy="996956"/>
            <a:chOff x="5695240" y="977137"/>
            <a:chExt cx="625516" cy="1096651"/>
          </a:xfrm>
          <a:scene3d>
            <a:camera prst="orthographicFront">
              <a:rot lat="20944032" lon="19239453" rev="161931"/>
            </a:camera>
            <a:lightRig rig="threePt" dir="t"/>
          </a:scene3d>
        </p:grpSpPr>
        <p:sp>
          <p:nvSpPr>
            <p:cNvPr id="148" name="任意多边形 197"/>
            <p:cNvSpPr>
              <a:spLocks/>
            </p:cNvSpPr>
            <p:nvPr/>
          </p:nvSpPr>
          <p:spPr bwMode="auto">
            <a:xfrm rot="5400000">
              <a:off x="5533885" y="1302922"/>
              <a:ext cx="923924" cy="527529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38000">
                  <a:srgbClr val="E04949"/>
                </a:gs>
                <a:gs pos="0">
                  <a:srgbClr val="E04949"/>
                </a:gs>
                <a:gs pos="100000">
                  <a:srgbClr val="E04949"/>
                </a:gs>
              </a:gsLst>
              <a:lin ang="0" scaled="0"/>
            </a:gradFill>
            <a:ln w="25400">
              <a:noFill/>
            </a:ln>
            <a:effectLst>
              <a:outerShdw blurRad="215900" dist="76200" dir="2700000" algn="t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9" name="任意多边形 198"/>
            <p:cNvSpPr>
              <a:spLocks/>
            </p:cNvSpPr>
            <p:nvPr/>
          </p:nvSpPr>
          <p:spPr bwMode="auto">
            <a:xfrm rot="5400000">
              <a:off x="5459672" y="1212705"/>
              <a:ext cx="1096651" cy="625516"/>
            </a:xfrm>
            <a:custGeom>
              <a:avLst/>
              <a:gdLst>
                <a:gd name="connsiteX0" fmla="*/ 0 w 1232570"/>
                <a:gd name="connsiteY0" fmla="*/ 0 h 1080876"/>
                <a:gd name="connsiteX1" fmla="*/ 13985 w 1232570"/>
                <a:gd name="connsiteY1" fmla="*/ 0 h 1080876"/>
                <a:gd name="connsiteX2" fmla="*/ 90502 w 1232570"/>
                <a:gd name="connsiteY2" fmla="*/ 0 h 1080876"/>
                <a:gd name="connsiteX3" fmla="*/ 150524 w 1232570"/>
                <a:gd name="connsiteY3" fmla="*/ 0 h 1080876"/>
                <a:gd name="connsiteX4" fmla="*/ 156832 w 1232570"/>
                <a:gd name="connsiteY4" fmla="*/ 0 h 1080876"/>
                <a:gd name="connsiteX5" fmla="*/ 213704 w 1232570"/>
                <a:gd name="connsiteY5" fmla="*/ 0 h 1080876"/>
                <a:gd name="connsiteX6" fmla="*/ 237954 w 1232570"/>
                <a:gd name="connsiteY6" fmla="*/ 0 h 1080876"/>
                <a:gd name="connsiteX7" fmla="*/ 261845 w 1232570"/>
                <a:gd name="connsiteY7" fmla="*/ 0 h 1080876"/>
                <a:gd name="connsiteX8" fmla="*/ 301983 w 1232570"/>
                <a:gd name="connsiteY8" fmla="*/ 0 h 1080876"/>
                <a:gd name="connsiteX9" fmla="*/ 314471 w 1232570"/>
                <a:gd name="connsiteY9" fmla="*/ 0 h 1080876"/>
                <a:gd name="connsiteX10" fmla="*/ 361158 w 1232570"/>
                <a:gd name="connsiteY10" fmla="*/ 0 h 1080876"/>
                <a:gd name="connsiteX11" fmla="*/ 378443 w 1232570"/>
                <a:gd name="connsiteY11" fmla="*/ 0 h 1080876"/>
                <a:gd name="connsiteX12" fmla="*/ 380801 w 1232570"/>
                <a:gd name="connsiteY12" fmla="*/ 0 h 1080876"/>
                <a:gd name="connsiteX13" fmla="*/ 397052 w 1232570"/>
                <a:gd name="connsiteY13" fmla="*/ 0 h 1080876"/>
                <a:gd name="connsiteX14" fmla="*/ 423245 w 1232570"/>
                <a:gd name="connsiteY14" fmla="*/ 0 h 1080876"/>
                <a:gd name="connsiteX15" fmla="*/ 437673 w 1232570"/>
                <a:gd name="connsiteY15" fmla="*/ 0 h 1080876"/>
                <a:gd name="connsiteX16" fmla="*/ 465873 w 1232570"/>
                <a:gd name="connsiteY16" fmla="*/ 0 h 1080876"/>
                <a:gd name="connsiteX17" fmla="*/ 506837 w 1232570"/>
                <a:gd name="connsiteY17" fmla="*/ 0 h 1080876"/>
                <a:gd name="connsiteX18" fmla="*/ 542389 w 1232570"/>
                <a:gd name="connsiteY18" fmla="*/ 0 h 1080876"/>
                <a:gd name="connsiteX19" fmla="*/ 558813 w 1232570"/>
                <a:gd name="connsiteY19" fmla="*/ 0 h 1080876"/>
                <a:gd name="connsiteX20" fmla="*/ 596056 w 1232570"/>
                <a:gd name="connsiteY20" fmla="*/ 0 h 1080876"/>
                <a:gd name="connsiteX21" fmla="*/ 608720 w 1232570"/>
                <a:gd name="connsiteY21" fmla="*/ 0 h 1080876"/>
                <a:gd name="connsiteX22" fmla="*/ 621020 w 1232570"/>
                <a:gd name="connsiteY22" fmla="*/ 0 h 1080876"/>
                <a:gd name="connsiteX23" fmla="*/ 647214 w 1232570"/>
                <a:gd name="connsiteY23" fmla="*/ 0 h 1080876"/>
                <a:gd name="connsiteX24" fmla="*/ 665591 w 1232570"/>
                <a:gd name="connsiteY24" fmla="*/ 0 h 1080876"/>
                <a:gd name="connsiteX25" fmla="*/ 875132 w 1232570"/>
                <a:gd name="connsiteY25" fmla="*/ 0 h 1080876"/>
                <a:gd name="connsiteX26" fmla="*/ 970922 w 1232570"/>
                <a:gd name="connsiteY26" fmla="*/ 55020 h 1080876"/>
                <a:gd name="connsiteX27" fmla="*/ 1219266 w 1232570"/>
                <a:gd name="connsiteY27" fmla="*/ 485418 h 1080876"/>
                <a:gd name="connsiteX28" fmla="*/ 1219266 w 1232570"/>
                <a:gd name="connsiteY28" fmla="*/ 595458 h 1080876"/>
                <a:gd name="connsiteX29" fmla="*/ 970922 w 1232570"/>
                <a:gd name="connsiteY29" fmla="*/ 1025856 h 1080876"/>
                <a:gd name="connsiteX30" fmla="*/ 875132 w 1232570"/>
                <a:gd name="connsiteY30" fmla="*/ 1080876 h 1080876"/>
                <a:gd name="connsiteX31" fmla="*/ 647214 w 1232570"/>
                <a:gd name="connsiteY31" fmla="*/ 1080876 h 1080876"/>
                <a:gd name="connsiteX32" fmla="*/ 423245 w 1232570"/>
                <a:gd name="connsiteY32" fmla="*/ 1080876 h 1080876"/>
                <a:gd name="connsiteX33" fmla="*/ 378443 w 1232570"/>
                <a:gd name="connsiteY33" fmla="*/ 1080876 h 1080876"/>
                <a:gd name="connsiteX34" fmla="*/ 150524 w 1232570"/>
                <a:gd name="connsiteY34" fmla="*/ 1080876 h 1080876"/>
                <a:gd name="connsiteX35" fmla="*/ 0 w 1232570"/>
                <a:gd name="connsiteY35" fmla="*/ 1080876 h 108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570" h="1080876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gradFill>
              <a:gsLst>
                <a:gs pos="29000">
                  <a:srgbClr val="E04949"/>
                </a:gs>
                <a:gs pos="100000">
                  <a:srgbClr val="E04949"/>
                </a:gs>
                <a:gs pos="0">
                  <a:srgbClr val="E04949"/>
                </a:gs>
              </a:gsLst>
              <a:lin ang="0" scaled="0"/>
            </a:gradFill>
            <a:ln w="25400"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B8585"/>
                  </a:gs>
                </a:gsLst>
                <a:lin ang="0" scaled="0"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组合 202"/>
          <p:cNvGrpSpPr/>
          <p:nvPr/>
        </p:nvGrpSpPr>
        <p:grpSpPr>
          <a:xfrm>
            <a:off x="8877951" y="2344617"/>
            <a:ext cx="1452278" cy="935431"/>
            <a:chOff x="4123036" y="1134371"/>
            <a:chExt cx="1000117" cy="935431"/>
          </a:xfrm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151" name="文本框 203"/>
            <p:cNvSpPr txBox="1"/>
            <p:nvPr/>
          </p:nvSpPr>
          <p:spPr>
            <a:xfrm>
              <a:off x="4123036" y="1134371"/>
              <a:ext cx="100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87071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04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文本框 204"/>
            <p:cNvSpPr txBox="1"/>
            <p:nvPr/>
          </p:nvSpPr>
          <p:spPr>
            <a:xfrm>
              <a:off x="4188958" y="1731248"/>
              <a:ext cx="89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iHei Pro" panose="020B0500000000000000" pitchFamily="34" charset="-122"/>
                <a:ea typeface="LiHei Pro" panose="020B0500000000000000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10800000" flipV="1">
            <a:off x="7143437" y="3256808"/>
            <a:ext cx="1652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9811" y="3095763"/>
            <a:ext cx="1788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trì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600" y="4767943"/>
            <a:ext cx="233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7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grpId="1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" dur="1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grpId="1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2" dur="150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8" dur="150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4" dur="150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ccel="50000" fill="hold" nodeType="withEffect" p14:presetBounceEnd="72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8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fill="hold" nodeType="withEffect" p14:presetBounceEnd="72000">
                                      <p:stCondLst>
                                        <p:cond delay="18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3" dur="15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nodeType="withEffect" p14:presetBounceEnd="72000">
                                      <p:stCondLst>
                                        <p:cond delay="19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8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ccel="50000" fill="hold" nodeType="withEffect" p14:presetBounceEnd="72000">
                                      <p:stCondLst>
                                        <p:cond delay="20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3" dur="150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50000" fill="hold" nodeType="withEffect" p14:presetBounceEnd="72000">
                                      <p:stCondLst>
                                        <p:cond delay="21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8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50000" fill="hold" nodeType="withEffect" p14:presetBounceEnd="72000">
                                      <p:stCondLst>
                                        <p:cond delay="22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3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78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ccel="50000" fill="hold" nodeType="withEffect" p14:presetBounceEnd="72000">
                                      <p:stCondLst>
                                        <p:cond delay="2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3" dur="150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ccel="50000" fill="hold" nodeType="withEffect" p14:presetBounceEnd="72000">
                                      <p:stCondLst>
                                        <p:cond delay="25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88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fill="hold" nodeType="withEffect" p14:presetBounceEnd="72000">
                                      <p:stCondLst>
                                        <p:cond delay="26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3" dur="150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ccel="50000" fill="hold" nodeType="withEffect" p14:presetBounceEnd="72000">
                                      <p:stCondLst>
                                        <p:cond delay="1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98" dur="1500" fill="hold"/>
                                            <p:tgtEl>
                                              <p:spTgt spid="43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ccel="50000" fill="hold" nodeType="withEffect" p14:presetBounceEnd="72000">
                                      <p:stCondLst>
                                        <p:cond delay="20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3" dur="1500" fill="hold"/>
                                            <p:tgtEl>
                                              <p:spTgt spid="18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fill="hold" nodeType="withEffect" p14:presetBounceEnd="72000">
                                      <p:stCondLst>
                                        <p:cond delay="2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8" dur="1500" fill="hold"/>
                                            <p:tgtEl>
                                              <p:spTgt spid="1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ccel="50000" fill="hold" nodeType="withEffect" p14:presetBounceEnd="72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13" dur="1500" fill="hold"/>
                                            <p:tgtEl>
                                              <p:spTgt spid="20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ccel="50000" fill="hold" nodeType="withEffect" p14:presetBounceEnd="72000">
                                      <p:stCondLst>
                                        <p:cond delay="22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18" dur="1500" fill="hold"/>
                                            <p:tgtEl>
                                              <p:spTgt spid="19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23" dur="1500" fill="hold"/>
                                            <p:tgtEl>
                                              <p:spTgt spid="19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" presetClass="emph" presetSubtype="0" accel="50000" fill="hold" nodeType="withEffect" p14:presetBounceEnd="72000">
                                      <p:stCondLst>
                                        <p:cond delay="25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28" dur="1500" fill="hold"/>
                                            <p:tgtEl>
                                              <p:spTgt spid="21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fill="hold" nodeType="withEffect" p14:presetBounceEnd="72000">
                                      <p:stCondLst>
                                        <p:cond delay="25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33" dur="1500" fill="hold"/>
                                            <p:tgtEl>
                                              <p:spTgt spid="18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ccel="50000" fill="hold" nodeType="withEffect" p14:presetBounceEnd="72000">
                                      <p:stCondLst>
                                        <p:cond delay="2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38" dur="1500" fill="hold"/>
                                            <p:tgtEl>
                                              <p:spTgt spid="19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1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2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ccel="50000" fill="hold" grpId="1" nodeType="withEffect" p14:presetBounceEnd="72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4" dur="150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accel="50000" fill="hold" nodeType="withEffect" p14:presetBounceEnd="72000">
                                      <p:stCondLst>
                                        <p:cond delay="2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49" dur="150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accel="50000" fill="hold" nodeType="withEffect" p14:presetBounceEnd="72000">
                                      <p:stCondLst>
                                        <p:cond delay="2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54" dur="1500" fill="hold"/>
                                            <p:tgtEl>
                                              <p:spTgt spid="15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 animBg="1"/>
          <p:bldP spid="177" grpId="0" animBg="1"/>
          <p:bldP spid="175" grpId="0" animBg="1"/>
          <p:bldP spid="14" grpId="0" animBg="1"/>
          <p:bldP spid="14" grpId="1" animBg="1"/>
          <p:bldP spid="15" grpId="0" animBg="1"/>
          <p:bldP spid="15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33" grpId="0" animBg="1"/>
          <p:bldP spid="13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ccel="50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0" fill="hold"/>
                                            <p:tgtEl>
                                              <p:spTgt spid="17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0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0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fill="hold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ccel="50000" fill="hold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ccel="50000" fill="hold" nodeType="withEffect">
                                      <p:stCondLst>
                                        <p:cond delay="205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0" fill="hold"/>
                                            <p:tgtEl>
                                              <p:spTgt spid="7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5000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0" fill="hold"/>
                                            <p:tgtEl>
                                              <p:spTgt spid="7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15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2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ccel="5000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0" fill="hold"/>
                                            <p:tgtEl>
                                              <p:spTgt spid="8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ccel="5000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ccel="50000" fill="hold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0" fill="hold"/>
                                            <p:tgtEl>
                                              <p:spTgt spid="8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c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0" fill="hold"/>
                                            <p:tgtEl>
                                              <p:spTgt spid="43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" presetClass="emph" presetSubtype="0" accel="50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03" dur="1500" fill="hold"/>
                                            <p:tgtEl>
                                              <p:spTgt spid="186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08" dur="1500" fill="hold"/>
                                            <p:tgtEl>
                                              <p:spTgt spid="18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ccel="5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1500" fill="hold"/>
                                            <p:tgtEl>
                                              <p:spTgt spid="20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25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c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1500" fill="hold"/>
                                            <p:tgtEl>
                                              <p:spTgt spid="19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0" fill="hold"/>
                                            <p:tgtEl>
                                              <p:spTgt spid="19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" presetClass="emph" presetSubtype="0" accel="50000" fill="hold" nodeType="withEffect">
                                      <p:stCondLst>
                                        <p:cond delay="2550"/>
                                      </p:stCondLst>
                                      <p:childTnLst>
                                        <p:animScale>
                                          <p:cBhvr>
                                            <p:cTn id="128" dur="1500" fill="hold"/>
                                            <p:tgtEl>
                                              <p:spTgt spid="21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1500" fill="hold"/>
                                            <p:tgtEl>
                                              <p:spTgt spid="18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ccel="5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0" fill="hold"/>
                                            <p:tgtEl>
                                              <p:spTgt spid="19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6" presetClass="emph" presetSubtype="0" accel="5000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4" dur="1500" fill="hold"/>
                                            <p:tgtEl>
                                              <p:spTgt spid="133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6" presetClass="emph" presetSubtype="0" accel="50000" fill="hold" nodeType="withEffect">
                                      <p:stCondLst>
                                        <p:cond delay="2350"/>
                                      </p:stCondLst>
                                      <p:childTnLst>
                                        <p:animScale>
                                          <p:cBhvr>
                                            <p:cTn id="149" dur="1500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accel="50000" fill="hold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Scale>
                                          <p:cBhvr>
                                            <p:cTn id="154" dur="1500" fill="hold"/>
                                            <p:tgtEl>
                                              <p:spTgt spid="15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6" grpId="0" animBg="1"/>
          <p:bldP spid="177" grpId="0" animBg="1"/>
          <p:bldP spid="175" grpId="0" animBg="1"/>
          <p:bldP spid="14" grpId="0" animBg="1"/>
          <p:bldP spid="14" grpId="1" animBg="1"/>
          <p:bldP spid="15" grpId="0" animBg="1"/>
          <p:bldP spid="15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33" grpId="0" animBg="1"/>
          <p:bldP spid="133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74" y="130296"/>
            <a:ext cx="497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750" y="680535"/>
            <a:ext cx="10039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3988" y="2850164"/>
            <a:ext cx="1327916" cy="3019958"/>
            <a:chOff x="563758" y="1098204"/>
            <a:chExt cx="2189527" cy="50068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Cloud Callout 17"/>
          <p:cNvSpPr/>
          <p:nvPr/>
        </p:nvSpPr>
        <p:spPr>
          <a:xfrm>
            <a:off x="2416629" y="1385732"/>
            <a:ext cx="4846320" cy="1587840"/>
          </a:xfrm>
          <a:prstGeom prst="cloudCallout">
            <a:avLst>
              <a:gd name="adj1" fmla="val -55143"/>
              <a:gd name="adj2" fmla="val 711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dân chủ nhân dân Đông Âu ra đời như thế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538" y="1483585"/>
            <a:ext cx="10032276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11300" algn="just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I. LỊCH SỬ THẾ GIỚI HIỆN ĐẠI (1945 – NAY)</a:t>
            </a: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 I. LIÊN XÔ VÀ CÁC NƯỚC ĐÔNG ÂU SAU</a:t>
            </a:r>
            <a:endParaRPr lang="en-US" sz="24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CHIẾN TRANH THẾ GIỚI THỨ HAI</a:t>
            </a:r>
            <a:endParaRPr lang="en-US" sz="2400" dirty="0">
              <a:solidFill>
                <a:schemeClr val="bg1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57016-691F-4509-8462-5E4110BEFD04}"/>
              </a:ext>
            </a:extLst>
          </p:cNvPr>
          <p:cNvSpPr txBox="1"/>
          <p:nvPr/>
        </p:nvSpPr>
        <p:spPr>
          <a:xfrm>
            <a:off x="2556769" y="346229"/>
            <a:ext cx="71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ĐÔ THỊ VIỆT HƯNG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337" y="42931"/>
            <a:ext cx="47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9" y="504596"/>
            <a:ext cx="727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330" y="1223164"/>
            <a:ext cx="6286870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Cuối 1944 - đầu 1945 Hồng quân Liên Xô truy kích phát xít Đức, Đông Âu nổi dậy khởi nghĩa giành chính quyền, thành lập các nhà nước dân chủ nhân dân.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Riêng Đức bị chia cắt: Cộng hòa dân chủ Đức và Cộng hòa liên bang Đức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8363"/>
            <a:ext cx="487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10515600" y="1223163"/>
            <a:ext cx="1676400" cy="914400"/>
          </a:xfrm>
          <a:prstGeom prst="wedgeRoundRectCallout">
            <a:avLst>
              <a:gd name="adj1" fmla="val -90815"/>
              <a:gd name="adj2" fmla="val 112329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Ba Lan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( 7/1944)</a:t>
            </a:r>
          </a:p>
        </p:txBody>
      </p:sp>
      <p:sp>
        <p:nvSpPr>
          <p:cNvPr id="12" name="AutoShape 83"/>
          <p:cNvSpPr>
            <a:spLocks noChangeArrowheads="1"/>
          </p:cNvSpPr>
          <p:nvPr/>
        </p:nvSpPr>
        <p:spPr bwMode="auto">
          <a:xfrm>
            <a:off x="10515600" y="3051963"/>
            <a:ext cx="1676400" cy="914400"/>
          </a:xfrm>
          <a:prstGeom prst="wedgeRoundRectCallout">
            <a:avLst>
              <a:gd name="adj1" fmla="val -51421"/>
              <a:gd name="adj2" fmla="val 95139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Ru-ma-ni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( 8/1944)</a:t>
            </a:r>
          </a:p>
        </p:txBody>
      </p:sp>
      <p:sp>
        <p:nvSpPr>
          <p:cNvPr id="15" name="AutoShape 86"/>
          <p:cNvSpPr>
            <a:spLocks noChangeArrowheads="1"/>
          </p:cNvSpPr>
          <p:nvPr/>
        </p:nvSpPr>
        <p:spPr bwMode="auto">
          <a:xfrm>
            <a:off x="7239000" y="2289963"/>
            <a:ext cx="1905000" cy="914400"/>
          </a:xfrm>
          <a:prstGeom prst="wedgeRoundRectCallout">
            <a:avLst>
              <a:gd name="adj1" fmla="val 86000"/>
              <a:gd name="adj2" fmla="val 126218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Hung-ga-ni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( 4/1945)</a:t>
            </a:r>
          </a:p>
        </p:txBody>
      </p:sp>
      <p:sp>
        <p:nvSpPr>
          <p:cNvPr id="18" name="AutoShape 89"/>
          <p:cNvSpPr>
            <a:spLocks noChangeArrowheads="1"/>
          </p:cNvSpPr>
          <p:nvPr/>
        </p:nvSpPr>
        <p:spPr bwMode="auto">
          <a:xfrm>
            <a:off x="7391400" y="1604163"/>
            <a:ext cx="1905000" cy="914400"/>
          </a:xfrm>
          <a:prstGeom prst="wedgeRoundRectCallout">
            <a:avLst>
              <a:gd name="adj1" fmla="val 63083"/>
              <a:gd name="adj2" fmla="val 151042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Tiệp Khắc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( 5/1945)</a:t>
            </a:r>
          </a:p>
        </p:txBody>
      </p:sp>
      <p:sp>
        <p:nvSpPr>
          <p:cNvPr id="21" name="AutoShape 92"/>
          <p:cNvSpPr>
            <a:spLocks noChangeArrowheads="1"/>
          </p:cNvSpPr>
          <p:nvPr/>
        </p:nvSpPr>
        <p:spPr bwMode="auto">
          <a:xfrm>
            <a:off x="7543800" y="5642763"/>
            <a:ext cx="1905000" cy="914400"/>
          </a:xfrm>
          <a:prstGeom prst="wedgeRoundRectCallout">
            <a:avLst>
              <a:gd name="adj1" fmla="val 69000"/>
              <a:gd name="adj2" fmla="val -125000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Nam Tư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( 11/1945)</a:t>
            </a:r>
          </a:p>
        </p:txBody>
      </p:sp>
      <p:sp>
        <p:nvSpPr>
          <p:cNvPr id="24" name="AutoShape 107"/>
          <p:cNvSpPr>
            <a:spLocks noChangeArrowheads="1"/>
          </p:cNvSpPr>
          <p:nvPr/>
        </p:nvSpPr>
        <p:spPr bwMode="auto">
          <a:xfrm>
            <a:off x="7315200" y="5718963"/>
            <a:ext cx="2286000" cy="762000"/>
          </a:xfrm>
          <a:prstGeom prst="wedgeRoundRectCallout">
            <a:avLst>
              <a:gd name="adj1" fmla="val 69653"/>
              <a:gd name="adj2" fmla="val -52292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An-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-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ni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( 12/1945)</a:t>
            </a:r>
          </a:p>
        </p:txBody>
      </p:sp>
      <p:sp>
        <p:nvSpPr>
          <p:cNvPr id="27" name="AutoShape 110"/>
          <p:cNvSpPr>
            <a:spLocks noChangeArrowheads="1"/>
          </p:cNvSpPr>
          <p:nvPr/>
        </p:nvSpPr>
        <p:spPr bwMode="auto">
          <a:xfrm>
            <a:off x="7772400" y="4118763"/>
            <a:ext cx="2286000" cy="762000"/>
          </a:xfrm>
          <a:prstGeom prst="wedgeRoundRectCallout">
            <a:avLst>
              <a:gd name="adj1" fmla="val 81736"/>
              <a:gd name="adj2" fmla="val 89583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Bun-ga-ri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( 9/1945)</a:t>
            </a:r>
          </a:p>
        </p:txBody>
      </p:sp>
      <p:sp>
        <p:nvSpPr>
          <p:cNvPr id="30" name="Freeform 119"/>
          <p:cNvSpPr>
            <a:spLocks/>
          </p:cNvSpPr>
          <p:nvPr/>
        </p:nvSpPr>
        <p:spPr bwMode="auto">
          <a:xfrm>
            <a:off x="7391400" y="1832763"/>
            <a:ext cx="1646238" cy="1957388"/>
          </a:xfrm>
          <a:custGeom>
            <a:avLst/>
            <a:gdLst>
              <a:gd name="T0" fmla="*/ 2147483647 w 1037"/>
              <a:gd name="T1" fmla="*/ 2147483647 h 1233"/>
              <a:gd name="T2" fmla="*/ 2147483647 w 1037"/>
              <a:gd name="T3" fmla="*/ 2147483647 h 1233"/>
              <a:gd name="T4" fmla="*/ 2147483647 w 1037"/>
              <a:gd name="T5" fmla="*/ 2147483647 h 1233"/>
              <a:gd name="T6" fmla="*/ 2147483647 w 1037"/>
              <a:gd name="T7" fmla="*/ 2147483647 h 1233"/>
              <a:gd name="T8" fmla="*/ 2147483647 w 1037"/>
              <a:gd name="T9" fmla="*/ 2147483647 h 1233"/>
              <a:gd name="T10" fmla="*/ 2147483647 w 1037"/>
              <a:gd name="T11" fmla="*/ 2147483647 h 1233"/>
              <a:gd name="T12" fmla="*/ 2147483647 w 1037"/>
              <a:gd name="T13" fmla="*/ 0 h 1233"/>
              <a:gd name="T14" fmla="*/ 2147483647 w 1037"/>
              <a:gd name="T15" fmla="*/ 2147483647 h 1233"/>
              <a:gd name="T16" fmla="*/ 2147483647 w 1037"/>
              <a:gd name="T17" fmla="*/ 2147483647 h 1233"/>
              <a:gd name="T18" fmla="*/ 2147483647 w 1037"/>
              <a:gd name="T19" fmla="*/ 2147483647 h 1233"/>
              <a:gd name="T20" fmla="*/ 2147483647 w 1037"/>
              <a:gd name="T21" fmla="*/ 2147483647 h 1233"/>
              <a:gd name="T22" fmla="*/ 2147483647 w 1037"/>
              <a:gd name="T23" fmla="*/ 2147483647 h 1233"/>
              <a:gd name="T24" fmla="*/ 2147483647 w 1037"/>
              <a:gd name="T25" fmla="*/ 2147483647 h 1233"/>
              <a:gd name="T26" fmla="*/ 2147483647 w 1037"/>
              <a:gd name="T27" fmla="*/ 2147483647 h 1233"/>
              <a:gd name="T28" fmla="*/ 2147483647 w 1037"/>
              <a:gd name="T29" fmla="*/ 2147483647 h 1233"/>
              <a:gd name="T30" fmla="*/ 2147483647 w 1037"/>
              <a:gd name="T31" fmla="*/ 2147483647 h 1233"/>
              <a:gd name="T32" fmla="*/ 2147483647 w 1037"/>
              <a:gd name="T33" fmla="*/ 2147483647 h 1233"/>
              <a:gd name="T34" fmla="*/ 2147483647 w 1037"/>
              <a:gd name="T35" fmla="*/ 2147483647 h 1233"/>
              <a:gd name="T36" fmla="*/ 2147483647 w 1037"/>
              <a:gd name="T37" fmla="*/ 2147483647 h 1233"/>
              <a:gd name="T38" fmla="*/ 2147483647 w 1037"/>
              <a:gd name="T39" fmla="*/ 2147483647 h 1233"/>
              <a:gd name="T40" fmla="*/ 2147483647 w 1037"/>
              <a:gd name="T41" fmla="*/ 2147483647 h 1233"/>
              <a:gd name="T42" fmla="*/ 2147483647 w 1037"/>
              <a:gd name="T43" fmla="*/ 2147483647 h 1233"/>
              <a:gd name="T44" fmla="*/ 2147483647 w 1037"/>
              <a:gd name="T45" fmla="*/ 2147483647 h 1233"/>
              <a:gd name="T46" fmla="*/ 2147483647 w 1037"/>
              <a:gd name="T47" fmla="*/ 2147483647 h 1233"/>
              <a:gd name="T48" fmla="*/ 2147483647 w 1037"/>
              <a:gd name="T49" fmla="*/ 2147483647 h 1233"/>
              <a:gd name="T50" fmla="*/ 2147483647 w 1037"/>
              <a:gd name="T51" fmla="*/ 2147483647 h 1233"/>
              <a:gd name="T52" fmla="*/ 2147483647 w 1037"/>
              <a:gd name="T53" fmla="*/ 2147483647 h 1233"/>
              <a:gd name="T54" fmla="*/ 2147483647 w 1037"/>
              <a:gd name="T55" fmla="*/ 2147483647 h 1233"/>
              <a:gd name="T56" fmla="*/ 2147483647 w 1037"/>
              <a:gd name="T57" fmla="*/ 2147483647 h 1233"/>
              <a:gd name="T58" fmla="*/ 2147483647 w 1037"/>
              <a:gd name="T59" fmla="*/ 2147483647 h 1233"/>
              <a:gd name="T60" fmla="*/ 2147483647 w 1037"/>
              <a:gd name="T61" fmla="*/ 2147483647 h 1233"/>
              <a:gd name="T62" fmla="*/ 2147483647 w 1037"/>
              <a:gd name="T63" fmla="*/ 2147483647 h 1233"/>
              <a:gd name="T64" fmla="*/ 2147483647 w 1037"/>
              <a:gd name="T65" fmla="*/ 2147483647 h 1233"/>
              <a:gd name="T66" fmla="*/ 2147483647 w 1037"/>
              <a:gd name="T67" fmla="*/ 2147483647 h 1233"/>
              <a:gd name="T68" fmla="*/ 2147483647 w 1037"/>
              <a:gd name="T69" fmla="*/ 2147483647 h 12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7"/>
              <a:gd name="T106" fmla="*/ 0 h 1233"/>
              <a:gd name="T107" fmla="*/ 1037 w 1037"/>
              <a:gd name="T108" fmla="*/ 1233 h 12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7" h="1233">
                <a:moveTo>
                  <a:pt x="986" y="180"/>
                </a:moveTo>
                <a:cubicBezTo>
                  <a:pt x="976" y="150"/>
                  <a:pt x="979" y="114"/>
                  <a:pt x="960" y="90"/>
                </a:cubicBezTo>
                <a:cubicBezTo>
                  <a:pt x="952" y="80"/>
                  <a:pt x="935" y="81"/>
                  <a:pt x="922" y="77"/>
                </a:cubicBezTo>
                <a:cubicBezTo>
                  <a:pt x="896" y="2"/>
                  <a:pt x="861" y="25"/>
                  <a:pt x="794" y="39"/>
                </a:cubicBezTo>
                <a:cubicBezTo>
                  <a:pt x="768" y="116"/>
                  <a:pt x="782" y="113"/>
                  <a:pt x="627" y="90"/>
                </a:cubicBezTo>
                <a:cubicBezTo>
                  <a:pt x="614" y="88"/>
                  <a:pt x="621" y="64"/>
                  <a:pt x="615" y="52"/>
                </a:cubicBezTo>
                <a:cubicBezTo>
                  <a:pt x="592" y="5"/>
                  <a:pt x="595" y="15"/>
                  <a:pt x="551" y="0"/>
                </a:cubicBezTo>
                <a:cubicBezTo>
                  <a:pt x="486" y="22"/>
                  <a:pt x="516" y="0"/>
                  <a:pt x="487" y="90"/>
                </a:cubicBezTo>
                <a:cubicBezTo>
                  <a:pt x="476" y="123"/>
                  <a:pt x="380" y="127"/>
                  <a:pt x="371" y="128"/>
                </a:cubicBezTo>
                <a:cubicBezTo>
                  <a:pt x="346" y="137"/>
                  <a:pt x="320" y="145"/>
                  <a:pt x="295" y="154"/>
                </a:cubicBezTo>
                <a:cubicBezTo>
                  <a:pt x="282" y="158"/>
                  <a:pt x="269" y="163"/>
                  <a:pt x="256" y="167"/>
                </a:cubicBezTo>
                <a:cubicBezTo>
                  <a:pt x="243" y="171"/>
                  <a:pt x="218" y="180"/>
                  <a:pt x="218" y="180"/>
                </a:cubicBezTo>
                <a:cubicBezTo>
                  <a:pt x="188" y="385"/>
                  <a:pt x="251" y="349"/>
                  <a:pt x="115" y="372"/>
                </a:cubicBezTo>
                <a:cubicBezTo>
                  <a:pt x="69" y="442"/>
                  <a:pt x="84" y="520"/>
                  <a:pt x="39" y="589"/>
                </a:cubicBezTo>
                <a:cubicBezTo>
                  <a:pt x="38" y="594"/>
                  <a:pt x="0" y="787"/>
                  <a:pt x="26" y="807"/>
                </a:cubicBezTo>
                <a:cubicBezTo>
                  <a:pt x="42" y="819"/>
                  <a:pt x="176" y="840"/>
                  <a:pt x="205" y="845"/>
                </a:cubicBezTo>
                <a:cubicBezTo>
                  <a:pt x="251" y="914"/>
                  <a:pt x="232" y="981"/>
                  <a:pt x="167" y="1024"/>
                </a:cubicBezTo>
                <a:cubicBezTo>
                  <a:pt x="141" y="1101"/>
                  <a:pt x="111" y="1105"/>
                  <a:pt x="192" y="1114"/>
                </a:cubicBezTo>
                <a:cubicBezTo>
                  <a:pt x="256" y="1121"/>
                  <a:pt x="320" y="1123"/>
                  <a:pt x="384" y="1127"/>
                </a:cubicBezTo>
                <a:cubicBezTo>
                  <a:pt x="388" y="1148"/>
                  <a:pt x="380" y="1178"/>
                  <a:pt x="397" y="1191"/>
                </a:cubicBezTo>
                <a:cubicBezTo>
                  <a:pt x="453" y="1233"/>
                  <a:pt x="532" y="1184"/>
                  <a:pt x="589" y="1178"/>
                </a:cubicBezTo>
                <a:cubicBezTo>
                  <a:pt x="653" y="1172"/>
                  <a:pt x="717" y="1169"/>
                  <a:pt x="781" y="1165"/>
                </a:cubicBezTo>
                <a:cubicBezTo>
                  <a:pt x="785" y="1131"/>
                  <a:pt x="773" y="1090"/>
                  <a:pt x="794" y="1063"/>
                </a:cubicBezTo>
                <a:cubicBezTo>
                  <a:pt x="810" y="1043"/>
                  <a:pt x="848" y="1063"/>
                  <a:pt x="871" y="1050"/>
                </a:cubicBezTo>
                <a:cubicBezTo>
                  <a:pt x="883" y="1043"/>
                  <a:pt x="879" y="1025"/>
                  <a:pt x="883" y="1012"/>
                </a:cubicBezTo>
                <a:cubicBezTo>
                  <a:pt x="879" y="995"/>
                  <a:pt x="882" y="974"/>
                  <a:pt x="871" y="960"/>
                </a:cubicBezTo>
                <a:cubicBezTo>
                  <a:pt x="863" y="949"/>
                  <a:pt x="843" y="956"/>
                  <a:pt x="832" y="948"/>
                </a:cubicBezTo>
                <a:cubicBezTo>
                  <a:pt x="805" y="930"/>
                  <a:pt x="785" y="897"/>
                  <a:pt x="768" y="871"/>
                </a:cubicBezTo>
                <a:cubicBezTo>
                  <a:pt x="760" y="845"/>
                  <a:pt x="751" y="820"/>
                  <a:pt x="743" y="794"/>
                </a:cubicBezTo>
                <a:cubicBezTo>
                  <a:pt x="739" y="781"/>
                  <a:pt x="730" y="756"/>
                  <a:pt x="730" y="756"/>
                </a:cubicBezTo>
                <a:cubicBezTo>
                  <a:pt x="734" y="743"/>
                  <a:pt x="732" y="725"/>
                  <a:pt x="743" y="717"/>
                </a:cubicBezTo>
                <a:cubicBezTo>
                  <a:pt x="761" y="705"/>
                  <a:pt x="786" y="710"/>
                  <a:pt x="807" y="704"/>
                </a:cubicBezTo>
                <a:cubicBezTo>
                  <a:pt x="887" y="682"/>
                  <a:pt x="955" y="654"/>
                  <a:pt x="1037" y="640"/>
                </a:cubicBezTo>
                <a:cubicBezTo>
                  <a:pt x="1021" y="530"/>
                  <a:pt x="1032" y="414"/>
                  <a:pt x="999" y="308"/>
                </a:cubicBezTo>
                <a:cubicBezTo>
                  <a:pt x="984" y="205"/>
                  <a:pt x="986" y="248"/>
                  <a:pt x="986" y="180"/>
                </a:cubicBezTo>
                <a:close/>
              </a:path>
            </a:pathLst>
          </a:custGeom>
          <a:solidFill>
            <a:srgbClr val="EDFAD2"/>
          </a:solidFill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1" name="Text Box 120"/>
          <p:cNvSpPr txBox="1">
            <a:spLocks noChangeArrowheads="1"/>
          </p:cNvSpPr>
          <p:nvPr/>
        </p:nvSpPr>
        <p:spPr bwMode="auto">
          <a:xfrm>
            <a:off x="7467600" y="2442363"/>
            <a:ext cx="158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Nước Đức </a:t>
            </a:r>
          </a:p>
        </p:txBody>
      </p:sp>
      <p:sp>
        <p:nvSpPr>
          <p:cNvPr id="32" name="AutoShape 121"/>
          <p:cNvSpPr>
            <a:spLocks noChangeArrowheads="1"/>
          </p:cNvSpPr>
          <p:nvPr/>
        </p:nvSpPr>
        <p:spPr bwMode="auto">
          <a:xfrm>
            <a:off x="7315200" y="1223163"/>
            <a:ext cx="1981200" cy="914400"/>
          </a:xfrm>
          <a:prstGeom prst="wedgeRoundRectCallout">
            <a:avLst>
              <a:gd name="adj1" fmla="val -3528"/>
              <a:gd name="adj2" fmla="val 148440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CHLB Đức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( 9/194 9)</a:t>
            </a:r>
          </a:p>
        </p:txBody>
      </p:sp>
      <p:sp>
        <p:nvSpPr>
          <p:cNvPr id="33" name="AutoShape 122"/>
          <p:cNvSpPr>
            <a:spLocks noChangeArrowheads="1"/>
          </p:cNvSpPr>
          <p:nvPr/>
        </p:nvSpPr>
        <p:spPr bwMode="auto">
          <a:xfrm>
            <a:off x="9144000" y="1299363"/>
            <a:ext cx="1981200" cy="914400"/>
          </a:xfrm>
          <a:prstGeom prst="wedgeRoundRectCallout">
            <a:avLst>
              <a:gd name="adj1" fmla="val -67949"/>
              <a:gd name="adj2" fmla="val 90106"/>
              <a:gd name="adj3" fmla="val 16667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CHDC Đức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( 10/194 9)</a:t>
            </a:r>
          </a:p>
        </p:txBody>
      </p:sp>
      <p:sp>
        <p:nvSpPr>
          <p:cNvPr id="36" name="Text Box 125"/>
          <p:cNvSpPr txBox="1">
            <a:spLocks noChangeArrowheads="1"/>
          </p:cNvSpPr>
          <p:nvPr/>
        </p:nvSpPr>
        <p:spPr bwMode="auto">
          <a:xfrm>
            <a:off x="7315200" y="80163"/>
            <a:ext cx="4841875" cy="831850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Sự thành lập các nước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CHDC Nhân dân Đông Âu</a:t>
            </a:r>
          </a:p>
        </p:txBody>
      </p:sp>
    </p:spTree>
    <p:extLst>
      <p:ext uri="{BB962C8B-B14F-4D97-AF65-F5344CB8AC3E}">
        <p14:creationId xmlns:p14="http://schemas.microsoft.com/office/powerpoint/2010/main" val="31475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454" y="133005"/>
            <a:ext cx="475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287" y="656225"/>
            <a:ext cx="727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7863" y="2688859"/>
            <a:ext cx="1327916" cy="3019958"/>
            <a:chOff x="563758" y="1098204"/>
            <a:chExt cx="2189527" cy="50068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ular Callout 1"/>
          <p:cNvSpPr/>
          <p:nvPr/>
        </p:nvSpPr>
        <p:spPr>
          <a:xfrm>
            <a:off x="4054178" y="1737361"/>
            <a:ext cx="5003075" cy="1847950"/>
          </a:xfrm>
          <a:prstGeom prst="wedgeRectCallout">
            <a:avLst>
              <a:gd name="adj1" fmla="val -92463"/>
              <a:gd name="adj2" fmla="val 17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nl-NL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hoàn thành các cuộc cách mạng dân chủ nhân dân, các nước Đông Âu đã thực hiện những nhiệm vụ gì?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87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A02C36F-6104-4214-AD00-1CD87973D5AC}"/>
              </a:ext>
            </a:extLst>
          </p:cNvPr>
          <p:cNvGrpSpPr/>
          <p:nvPr/>
        </p:nvGrpSpPr>
        <p:grpSpPr>
          <a:xfrm>
            <a:off x="737243" y="1600838"/>
            <a:ext cx="9151339" cy="1437712"/>
            <a:chOff x="6625825" y="928092"/>
            <a:chExt cx="4672208" cy="1352811"/>
          </a:xfrm>
        </p:grpSpPr>
        <p:sp>
          <p:nvSpPr>
            <p:cNvPr id="45" name="矩形: 圆角 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597AEDD2-D8A6-43BC-AAEB-26246EAAF9EA}"/>
                </a:ext>
              </a:extLst>
            </p:cNvPr>
            <p:cNvSpPr/>
            <p:nvPr/>
          </p:nvSpPr>
          <p:spPr>
            <a:xfrm>
              <a:off x="6625825" y="928092"/>
              <a:ext cx="4672208" cy="1352811"/>
            </a:xfrm>
            <a:prstGeom prst="roundRect">
              <a:avLst/>
            </a:prstGeom>
            <a:noFill/>
            <a:ln>
              <a:solidFill>
                <a:srgbClr val="B2CF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31A96D5-5442-4FBA-AEE0-963378FCC3CC}"/>
                </a:ext>
              </a:extLst>
            </p:cNvPr>
            <p:cNvGrpSpPr/>
            <p:nvPr/>
          </p:nvGrpSpPr>
          <p:grpSpPr>
            <a:xfrm>
              <a:off x="6930180" y="1133951"/>
              <a:ext cx="986109" cy="941092"/>
              <a:chOff x="6930180" y="1133951"/>
              <a:chExt cx="986109" cy="941092"/>
            </a:xfrm>
          </p:grpSpPr>
          <p:sp>
            <p:nvSpPr>
              <p:cNvPr id="46" name="任意多边形: 形状 4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8707B84B-7B87-4213-8C48-4F52232CEFDD}"/>
                  </a:ext>
                </a:extLst>
              </p:cNvPr>
              <p:cNvSpPr/>
              <p:nvPr/>
            </p:nvSpPr>
            <p:spPr>
              <a:xfrm rot="5400000">
                <a:off x="6933758" y="1130373"/>
                <a:ext cx="941092" cy="948248"/>
              </a:xfrm>
              <a:custGeom>
                <a:avLst/>
                <a:gdLst>
                  <a:gd name="connsiteX0" fmla="*/ 1687286 w 3374572"/>
                  <a:gd name="connsiteY0" fmla="*/ 0 h 4474029"/>
                  <a:gd name="connsiteX1" fmla="*/ 3374572 w 3374572"/>
                  <a:gd name="connsiteY1" fmla="*/ 1687286 h 4474029"/>
                  <a:gd name="connsiteX2" fmla="*/ 3374572 w 3374572"/>
                  <a:gd name="connsiteY2" fmla="*/ 4474029 h 4474029"/>
                  <a:gd name="connsiteX3" fmla="*/ 0 w 3374572"/>
                  <a:gd name="connsiteY3" fmla="*/ 4474029 h 4474029"/>
                  <a:gd name="connsiteX4" fmla="*/ 0 w 3374572"/>
                  <a:gd name="connsiteY4" fmla="*/ 1687286 h 4474029"/>
                  <a:gd name="connsiteX5" fmla="*/ 1687286 w 3374572"/>
                  <a:gd name="connsiteY5" fmla="*/ 0 h 447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572" h="4474029">
                    <a:moveTo>
                      <a:pt x="1687286" y="0"/>
                    </a:moveTo>
                    <a:cubicBezTo>
                      <a:pt x="2619148" y="0"/>
                      <a:pt x="3374572" y="755424"/>
                      <a:pt x="3374572" y="1687286"/>
                    </a:cubicBezTo>
                    <a:lnTo>
                      <a:pt x="3374572" y="4474029"/>
                    </a:lnTo>
                    <a:lnTo>
                      <a:pt x="0" y="4474029"/>
                    </a:lnTo>
                    <a:lnTo>
                      <a:pt x="0" y="1687286"/>
                    </a:lnTo>
                    <a:cubicBezTo>
                      <a:pt x="0" y="755424"/>
                      <a:pt x="755424" y="0"/>
                      <a:pt x="1687286" y="0"/>
                    </a:cubicBezTo>
                    <a:close/>
                  </a:path>
                </a:pathLst>
              </a:custGeom>
              <a:solidFill>
                <a:srgbClr val="B2C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文本框 4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4D0EEDD8-933D-4D1B-AB7C-9B87C01641E3}"/>
                  </a:ext>
                </a:extLst>
              </p:cNvPr>
              <p:cNvSpPr txBox="1"/>
              <p:nvPr/>
            </p:nvSpPr>
            <p:spPr>
              <a:xfrm>
                <a:off x="6984618" y="1219776"/>
                <a:ext cx="931671" cy="43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b="1" spc="300">
                    <a:ln w="19050">
                      <a:solidFill>
                        <a:srgbClr val="795145"/>
                      </a:solidFill>
                    </a:ln>
                    <a:solidFill>
                      <a:srgbClr val="795145"/>
                    </a:solidFill>
                    <a:latin typeface="GeosansLight" panose="02000603020000020003" pitchFamily="2" charset="-122"/>
                    <a:ea typeface="GeosansLight" panose="02000603020000020003" pitchFamily="2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 w="19050"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01</a:t>
                </a: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F0FCB76-8B38-4F5F-81BC-A49CD506BE02}"/>
              </a:ext>
            </a:extLst>
          </p:cNvPr>
          <p:cNvGrpSpPr/>
          <p:nvPr/>
        </p:nvGrpSpPr>
        <p:grpSpPr>
          <a:xfrm>
            <a:off x="737244" y="3314168"/>
            <a:ext cx="9151338" cy="1569660"/>
            <a:chOff x="6625825" y="2773370"/>
            <a:chExt cx="4672208" cy="1352811"/>
          </a:xfrm>
        </p:grpSpPr>
        <p:sp>
          <p:nvSpPr>
            <p:cNvPr id="49" name="矩形: 圆角 4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CB03406-6867-476B-82F8-9E913DCC96BD}"/>
                </a:ext>
              </a:extLst>
            </p:cNvPr>
            <p:cNvSpPr/>
            <p:nvPr/>
          </p:nvSpPr>
          <p:spPr>
            <a:xfrm>
              <a:off x="6625825" y="2773370"/>
              <a:ext cx="4672208" cy="1352811"/>
            </a:xfrm>
            <a:prstGeom prst="roundRect">
              <a:avLst/>
            </a:prstGeom>
            <a:solidFill>
              <a:srgbClr val="EB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CAA93F7-C73B-49F2-AD94-3DD8BF192419}"/>
                </a:ext>
              </a:extLst>
            </p:cNvPr>
            <p:cNvGrpSpPr/>
            <p:nvPr/>
          </p:nvGrpSpPr>
          <p:grpSpPr>
            <a:xfrm>
              <a:off x="6930180" y="2979229"/>
              <a:ext cx="986109" cy="941092"/>
              <a:chOff x="6930180" y="2979229"/>
              <a:chExt cx="986109" cy="941092"/>
            </a:xfrm>
          </p:grpSpPr>
          <p:sp>
            <p:nvSpPr>
              <p:cNvPr id="50" name="任意多边形: 形状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57B15A3D-CD66-4EB8-823E-CFF7303362D6}"/>
                  </a:ext>
                </a:extLst>
              </p:cNvPr>
              <p:cNvSpPr/>
              <p:nvPr/>
            </p:nvSpPr>
            <p:spPr>
              <a:xfrm rot="5400000">
                <a:off x="6933758" y="2975651"/>
                <a:ext cx="941092" cy="948248"/>
              </a:xfrm>
              <a:custGeom>
                <a:avLst/>
                <a:gdLst>
                  <a:gd name="connsiteX0" fmla="*/ 1687286 w 3374572"/>
                  <a:gd name="connsiteY0" fmla="*/ 0 h 4474029"/>
                  <a:gd name="connsiteX1" fmla="*/ 3374572 w 3374572"/>
                  <a:gd name="connsiteY1" fmla="*/ 1687286 h 4474029"/>
                  <a:gd name="connsiteX2" fmla="*/ 3374572 w 3374572"/>
                  <a:gd name="connsiteY2" fmla="*/ 4474029 h 4474029"/>
                  <a:gd name="connsiteX3" fmla="*/ 0 w 3374572"/>
                  <a:gd name="connsiteY3" fmla="*/ 4474029 h 4474029"/>
                  <a:gd name="connsiteX4" fmla="*/ 0 w 3374572"/>
                  <a:gd name="connsiteY4" fmla="*/ 1687286 h 4474029"/>
                  <a:gd name="connsiteX5" fmla="*/ 1687286 w 3374572"/>
                  <a:gd name="connsiteY5" fmla="*/ 0 h 447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572" h="4474029">
                    <a:moveTo>
                      <a:pt x="1687286" y="0"/>
                    </a:moveTo>
                    <a:cubicBezTo>
                      <a:pt x="2619148" y="0"/>
                      <a:pt x="3374572" y="755424"/>
                      <a:pt x="3374572" y="1687286"/>
                    </a:cubicBezTo>
                    <a:lnTo>
                      <a:pt x="3374572" y="4474029"/>
                    </a:lnTo>
                    <a:lnTo>
                      <a:pt x="0" y="4474029"/>
                    </a:lnTo>
                    <a:lnTo>
                      <a:pt x="0" y="1687286"/>
                    </a:lnTo>
                    <a:cubicBezTo>
                      <a:pt x="0" y="755424"/>
                      <a:pt x="755424" y="0"/>
                      <a:pt x="1687286" y="0"/>
                    </a:cubicBezTo>
                    <a:close/>
                  </a:path>
                </a:pathLst>
              </a:custGeom>
              <a:solidFill>
                <a:srgbClr val="D0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文本框 5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43ACACCA-33D6-49F5-8AFE-2FD8E21A3A4C}"/>
                  </a:ext>
                </a:extLst>
              </p:cNvPr>
              <p:cNvSpPr txBox="1"/>
              <p:nvPr/>
            </p:nvSpPr>
            <p:spPr>
              <a:xfrm>
                <a:off x="6984618" y="3065054"/>
                <a:ext cx="931671" cy="39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b="1" spc="300">
                    <a:ln w="19050">
                      <a:solidFill>
                        <a:srgbClr val="795145"/>
                      </a:solidFill>
                    </a:ln>
                    <a:solidFill>
                      <a:srgbClr val="795145"/>
                    </a:solidFill>
                    <a:latin typeface="GeosansLight" panose="02000603020000020003" pitchFamily="2" charset="-122"/>
                    <a:ea typeface="GeosansLight" panose="02000603020000020003" pitchFamily="2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 w="19050"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02</a:t>
                </a: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912A819-2758-413E-91E9-768B5318D2A2}"/>
              </a:ext>
            </a:extLst>
          </p:cNvPr>
          <p:cNvGrpSpPr/>
          <p:nvPr/>
        </p:nvGrpSpPr>
        <p:grpSpPr>
          <a:xfrm>
            <a:off x="737244" y="5159447"/>
            <a:ext cx="8957086" cy="1528108"/>
            <a:chOff x="6625825" y="4577097"/>
            <a:chExt cx="4672208" cy="1352811"/>
          </a:xfrm>
        </p:grpSpPr>
        <p:sp>
          <p:nvSpPr>
            <p:cNvPr id="53" name="矩形: 圆角 5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4788674-BF72-46EC-BDB2-A99485DC7062}"/>
                </a:ext>
              </a:extLst>
            </p:cNvPr>
            <p:cNvSpPr/>
            <p:nvPr/>
          </p:nvSpPr>
          <p:spPr>
            <a:xfrm>
              <a:off x="6625825" y="4577097"/>
              <a:ext cx="4672208" cy="1352811"/>
            </a:xfrm>
            <a:prstGeom prst="roundRect">
              <a:avLst/>
            </a:prstGeom>
            <a:noFill/>
            <a:ln>
              <a:solidFill>
                <a:srgbClr val="B0D1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4190F21-791F-43F0-B72C-CE33AD628AFA}"/>
                </a:ext>
              </a:extLst>
            </p:cNvPr>
            <p:cNvGrpSpPr/>
            <p:nvPr/>
          </p:nvGrpSpPr>
          <p:grpSpPr>
            <a:xfrm>
              <a:off x="6930180" y="4782956"/>
              <a:ext cx="986109" cy="941092"/>
              <a:chOff x="6930180" y="4782956"/>
              <a:chExt cx="986109" cy="941092"/>
            </a:xfrm>
          </p:grpSpPr>
          <p:sp>
            <p:nvSpPr>
              <p:cNvPr id="54" name="任意多边形: 形状 5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BE222CE9-4A82-4463-9016-1377290DEBB2}"/>
                  </a:ext>
                </a:extLst>
              </p:cNvPr>
              <p:cNvSpPr/>
              <p:nvPr/>
            </p:nvSpPr>
            <p:spPr>
              <a:xfrm rot="5400000">
                <a:off x="6933758" y="4779378"/>
                <a:ext cx="941092" cy="948248"/>
              </a:xfrm>
              <a:custGeom>
                <a:avLst/>
                <a:gdLst>
                  <a:gd name="connsiteX0" fmla="*/ 1687286 w 3374572"/>
                  <a:gd name="connsiteY0" fmla="*/ 0 h 4474029"/>
                  <a:gd name="connsiteX1" fmla="*/ 3374572 w 3374572"/>
                  <a:gd name="connsiteY1" fmla="*/ 1687286 h 4474029"/>
                  <a:gd name="connsiteX2" fmla="*/ 3374572 w 3374572"/>
                  <a:gd name="connsiteY2" fmla="*/ 4474029 h 4474029"/>
                  <a:gd name="connsiteX3" fmla="*/ 0 w 3374572"/>
                  <a:gd name="connsiteY3" fmla="*/ 4474029 h 4474029"/>
                  <a:gd name="connsiteX4" fmla="*/ 0 w 3374572"/>
                  <a:gd name="connsiteY4" fmla="*/ 1687286 h 4474029"/>
                  <a:gd name="connsiteX5" fmla="*/ 1687286 w 3374572"/>
                  <a:gd name="connsiteY5" fmla="*/ 0 h 447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572" h="4474029">
                    <a:moveTo>
                      <a:pt x="1687286" y="0"/>
                    </a:moveTo>
                    <a:cubicBezTo>
                      <a:pt x="2619148" y="0"/>
                      <a:pt x="3374572" y="755424"/>
                      <a:pt x="3374572" y="1687286"/>
                    </a:cubicBezTo>
                    <a:lnTo>
                      <a:pt x="3374572" y="4474029"/>
                    </a:lnTo>
                    <a:lnTo>
                      <a:pt x="0" y="4474029"/>
                    </a:lnTo>
                    <a:lnTo>
                      <a:pt x="0" y="1687286"/>
                    </a:lnTo>
                    <a:cubicBezTo>
                      <a:pt x="0" y="755424"/>
                      <a:pt x="755424" y="0"/>
                      <a:pt x="1687286" y="0"/>
                    </a:cubicBezTo>
                    <a:close/>
                  </a:path>
                </a:pathLst>
              </a:custGeom>
              <a:solidFill>
                <a:srgbClr val="B0D1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文本框 5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1121A613-3ABA-4256-A886-1C005BFFDE88}"/>
                  </a:ext>
                </a:extLst>
              </p:cNvPr>
              <p:cNvSpPr txBox="1"/>
              <p:nvPr/>
            </p:nvSpPr>
            <p:spPr>
              <a:xfrm>
                <a:off x="6984618" y="4868781"/>
                <a:ext cx="931671" cy="408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b="1" spc="300">
                    <a:ln w="19050">
                      <a:solidFill>
                        <a:srgbClr val="795145"/>
                      </a:solidFill>
                    </a:ln>
                    <a:solidFill>
                      <a:srgbClr val="795145"/>
                    </a:solidFill>
                    <a:latin typeface="GeosansLight" panose="02000603020000020003" pitchFamily="2" charset="-122"/>
                    <a:ea typeface="GeosansLight" panose="02000603020000020003" pitchFamily="2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 w="19050"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03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6966B51-C39C-4215-9EE3-95058AC8DD6C}"/>
              </a:ext>
            </a:extLst>
          </p:cNvPr>
          <p:cNvGrpSpPr/>
          <p:nvPr/>
        </p:nvGrpSpPr>
        <p:grpSpPr>
          <a:xfrm>
            <a:off x="608027" y="455387"/>
            <a:ext cx="467833" cy="467833"/>
            <a:chOff x="1996991" y="4706509"/>
            <a:chExt cx="467833" cy="467833"/>
          </a:xfrm>
          <a:effectLst>
            <a:outerShdw blurRad="762000" dist="381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53F57DA-6485-40AE-9619-E6D351D5C500}"/>
                </a:ext>
              </a:extLst>
            </p:cNvPr>
            <p:cNvSpPr/>
            <p:nvPr/>
          </p:nvSpPr>
          <p:spPr>
            <a:xfrm>
              <a:off x="1996991" y="4706509"/>
              <a:ext cx="467833" cy="467833"/>
            </a:xfrm>
            <a:prstGeom prst="ellipse">
              <a:avLst/>
            </a:prstGeom>
            <a:solidFill>
              <a:srgbClr val="B2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2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8FD8C1B6-163D-4020-BA58-8F8D702B2A98}"/>
                </a:ext>
              </a:extLst>
            </p:cNvPr>
            <p:cNvSpPr/>
            <p:nvPr/>
          </p:nvSpPr>
          <p:spPr>
            <a:xfrm>
              <a:off x="2126208" y="4868989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28" name="文本框 11">
            <a:extLst>
              <a:ext uri="{FF2B5EF4-FFF2-40B4-BE49-F238E27FC236}">
                <a16:creationId xmlns:a16="http://schemas.microsoft.com/office/drawing/2014/main" id="{078D4138-0849-4E6D-8EF3-77930A60603D}"/>
              </a:ext>
            </a:extLst>
          </p:cNvPr>
          <p:cNvSpPr txBox="1"/>
          <p:nvPr/>
        </p:nvSpPr>
        <p:spPr>
          <a:xfrm>
            <a:off x="1309579" y="473698"/>
            <a:ext cx="416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Nhiệm</a:t>
            </a:r>
            <a:r>
              <a:rPr lang="en-US" altLang="zh-CN" sz="2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vụ</a:t>
            </a:r>
            <a:endParaRPr kumimoji="0" lang="en-US" altLang="zh-CN" sz="2400" b="1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0469" y="2088860"/>
            <a:ext cx="6373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Xây dựng bộ máy chính quyền dân chủ nhân dân.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19658" y="3773265"/>
            <a:ext cx="2574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Cải cách ruộng đất.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38609" y="5391981"/>
            <a:ext cx="6345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Thực hiện các quyền tự do dân chủ và cải thiện đời sống nhân dân…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29586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>
            <a:extLst>
              <a:ext uri="{FF2B5EF4-FFF2-40B4-BE49-F238E27FC236}">
                <a16:creationId xmlns:a16="http://schemas.microsoft.com/office/drawing/2014/main" id="{4BE2772D-D5B6-47E4-B6E3-D8AF11DD96E6}"/>
              </a:ext>
            </a:extLst>
          </p:cNvPr>
          <p:cNvSpPr txBox="1">
            <a:spLocks/>
          </p:cNvSpPr>
          <p:nvPr/>
        </p:nvSpPr>
        <p:spPr>
          <a:xfrm>
            <a:off x="0" y="133168"/>
            <a:ext cx="5737048" cy="5116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  <a:sym typeface="+mn-lt"/>
              </a:rPr>
              <a:t>III.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itchFamily="18" charset="0"/>
                <a:sym typeface="+mn-lt"/>
              </a:rPr>
              <a:t>HỆ THỐNG XHCN HÌNH THÀNH</a:t>
            </a: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589D5CAC-A9B4-4C04-9FB5-619D9EDF93E1}"/>
              </a:ext>
            </a:extLst>
          </p:cNvPr>
          <p:cNvSpPr>
            <a:spLocks noChangeAspect="1"/>
          </p:cNvSpPr>
          <p:nvPr/>
        </p:nvSpPr>
        <p:spPr>
          <a:xfrm>
            <a:off x="7284132" y="4920678"/>
            <a:ext cx="114300" cy="152400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6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solidFill>
                <a:srgbClr val="FFFF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9" name="Group 52">
            <a:extLst>
              <a:ext uri="{FF2B5EF4-FFF2-40B4-BE49-F238E27FC236}">
                <a16:creationId xmlns:a16="http://schemas.microsoft.com/office/drawing/2014/main" id="{38C21267-FB3D-41F4-82DF-C1F738E50AEE}"/>
              </a:ext>
            </a:extLst>
          </p:cNvPr>
          <p:cNvGrpSpPr/>
          <p:nvPr/>
        </p:nvGrpSpPr>
        <p:grpSpPr>
          <a:xfrm>
            <a:off x="5737048" y="2082710"/>
            <a:ext cx="725094" cy="971549"/>
            <a:chOff x="5137150" y="-1846263"/>
            <a:chExt cx="1935163" cy="1944688"/>
          </a:xfrm>
        </p:grpSpPr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40CAF1AC-3BF8-4B5B-BA89-8F3499AAF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150" y="-1846263"/>
              <a:ext cx="1935163" cy="1944688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66" name="Group 54">
              <a:extLst>
                <a:ext uri="{FF2B5EF4-FFF2-40B4-BE49-F238E27FC236}">
                  <a16:creationId xmlns:a16="http://schemas.microsoft.com/office/drawing/2014/main" id="{DC01C0AB-E2DE-4A39-BABE-8953F628D8DB}"/>
                </a:ext>
              </a:extLst>
            </p:cNvPr>
            <p:cNvGrpSpPr/>
            <p:nvPr/>
          </p:nvGrpSpPr>
          <p:grpSpPr>
            <a:xfrm>
              <a:off x="5526088" y="-1517650"/>
              <a:ext cx="1158875" cy="1292225"/>
              <a:chOff x="5526088" y="-1517650"/>
              <a:chExt cx="1158875" cy="1292225"/>
            </a:xfrm>
          </p:grpSpPr>
          <p:sp>
            <p:nvSpPr>
              <p:cNvPr id="67" name="Freeform: Shape 55">
                <a:extLst>
                  <a:ext uri="{FF2B5EF4-FFF2-40B4-BE49-F238E27FC236}">
                    <a16:creationId xmlns:a16="http://schemas.microsoft.com/office/drawing/2014/main" id="{164D7F70-8D7D-4E13-8D99-D7323C3EC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263" y="-1517650"/>
                <a:ext cx="950913" cy="784225"/>
              </a:xfrm>
              <a:custGeom>
                <a:avLst/>
                <a:gdLst>
                  <a:gd name="T0" fmla="*/ 172 w 174"/>
                  <a:gd name="T1" fmla="*/ 143 h 143"/>
                  <a:gd name="T2" fmla="*/ 2 w 174"/>
                  <a:gd name="T3" fmla="*/ 143 h 143"/>
                  <a:gd name="T4" fmla="*/ 0 w 174"/>
                  <a:gd name="T5" fmla="*/ 140 h 143"/>
                  <a:gd name="T6" fmla="*/ 0 w 174"/>
                  <a:gd name="T7" fmla="*/ 2 h 143"/>
                  <a:gd name="T8" fmla="*/ 2 w 174"/>
                  <a:gd name="T9" fmla="*/ 0 h 143"/>
                  <a:gd name="T10" fmla="*/ 172 w 174"/>
                  <a:gd name="T11" fmla="*/ 0 h 143"/>
                  <a:gd name="T12" fmla="*/ 174 w 174"/>
                  <a:gd name="T13" fmla="*/ 2 h 143"/>
                  <a:gd name="T14" fmla="*/ 174 w 174"/>
                  <a:gd name="T15" fmla="*/ 140 h 143"/>
                  <a:gd name="T16" fmla="*/ 172 w 174"/>
                  <a:gd name="T17" fmla="*/ 143 h 143"/>
                  <a:gd name="T18" fmla="*/ 4 w 174"/>
                  <a:gd name="T19" fmla="*/ 138 h 143"/>
                  <a:gd name="T20" fmla="*/ 169 w 174"/>
                  <a:gd name="T21" fmla="*/ 138 h 143"/>
                  <a:gd name="T22" fmla="*/ 169 w 174"/>
                  <a:gd name="T23" fmla="*/ 4 h 143"/>
                  <a:gd name="T24" fmla="*/ 4 w 174"/>
                  <a:gd name="T25" fmla="*/ 4 h 143"/>
                  <a:gd name="T26" fmla="*/ 4 w 174"/>
                  <a:gd name="T27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43">
                    <a:moveTo>
                      <a:pt x="172" y="143"/>
                    </a:move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2"/>
                      <a:pt x="0" y="1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3" y="0"/>
                      <a:pt x="174" y="1"/>
                      <a:pt x="174" y="2"/>
                    </a:cubicBezTo>
                    <a:cubicBezTo>
                      <a:pt x="174" y="140"/>
                      <a:pt x="174" y="140"/>
                      <a:pt x="174" y="140"/>
                    </a:cubicBezTo>
                    <a:cubicBezTo>
                      <a:pt x="174" y="142"/>
                      <a:pt x="173" y="143"/>
                      <a:pt x="172" y="143"/>
                    </a:cubicBezTo>
                    <a:close/>
                    <a:moveTo>
                      <a:pt x="4" y="138"/>
                    </a:move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8" name="Freeform: Shape 56">
                <a:extLst>
                  <a:ext uri="{FF2B5EF4-FFF2-40B4-BE49-F238E27FC236}">
                    <a16:creationId xmlns:a16="http://schemas.microsoft.com/office/drawing/2014/main" id="{99D1EBB7-CB6A-42EA-A52A-F92735A4B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650" y="-1408113"/>
                <a:ext cx="339725" cy="93663"/>
              </a:xfrm>
              <a:custGeom>
                <a:avLst/>
                <a:gdLst>
                  <a:gd name="T0" fmla="*/ 53 w 62"/>
                  <a:gd name="T1" fmla="*/ 17 h 17"/>
                  <a:gd name="T2" fmla="*/ 9 w 62"/>
                  <a:gd name="T3" fmla="*/ 17 h 17"/>
                  <a:gd name="T4" fmla="*/ 0 w 62"/>
                  <a:gd name="T5" fmla="*/ 9 h 17"/>
                  <a:gd name="T6" fmla="*/ 9 w 62"/>
                  <a:gd name="T7" fmla="*/ 0 h 17"/>
                  <a:gd name="T8" fmla="*/ 53 w 62"/>
                  <a:gd name="T9" fmla="*/ 0 h 17"/>
                  <a:gd name="T10" fmla="*/ 62 w 62"/>
                  <a:gd name="T11" fmla="*/ 9 h 17"/>
                  <a:gd name="T12" fmla="*/ 53 w 62"/>
                  <a:gd name="T13" fmla="*/ 17 h 17"/>
                  <a:gd name="T14" fmla="*/ 9 w 62"/>
                  <a:gd name="T15" fmla="*/ 4 h 17"/>
                  <a:gd name="T16" fmla="*/ 4 w 62"/>
                  <a:gd name="T17" fmla="*/ 9 h 17"/>
                  <a:gd name="T18" fmla="*/ 9 w 62"/>
                  <a:gd name="T19" fmla="*/ 13 h 17"/>
                  <a:gd name="T20" fmla="*/ 53 w 62"/>
                  <a:gd name="T21" fmla="*/ 13 h 17"/>
                  <a:gd name="T22" fmla="*/ 57 w 62"/>
                  <a:gd name="T23" fmla="*/ 9 h 17"/>
                  <a:gd name="T24" fmla="*/ 53 w 62"/>
                  <a:gd name="T25" fmla="*/ 4 h 17"/>
                  <a:gd name="T26" fmla="*/ 9 w 62"/>
                  <a:gd name="T2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7">
                    <a:moveTo>
                      <a:pt x="53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62" y="4"/>
                      <a:pt x="62" y="9"/>
                    </a:cubicBezTo>
                    <a:cubicBezTo>
                      <a:pt x="62" y="13"/>
                      <a:pt x="58" y="17"/>
                      <a:pt x="53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9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5" y="13"/>
                      <a:pt x="57" y="11"/>
                      <a:pt x="57" y="9"/>
                    </a:cubicBezTo>
                    <a:cubicBezTo>
                      <a:pt x="57" y="6"/>
                      <a:pt x="55" y="4"/>
                      <a:pt x="53" y="4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9" name="Freeform: Shape 57">
                <a:extLst>
                  <a:ext uri="{FF2B5EF4-FFF2-40B4-BE49-F238E27FC236}">
                    <a16:creationId xmlns:a16="http://schemas.microsoft.com/office/drawing/2014/main" id="{4036552F-7CDE-44EA-A581-79A452477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388" y="-498475"/>
                <a:ext cx="152400" cy="153988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5 h 28"/>
                  <a:gd name="T12" fmla="*/ 5 w 28"/>
                  <a:gd name="T13" fmla="*/ 14 h 28"/>
                  <a:gd name="T14" fmla="*/ 14 w 28"/>
                  <a:gd name="T15" fmla="*/ 23 h 28"/>
                  <a:gd name="T16" fmla="*/ 23 w 28"/>
                  <a:gd name="T17" fmla="*/ 14 h 28"/>
                  <a:gd name="T18" fmla="*/ 14 w 28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0" name="Freeform: Shape 58">
                <a:extLst>
                  <a:ext uri="{FF2B5EF4-FFF2-40B4-BE49-F238E27FC236}">
                    <a16:creationId xmlns:a16="http://schemas.microsoft.com/office/drawing/2014/main" id="{1513FB06-BAA1-4CC3-A8A4-95D633238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50" y="-498475"/>
                <a:ext cx="152400" cy="153988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5 h 28"/>
                  <a:gd name="T12" fmla="*/ 5 w 28"/>
                  <a:gd name="T13" fmla="*/ 14 h 28"/>
                  <a:gd name="T14" fmla="*/ 14 w 28"/>
                  <a:gd name="T15" fmla="*/ 23 h 28"/>
                  <a:gd name="T16" fmla="*/ 23 w 28"/>
                  <a:gd name="T17" fmla="*/ 14 h 28"/>
                  <a:gd name="T18" fmla="*/ 14 w 28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8" y="7"/>
                      <a:pt x="28" y="14"/>
                    </a:cubicBezTo>
                    <a:cubicBezTo>
                      <a:pt x="28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1" name="Freeform: Shape 59">
                <a:extLst>
                  <a:ext uri="{FF2B5EF4-FFF2-40B4-BE49-F238E27FC236}">
                    <a16:creationId xmlns:a16="http://schemas.microsoft.com/office/drawing/2014/main" id="{B20048A9-7744-443E-8BF7-7607DECFE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-498475"/>
                <a:ext cx="147638" cy="153988"/>
              </a:xfrm>
              <a:custGeom>
                <a:avLst/>
                <a:gdLst>
                  <a:gd name="T0" fmla="*/ 14 w 27"/>
                  <a:gd name="T1" fmla="*/ 28 h 28"/>
                  <a:gd name="T2" fmla="*/ 0 w 27"/>
                  <a:gd name="T3" fmla="*/ 14 h 28"/>
                  <a:gd name="T4" fmla="*/ 14 w 27"/>
                  <a:gd name="T5" fmla="*/ 0 h 28"/>
                  <a:gd name="T6" fmla="*/ 27 w 27"/>
                  <a:gd name="T7" fmla="*/ 14 h 28"/>
                  <a:gd name="T8" fmla="*/ 14 w 27"/>
                  <a:gd name="T9" fmla="*/ 28 h 28"/>
                  <a:gd name="T10" fmla="*/ 14 w 27"/>
                  <a:gd name="T11" fmla="*/ 5 h 28"/>
                  <a:gd name="T12" fmla="*/ 4 w 27"/>
                  <a:gd name="T13" fmla="*/ 14 h 28"/>
                  <a:gd name="T14" fmla="*/ 14 w 27"/>
                  <a:gd name="T15" fmla="*/ 23 h 28"/>
                  <a:gd name="T16" fmla="*/ 23 w 27"/>
                  <a:gd name="T17" fmla="*/ 14 h 28"/>
                  <a:gd name="T18" fmla="*/ 14 w 27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4" y="9"/>
                      <a:pt x="4" y="14"/>
                    </a:cubicBezTo>
                    <a:cubicBezTo>
                      <a:pt x="4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2" name="Freeform: Shape 60">
                <a:extLst>
                  <a:ext uri="{FF2B5EF4-FFF2-40B4-BE49-F238E27FC236}">
                    <a16:creationId xmlns:a16="http://schemas.microsoft.com/office/drawing/2014/main" id="{AE9D2C49-1770-4E42-A013-9F18062EC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8575" y="-498475"/>
                <a:ext cx="147638" cy="153988"/>
              </a:xfrm>
              <a:custGeom>
                <a:avLst/>
                <a:gdLst>
                  <a:gd name="T0" fmla="*/ 13 w 27"/>
                  <a:gd name="T1" fmla="*/ 28 h 28"/>
                  <a:gd name="T2" fmla="*/ 0 w 27"/>
                  <a:gd name="T3" fmla="*/ 14 h 28"/>
                  <a:gd name="T4" fmla="*/ 13 w 27"/>
                  <a:gd name="T5" fmla="*/ 0 h 28"/>
                  <a:gd name="T6" fmla="*/ 27 w 27"/>
                  <a:gd name="T7" fmla="*/ 14 h 28"/>
                  <a:gd name="T8" fmla="*/ 13 w 27"/>
                  <a:gd name="T9" fmla="*/ 28 h 28"/>
                  <a:gd name="T10" fmla="*/ 13 w 27"/>
                  <a:gd name="T11" fmla="*/ 5 h 28"/>
                  <a:gd name="T12" fmla="*/ 4 w 27"/>
                  <a:gd name="T13" fmla="*/ 14 h 28"/>
                  <a:gd name="T14" fmla="*/ 13 w 27"/>
                  <a:gd name="T15" fmla="*/ 23 h 28"/>
                  <a:gd name="T16" fmla="*/ 23 w 27"/>
                  <a:gd name="T17" fmla="*/ 14 h 28"/>
                  <a:gd name="T18" fmla="*/ 13 w 27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3" y="28"/>
                    </a:cubicBezTo>
                    <a:close/>
                    <a:moveTo>
                      <a:pt x="13" y="5"/>
                    </a:moveTo>
                    <a:cubicBezTo>
                      <a:pt x="8" y="5"/>
                      <a:pt x="4" y="9"/>
                      <a:pt x="4" y="14"/>
                    </a:cubicBezTo>
                    <a:cubicBezTo>
                      <a:pt x="4" y="19"/>
                      <a:pt x="8" y="23"/>
                      <a:pt x="13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3" name="Freeform: Shape 61">
                <a:extLst>
                  <a:ext uri="{FF2B5EF4-FFF2-40B4-BE49-F238E27FC236}">
                    <a16:creationId xmlns:a16="http://schemas.microsoft.com/office/drawing/2014/main" id="{7E5FDE3E-F5D5-4CB3-84EA-19C4F6D1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-612775"/>
                <a:ext cx="1158875" cy="387350"/>
              </a:xfrm>
              <a:custGeom>
                <a:avLst/>
                <a:gdLst>
                  <a:gd name="T0" fmla="*/ 210 w 212"/>
                  <a:gd name="T1" fmla="*/ 71 h 71"/>
                  <a:gd name="T2" fmla="*/ 35 w 212"/>
                  <a:gd name="T3" fmla="*/ 71 h 71"/>
                  <a:gd name="T4" fmla="*/ 0 w 212"/>
                  <a:gd name="T5" fmla="*/ 35 h 71"/>
                  <a:gd name="T6" fmla="*/ 35 w 212"/>
                  <a:gd name="T7" fmla="*/ 0 h 71"/>
                  <a:gd name="T8" fmla="*/ 210 w 212"/>
                  <a:gd name="T9" fmla="*/ 0 h 71"/>
                  <a:gd name="T10" fmla="*/ 212 w 212"/>
                  <a:gd name="T11" fmla="*/ 2 h 71"/>
                  <a:gd name="T12" fmla="*/ 210 w 212"/>
                  <a:gd name="T13" fmla="*/ 5 h 71"/>
                  <a:gd name="T14" fmla="*/ 35 w 212"/>
                  <a:gd name="T15" fmla="*/ 5 h 71"/>
                  <a:gd name="T16" fmla="*/ 4 w 212"/>
                  <a:gd name="T17" fmla="*/ 35 h 71"/>
                  <a:gd name="T18" fmla="*/ 35 w 212"/>
                  <a:gd name="T19" fmla="*/ 66 h 71"/>
                  <a:gd name="T20" fmla="*/ 210 w 212"/>
                  <a:gd name="T21" fmla="*/ 66 h 71"/>
                  <a:gd name="T22" fmla="*/ 212 w 212"/>
                  <a:gd name="T23" fmla="*/ 68 h 71"/>
                  <a:gd name="T24" fmla="*/ 210 w 212"/>
                  <a:gd name="T2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71">
                    <a:moveTo>
                      <a:pt x="210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5" y="71"/>
                      <a:pt x="0" y="55"/>
                      <a:pt x="0" y="35"/>
                    </a:cubicBezTo>
                    <a:cubicBezTo>
                      <a:pt x="0" y="16"/>
                      <a:pt x="15" y="0"/>
                      <a:pt x="35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11" y="0"/>
                      <a:pt x="212" y="1"/>
                      <a:pt x="212" y="2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8" y="5"/>
                      <a:pt x="4" y="18"/>
                      <a:pt x="4" y="35"/>
                    </a:cubicBezTo>
                    <a:cubicBezTo>
                      <a:pt x="4" y="52"/>
                      <a:pt x="18" y="66"/>
                      <a:pt x="35" y="66"/>
                    </a:cubicBezTo>
                    <a:cubicBezTo>
                      <a:pt x="210" y="66"/>
                      <a:pt x="210" y="66"/>
                      <a:pt x="210" y="66"/>
                    </a:cubicBezTo>
                    <a:cubicBezTo>
                      <a:pt x="211" y="66"/>
                      <a:pt x="212" y="67"/>
                      <a:pt x="212" y="68"/>
                    </a:cubicBezTo>
                    <a:cubicBezTo>
                      <a:pt x="212" y="69"/>
                      <a:pt x="211" y="71"/>
                      <a:pt x="21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BD7DC5EF-5D1C-4735-91C6-22818E41B2DF}"/>
              </a:ext>
            </a:extLst>
          </p:cNvPr>
          <p:cNvGrpSpPr/>
          <p:nvPr/>
        </p:nvGrpSpPr>
        <p:grpSpPr>
          <a:xfrm rot="21540000">
            <a:off x="4015365" y="4637114"/>
            <a:ext cx="638551" cy="649349"/>
            <a:chOff x="2552700" y="-1971675"/>
            <a:chExt cx="1935163" cy="1938338"/>
          </a:xfrm>
        </p:grpSpPr>
        <p:sp>
          <p:nvSpPr>
            <p:cNvPr id="60" name="Oval 63">
              <a:extLst>
                <a:ext uri="{FF2B5EF4-FFF2-40B4-BE49-F238E27FC236}">
                  <a16:creationId xmlns:a16="http://schemas.microsoft.com/office/drawing/2014/main" id="{70E0B4D6-35E4-49BA-AFF8-2CBE44759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700" y="-1971675"/>
              <a:ext cx="1935163" cy="19383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61" name="Group 64">
              <a:extLst>
                <a:ext uri="{FF2B5EF4-FFF2-40B4-BE49-F238E27FC236}">
                  <a16:creationId xmlns:a16="http://schemas.microsoft.com/office/drawing/2014/main" id="{42D53459-81F0-4094-BC4A-76F95DAFE850}"/>
                </a:ext>
              </a:extLst>
            </p:cNvPr>
            <p:cNvGrpSpPr/>
            <p:nvPr/>
          </p:nvGrpSpPr>
          <p:grpSpPr>
            <a:xfrm>
              <a:off x="2908300" y="-1620838"/>
              <a:ext cx="1228725" cy="1236663"/>
              <a:chOff x="2908300" y="-1620838"/>
              <a:chExt cx="1228725" cy="1236663"/>
            </a:xfrm>
          </p:grpSpPr>
          <p:sp>
            <p:nvSpPr>
              <p:cNvPr id="62" name="Freeform: Shape 65">
                <a:extLst>
                  <a:ext uri="{FF2B5EF4-FFF2-40B4-BE49-F238E27FC236}">
                    <a16:creationId xmlns:a16="http://schemas.microsoft.com/office/drawing/2014/main" id="{5FA48F58-EDBB-498C-86EB-0EBB650C3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938" y="-1620838"/>
                <a:ext cx="234950" cy="234950"/>
              </a:xfrm>
              <a:custGeom>
                <a:avLst/>
                <a:gdLst>
                  <a:gd name="T0" fmla="*/ 22 w 43"/>
                  <a:gd name="T1" fmla="*/ 43 h 43"/>
                  <a:gd name="T2" fmla="*/ 43 w 43"/>
                  <a:gd name="T3" fmla="*/ 21 h 43"/>
                  <a:gd name="T4" fmla="*/ 22 w 43"/>
                  <a:gd name="T5" fmla="*/ 0 h 43"/>
                  <a:gd name="T6" fmla="*/ 0 w 43"/>
                  <a:gd name="T7" fmla="*/ 21 h 43"/>
                  <a:gd name="T8" fmla="*/ 22 w 43"/>
                  <a:gd name="T9" fmla="*/ 43 h 43"/>
                  <a:gd name="T10" fmla="*/ 22 w 43"/>
                  <a:gd name="T11" fmla="*/ 5 h 43"/>
                  <a:gd name="T12" fmla="*/ 39 w 43"/>
                  <a:gd name="T13" fmla="*/ 21 h 43"/>
                  <a:gd name="T14" fmla="*/ 22 w 43"/>
                  <a:gd name="T15" fmla="*/ 38 h 43"/>
                  <a:gd name="T16" fmla="*/ 5 w 43"/>
                  <a:gd name="T17" fmla="*/ 21 h 43"/>
                  <a:gd name="T18" fmla="*/ 22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2" y="38"/>
                      <a:pt x="5" y="31"/>
                      <a:pt x="5" y="21"/>
                    </a:cubicBezTo>
                    <a:cubicBezTo>
                      <a:pt x="5" y="12"/>
                      <a:pt x="12" y="5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3" name="Freeform: Shape 66">
                <a:extLst>
                  <a:ext uri="{FF2B5EF4-FFF2-40B4-BE49-F238E27FC236}">
                    <a16:creationId xmlns:a16="http://schemas.microsoft.com/office/drawing/2014/main" id="{B2C71BB8-C194-4282-8EC0-A17AAC63B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5" y="-1620838"/>
                <a:ext cx="234950" cy="234950"/>
              </a:xfrm>
              <a:custGeom>
                <a:avLst/>
                <a:gdLst>
                  <a:gd name="T0" fmla="*/ 22 w 43"/>
                  <a:gd name="T1" fmla="*/ 43 h 43"/>
                  <a:gd name="T2" fmla="*/ 43 w 43"/>
                  <a:gd name="T3" fmla="*/ 21 h 43"/>
                  <a:gd name="T4" fmla="*/ 22 w 43"/>
                  <a:gd name="T5" fmla="*/ 0 h 43"/>
                  <a:gd name="T6" fmla="*/ 0 w 43"/>
                  <a:gd name="T7" fmla="*/ 21 h 43"/>
                  <a:gd name="T8" fmla="*/ 22 w 43"/>
                  <a:gd name="T9" fmla="*/ 43 h 43"/>
                  <a:gd name="T10" fmla="*/ 22 w 43"/>
                  <a:gd name="T11" fmla="*/ 5 h 43"/>
                  <a:gd name="T12" fmla="*/ 39 w 43"/>
                  <a:gd name="T13" fmla="*/ 21 h 43"/>
                  <a:gd name="T14" fmla="*/ 22 w 43"/>
                  <a:gd name="T15" fmla="*/ 38 h 43"/>
                  <a:gd name="T16" fmla="*/ 5 w 43"/>
                  <a:gd name="T17" fmla="*/ 21 h 43"/>
                  <a:gd name="T18" fmla="*/ 22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3" y="38"/>
                      <a:pt x="5" y="31"/>
                      <a:pt x="5" y="21"/>
                    </a:cubicBezTo>
                    <a:cubicBezTo>
                      <a:pt x="5" y="12"/>
                      <a:pt x="13" y="5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4" name="Freeform: Shape 67">
                <a:extLst>
                  <a:ext uri="{FF2B5EF4-FFF2-40B4-BE49-F238E27FC236}">
                    <a16:creationId xmlns:a16="http://schemas.microsoft.com/office/drawing/2014/main" id="{9B85E1B0-7495-4A47-BB1D-F278937BA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300" y="-1358900"/>
                <a:ext cx="1228725" cy="974725"/>
              </a:xfrm>
              <a:custGeom>
                <a:avLst/>
                <a:gdLst>
                  <a:gd name="T0" fmla="*/ 205 w 225"/>
                  <a:gd name="T1" fmla="*/ 13 h 178"/>
                  <a:gd name="T2" fmla="*/ 151 w 225"/>
                  <a:gd name="T3" fmla="*/ 13 h 178"/>
                  <a:gd name="T4" fmla="*/ 112 w 225"/>
                  <a:gd name="T5" fmla="*/ 60 h 178"/>
                  <a:gd name="T6" fmla="*/ 74 w 225"/>
                  <a:gd name="T7" fmla="*/ 13 h 178"/>
                  <a:gd name="T8" fmla="*/ 19 w 225"/>
                  <a:gd name="T9" fmla="*/ 13 h 178"/>
                  <a:gd name="T10" fmla="*/ 2 w 225"/>
                  <a:gd name="T11" fmla="*/ 54 h 178"/>
                  <a:gd name="T12" fmla="*/ 26 w 225"/>
                  <a:gd name="T13" fmla="*/ 94 h 178"/>
                  <a:gd name="T14" fmla="*/ 36 w 225"/>
                  <a:gd name="T15" fmla="*/ 178 h 178"/>
                  <a:gd name="T16" fmla="*/ 53 w 225"/>
                  <a:gd name="T17" fmla="*/ 169 h 178"/>
                  <a:gd name="T18" fmla="*/ 74 w 225"/>
                  <a:gd name="T19" fmla="*/ 169 h 178"/>
                  <a:gd name="T20" fmla="*/ 77 w 225"/>
                  <a:gd name="T21" fmla="*/ 60 h 178"/>
                  <a:gd name="T22" fmla="*/ 112 w 225"/>
                  <a:gd name="T23" fmla="*/ 78 h 178"/>
                  <a:gd name="T24" fmla="*/ 147 w 225"/>
                  <a:gd name="T25" fmla="*/ 61 h 178"/>
                  <a:gd name="T26" fmla="*/ 151 w 225"/>
                  <a:gd name="T27" fmla="*/ 169 h 178"/>
                  <a:gd name="T28" fmla="*/ 171 w 225"/>
                  <a:gd name="T29" fmla="*/ 169 h 178"/>
                  <a:gd name="T30" fmla="*/ 189 w 225"/>
                  <a:gd name="T31" fmla="*/ 178 h 178"/>
                  <a:gd name="T32" fmla="*/ 199 w 225"/>
                  <a:gd name="T33" fmla="*/ 169 h 178"/>
                  <a:gd name="T34" fmla="*/ 207 w 225"/>
                  <a:gd name="T35" fmla="*/ 90 h 178"/>
                  <a:gd name="T36" fmla="*/ 81 w 225"/>
                  <a:gd name="T37" fmla="*/ 57 h 178"/>
                  <a:gd name="T38" fmla="*/ 68 w 225"/>
                  <a:gd name="T39" fmla="*/ 24 h 178"/>
                  <a:gd name="T40" fmla="*/ 66 w 225"/>
                  <a:gd name="T41" fmla="*/ 44 h 178"/>
                  <a:gd name="T42" fmla="*/ 69 w 225"/>
                  <a:gd name="T43" fmla="*/ 147 h 178"/>
                  <a:gd name="T44" fmla="*/ 69 w 225"/>
                  <a:gd name="T45" fmla="*/ 169 h 178"/>
                  <a:gd name="T46" fmla="*/ 52 w 225"/>
                  <a:gd name="T47" fmla="*/ 92 h 178"/>
                  <a:gd name="T48" fmla="*/ 41 w 225"/>
                  <a:gd name="T49" fmla="*/ 168 h 178"/>
                  <a:gd name="T50" fmla="*/ 30 w 225"/>
                  <a:gd name="T51" fmla="*/ 169 h 178"/>
                  <a:gd name="T52" fmla="*/ 31 w 225"/>
                  <a:gd name="T53" fmla="*/ 92 h 178"/>
                  <a:gd name="T54" fmla="*/ 31 w 225"/>
                  <a:gd name="T55" fmla="*/ 76 h 178"/>
                  <a:gd name="T56" fmla="*/ 27 w 225"/>
                  <a:gd name="T57" fmla="*/ 35 h 178"/>
                  <a:gd name="T58" fmla="*/ 23 w 225"/>
                  <a:gd name="T59" fmla="*/ 68 h 178"/>
                  <a:gd name="T60" fmla="*/ 27 w 225"/>
                  <a:gd name="T61" fmla="*/ 80 h 178"/>
                  <a:gd name="T62" fmla="*/ 26 w 225"/>
                  <a:gd name="T63" fmla="*/ 89 h 178"/>
                  <a:gd name="T64" fmla="*/ 6 w 225"/>
                  <a:gd name="T65" fmla="*/ 42 h 178"/>
                  <a:gd name="T66" fmla="*/ 48 w 225"/>
                  <a:gd name="T67" fmla="*/ 4 h 178"/>
                  <a:gd name="T68" fmla="*/ 88 w 225"/>
                  <a:gd name="T69" fmla="*/ 47 h 178"/>
                  <a:gd name="T70" fmla="*/ 110 w 225"/>
                  <a:gd name="T71" fmla="*/ 64 h 178"/>
                  <a:gd name="T72" fmla="*/ 114 w 225"/>
                  <a:gd name="T73" fmla="*/ 72 h 178"/>
                  <a:gd name="T74" fmla="*/ 26 w 225"/>
                  <a:gd name="T75" fmla="*/ 43 h 178"/>
                  <a:gd name="T76" fmla="*/ 26 w 225"/>
                  <a:gd name="T77" fmla="*/ 43 h 178"/>
                  <a:gd name="T78" fmla="*/ 198 w 225"/>
                  <a:gd name="T79" fmla="*/ 89 h 178"/>
                  <a:gd name="T80" fmla="*/ 198 w 225"/>
                  <a:gd name="T81" fmla="*/ 80 h 178"/>
                  <a:gd name="T82" fmla="*/ 202 w 225"/>
                  <a:gd name="T83" fmla="*/ 68 h 178"/>
                  <a:gd name="T84" fmla="*/ 198 w 225"/>
                  <a:gd name="T85" fmla="*/ 35 h 178"/>
                  <a:gd name="T86" fmla="*/ 194 w 225"/>
                  <a:gd name="T87" fmla="*/ 76 h 178"/>
                  <a:gd name="T88" fmla="*/ 194 w 225"/>
                  <a:gd name="T89" fmla="*/ 92 h 178"/>
                  <a:gd name="T90" fmla="*/ 195 w 225"/>
                  <a:gd name="T91" fmla="*/ 169 h 178"/>
                  <a:gd name="T92" fmla="*/ 183 w 225"/>
                  <a:gd name="T93" fmla="*/ 168 h 178"/>
                  <a:gd name="T94" fmla="*/ 173 w 225"/>
                  <a:gd name="T95" fmla="*/ 92 h 178"/>
                  <a:gd name="T96" fmla="*/ 155 w 225"/>
                  <a:gd name="T97" fmla="*/ 169 h 178"/>
                  <a:gd name="T98" fmla="*/ 156 w 225"/>
                  <a:gd name="T99" fmla="*/ 147 h 178"/>
                  <a:gd name="T100" fmla="*/ 159 w 225"/>
                  <a:gd name="T101" fmla="*/ 44 h 178"/>
                  <a:gd name="T102" fmla="*/ 157 w 225"/>
                  <a:gd name="T103" fmla="*/ 24 h 178"/>
                  <a:gd name="T104" fmla="*/ 144 w 225"/>
                  <a:gd name="T105" fmla="*/ 57 h 178"/>
                  <a:gd name="T106" fmla="*/ 117 w 225"/>
                  <a:gd name="T107" fmla="*/ 63 h 178"/>
                  <a:gd name="T108" fmla="*/ 137 w 225"/>
                  <a:gd name="T109" fmla="*/ 47 h 178"/>
                  <a:gd name="T110" fmla="*/ 177 w 225"/>
                  <a:gd name="T111" fmla="*/ 4 h 178"/>
                  <a:gd name="T112" fmla="*/ 218 w 225"/>
                  <a:gd name="T113" fmla="*/ 42 h 178"/>
                  <a:gd name="T114" fmla="*/ 203 w 225"/>
                  <a:gd name="T115" fmla="*/ 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5" h="178">
                    <a:moveTo>
                      <a:pt x="222" y="40"/>
                    </a:moveTo>
                    <a:cubicBezTo>
                      <a:pt x="222" y="40"/>
                      <a:pt x="222" y="40"/>
                      <a:pt x="222" y="40"/>
                    </a:cubicBezTo>
                    <a:cubicBezTo>
                      <a:pt x="205" y="13"/>
                      <a:pt x="205" y="13"/>
                      <a:pt x="205" y="13"/>
                    </a:cubicBezTo>
                    <a:cubicBezTo>
                      <a:pt x="199" y="4"/>
                      <a:pt x="195" y="0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8" y="0"/>
                      <a:pt x="154" y="8"/>
                      <a:pt x="151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47" y="20"/>
                      <a:pt x="135" y="41"/>
                      <a:pt x="133" y="44"/>
                    </a:cubicBezTo>
                    <a:cubicBezTo>
                      <a:pt x="131" y="46"/>
                      <a:pt x="119" y="55"/>
                      <a:pt x="112" y="60"/>
                    </a:cubicBezTo>
                    <a:cubicBezTo>
                      <a:pt x="107" y="56"/>
                      <a:pt x="98" y="49"/>
                      <a:pt x="92" y="44"/>
                    </a:cubicBezTo>
                    <a:cubicBezTo>
                      <a:pt x="90" y="41"/>
                      <a:pt x="77" y="20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1" y="8"/>
                      <a:pt x="66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0"/>
                      <a:pt x="26" y="4"/>
                      <a:pt x="19" y="13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4"/>
                      <a:pt x="0" y="49"/>
                      <a:pt x="2" y="5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9" y="92"/>
                      <a:pt x="21" y="94"/>
                      <a:pt x="25" y="94"/>
                    </a:cubicBezTo>
                    <a:cubicBezTo>
                      <a:pt x="25" y="94"/>
                      <a:pt x="25" y="94"/>
                      <a:pt x="26" y="94"/>
                    </a:cubicBezTo>
                    <a:cubicBezTo>
                      <a:pt x="25" y="153"/>
                      <a:pt x="25" y="167"/>
                      <a:pt x="25" y="169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6" y="174"/>
                      <a:pt x="30" y="178"/>
                      <a:pt x="36" y="178"/>
                    </a:cubicBezTo>
                    <a:cubicBezTo>
                      <a:pt x="41" y="177"/>
                      <a:pt x="46" y="173"/>
                      <a:pt x="46" y="169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4" y="173"/>
                      <a:pt x="58" y="177"/>
                      <a:pt x="63" y="178"/>
                    </a:cubicBezTo>
                    <a:cubicBezTo>
                      <a:pt x="64" y="178"/>
                      <a:pt x="64" y="178"/>
                      <a:pt x="64" y="178"/>
                    </a:cubicBezTo>
                    <a:cubicBezTo>
                      <a:pt x="69" y="178"/>
                      <a:pt x="73" y="174"/>
                      <a:pt x="74" y="169"/>
                    </a:cubicBezTo>
                    <a:cubicBezTo>
                      <a:pt x="74" y="169"/>
                      <a:pt x="74" y="169"/>
                      <a:pt x="74" y="169"/>
                    </a:cubicBezTo>
                    <a:cubicBezTo>
                      <a:pt x="74" y="166"/>
                      <a:pt x="72" y="100"/>
                      <a:pt x="71" y="51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8" y="61"/>
                      <a:pt x="78" y="61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8" y="78"/>
                      <a:pt x="110" y="78"/>
                      <a:pt x="112" y="78"/>
                    </a:cubicBezTo>
                    <a:cubicBezTo>
                      <a:pt x="113" y="78"/>
                      <a:pt x="113" y="78"/>
                      <a:pt x="114" y="78"/>
                    </a:cubicBezTo>
                    <a:cubicBezTo>
                      <a:pt x="115" y="78"/>
                      <a:pt x="117" y="78"/>
                      <a:pt x="118" y="77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7" y="60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2" y="100"/>
                      <a:pt x="151" y="166"/>
                      <a:pt x="151" y="169"/>
                    </a:cubicBezTo>
                    <a:cubicBezTo>
                      <a:pt x="151" y="169"/>
                      <a:pt x="151" y="169"/>
                      <a:pt x="151" y="169"/>
                    </a:cubicBezTo>
                    <a:cubicBezTo>
                      <a:pt x="151" y="174"/>
                      <a:pt x="156" y="178"/>
                      <a:pt x="161" y="178"/>
                    </a:cubicBezTo>
                    <a:cubicBezTo>
                      <a:pt x="167" y="177"/>
                      <a:pt x="171" y="173"/>
                      <a:pt x="171" y="169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9" y="173"/>
                      <a:pt x="183" y="177"/>
                      <a:pt x="189" y="178"/>
                    </a:cubicBezTo>
                    <a:cubicBezTo>
                      <a:pt x="189" y="178"/>
                      <a:pt x="189" y="178"/>
                      <a:pt x="189" y="178"/>
                    </a:cubicBezTo>
                    <a:cubicBezTo>
                      <a:pt x="194" y="178"/>
                      <a:pt x="199" y="174"/>
                      <a:pt x="199" y="169"/>
                    </a:cubicBezTo>
                    <a:cubicBezTo>
                      <a:pt x="199" y="169"/>
                      <a:pt x="199" y="169"/>
                      <a:pt x="199" y="169"/>
                    </a:cubicBezTo>
                    <a:cubicBezTo>
                      <a:pt x="199" y="167"/>
                      <a:pt x="199" y="153"/>
                      <a:pt x="199" y="94"/>
                    </a:cubicBezTo>
                    <a:cubicBezTo>
                      <a:pt x="199" y="94"/>
                      <a:pt x="200" y="94"/>
                      <a:pt x="200" y="94"/>
                    </a:cubicBezTo>
                    <a:cubicBezTo>
                      <a:pt x="203" y="94"/>
                      <a:pt x="206" y="92"/>
                      <a:pt x="207" y="90"/>
                    </a:cubicBezTo>
                    <a:cubicBezTo>
                      <a:pt x="223" y="54"/>
                      <a:pt x="223" y="54"/>
                      <a:pt x="223" y="54"/>
                    </a:cubicBezTo>
                    <a:cubicBezTo>
                      <a:pt x="225" y="49"/>
                      <a:pt x="225" y="44"/>
                      <a:pt x="222" y="40"/>
                    </a:cubicBezTo>
                    <a:close/>
                    <a:moveTo>
                      <a:pt x="81" y="57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7"/>
                      <a:pt x="70" y="32"/>
                      <a:pt x="70" y="27"/>
                    </a:cubicBezTo>
                    <a:cubicBezTo>
                      <a:pt x="70" y="25"/>
                      <a:pt x="69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4"/>
                      <a:pt x="66" y="25"/>
                      <a:pt x="66" y="27"/>
                    </a:cubicBezTo>
                    <a:cubicBezTo>
                      <a:pt x="66" y="27"/>
                      <a:pt x="66" y="33"/>
                      <a:pt x="66" y="44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6" y="58"/>
                      <a:pt x="67" y="78"/>
                      <a:pt x="67" y="98"/>
                    </a:cubicBezTo>
                    <a:cubicBezTo>
                      <a:pt x="68" y="116"/>
                      <a:pt x="68" y="133"/>
                      <a:pt x="69" y="147"/>
                    </a:cubicBezTo>
                    <a:cubicBezTo>
                      <a:pt x="69" y="153"/>
                      <a:pt x="69" y="159"/>
                      <a:pt x="69" y="163"/>
                    </a:cubicBezTo>
                    <a:cubicBezTo>
                      <a:pt x="69" y="166"/>
                      <a:pt x="69" y="167"/>
                      <a:pt x="69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69" y="171"/>
                      <a:pt x="67" y="173"/>
                      <a:pt x="64" y="173"/>
                    </a:cubicBezTo>
                    <a:cubicBezTo>
                      <a:pt x="61" y="173"/>
                      <a:pt x="58" y="171"/>
                      <a:pt x="58" y="168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1"/>
                      <a:pt x="51" y="90"/>
                      <a:pt x="50" y="90"/>
                    </a:cubicBezTo>
                    <a:cubicBezTo>
                      <a:pt x="48" y="90"/>
                      <a:pt x="47" y="91"/>
                      <a:pt x="47" y="92"/>
                    </a:cubicBezTo>
                    <a:cubicBezTo>
                      <a:pt x="41" y="168"/>
                      <a:pt x="41" y="168"/>
                      <a:pt x="41" y="168"/>
                    </a:cubicBezTo>
                    <a:cubicBezTo>
                      <a:pt x="41" y="171"/>
                      <a:pt x="39" y="173"/>
                      <a:pt x="36" y="173"/>
                    </a:cubicBezTo>
                    <a:cubicBezTo>
                      <a:pt x="33" y="173"/>
                      <a:pt x="30" y="171"/>
                      <a:pt x="30" y="16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30" y="167"/>
                      <a:pt x="30" y="165"/>
                      <a:pt x="30" y="162"/>
                    </a:cubicBezTo>
                    <a:cubicBezTo>
                      <a:pt x="30" y="157"/>
                      <a:pt x="30" y="151"/>
                      <a:pt x="30" y="144"/>
                    </a:cubicBezTo>
                    <a:cubicBezTo>
                      <a:pt x="30" y="129"/>
                      <a:pt x="30" y="110"/>
                      <a:pt x="31" y="92"/>
                    </a:cubicBezTo>
                    <a:cubicBezTo>
                      <a:pt x="33" y="90"/>
                      <a:pt x="34" y="87"/>
                      <a:pt x="33" y="84"/>
                    </a:cubicBezTo>
                    <a:cubicBezTo>
                      <a:pt x="33" y="84"/>
                      <a:pt x="33" y="84"/>
                      <a:pt x="33" y="83"/>
                    </a:cubicBezTo>
                    <a:cubicBezTo>
                      <a:pt x="33" y="83"/>
                      <a:pt x="32" y="80"/>
                      <a:pt x="31" y="76"/>
                    </a:cubicBezTo>
                    <a:cubicBezTo>
                      <a:pt x="31" y="50"/>
                      <a:pt x="31" y="36"/>
                      <a:pt x="31" y="36"/>
                    </a:cubicBezTo>
                    <a:cubicBezTo>
                      <a:pt x="31" y="35"/>
                      <a:pt x="30" y="34"/>
                      <a:pt x="29" y="34"/>
                    </a:cubicBezTo>
                    <a:cubicBezTo>
                      <a:pt x="28" y="34"/>
                      <a:pt x="27" y="34"/>
                      <a:pt x="27" y="3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9"/>
                      <a:pt x="17" y="50"/>
                    </a:cubicBezTo>
                    <a:cubicBezTo>
                      <a:pt x="17" y="50"/>
                      <a:pt x="20" y="59"/>
                      <a:pt x="23" y="68"/>
                    </a:cubicBezTo>
                    <a:cubicBezTo>
                      <a:pt x="24" y="71"/>
                      <a:pt x="25" y="74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7" y="79"/>
                      <a:pt x="27" y="80"/>
                    </a:cubicBezTo>
                    <a:cubicBezTo>
                      <a:pt x="28" y="82"/>
                      <a:pt x="28" y="84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7"/>
                      <a:pt x="28" y="88"/>
                      <a:pt x="26" y="89"/>
                    </a:cubicBezTo>
                    <a:cubicBezTo>
                      <a:pt x="24" y="90"/>
                      <a:pt x="22" y="89"/>
                      <a:pt x="21" y="8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" y="49"/>
                      <a:pt x="5" y="45"/>
                      <a:pt x="6" y="42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9" y="8"/>
                      <a:pt x="31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64" y="4"/>
                      <a:pt x="67" y="11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4" y="22"/>
                      <a:pt x="88" y="47"/>
                      <a:pt x="88" y="47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7"/>
                      <a:pt x="95" y="52"/>
                      <a:pt x="101" y="57"/>
                    </a:cubicBezTo>
                    <a:cubicBezTo>
                      <a:pt x="104" y="60"/>
                      <a:pt x="108" y="62"/>
                      <a:pt x="110" y="64"/>
                    </a:cubicBezTo>
                    <a:cubicBezTo>
                      <a:pt x="112" y="65"/>
                      <a:pt x="113" y="66"/>
                      <a:pt x="114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5" y="68"/>
                      <a:pt x="115" y="70"/>
                      <a:pt x="114" y="72"/>
                    </a:cubicBezTo>
                    <a:cubicBezTo>
                      <a:pt x="113" y="73"/>
                      <a:pt x="111" y="74"/>
                      <a:pt x="109" y="73"/>
                    </a:cubicBezTo>
                    <a:lnTo>
                      <a:pt x="81" y="57"/>
                    </a:lnTo>
                    <a:close/>
                    <a:moveTo>
                      <a:pt x="26" y="43"/>
                    </a:moveTo>
                    <a:cubicBezTo>
                      <a:pt x="26" y="48"/>
                      <a:pt x="26" y="54"/>
                      <a:pt x="26" y="63"/>
                    </a:cubicBezTo>
                    <a:cubicBezTo>
                      <a:pt x="25" y="58"/>
                      <a:pt x="23" y="54"/>
                      <a:pt x="22" y="50"/>
                    </a:cubicBezTo>
                    <a:lnTo>
                      <a:pt x="26" y="43"/>
                    </a:lnTo>
                    <a:close/>
                    <a:moveTo>
                      <a:pt x="219" y="52"/>
                    </a:moveTo>
                    <a:cubicBezTo>
                      <a:pt x="203" y="88"/>
                      <a:pt x="203" y="88"/>
                      <a:pt x="203" y="88"/>
                    </a:cubicBezTo>
                    <a:cubicBezTo>
                      <a:pt x="202" y="89"/>
                      <a:pt x="200" y="90"/>
                      <a:pt x="198" y="89"/>
                    </a:cubicBezTo>
                    <a:cubicBezTo>
                      <a:pt x="196" y="88"/>
                      <a:pt x="195" y="87"/>
                      <a:pt x="196" y="85"/>
                    </a:cubicBezTo>
                    <a:cubicBezTo>
                      <a:pt x="196" y="85"/>
                      <a:pt x="196" y="85"/>
                      <a:pt x="196" y="85"/>
                    </a:cubicBezTo>
                    <a:cubicBezTo>
                      <a:pt x="196" y="84"/>
                      <a:pt x="197" y="82"/>
                      <a:pt x="198" y="80"/>
                    </a:cubicBezTo>
                    <a:cubicBezTo>
                      <a:pt x="198" y="79"/>
                      <a:pt x="198" y="78"/>
                      <a:pt x="198" y="77"/>
                    </a:cubicBezTo>
                    <a:cubicBezTo>
                      <a:pt x="198" y="77"/>
                      <a:pt x="198" y="77"/>
                      <a:pt x="198" y="77"/>
                    </a:cubicBezTo>
                    <a:cubicBezTo>
                      <a:pt x="199" y="74"/>
                      <a:pt x="201" y="71"/>
                      <a:pt x="202" y="68"/>
                    </a:cubicBezTo>
                    <a:cubicBezTo>
                      <a:pt x="205" y="59"/>
                      <a:pt x="208" y="50"/>
                      <a:pt x="208" y="50"/>
                    </a:cubicBezTo>
                    <a:cubicBezTo>
                      <a:pt x="208" y="49"/>
                      <a:pt x="208" y="48"/>
                      <a:pt x="207" y="48"/>
                    </a:cubicBezTo>
                    <a:cubicBezTo>
                      <a:pt x="198" y="35"/>
                      <a:pt x="198" y="35"/>
                      <a:pt x="198" y="35"/>
                    </a:cubicBezTo>
                    <a:cubicBezTo>
                      <a:pt x="197" y="34"/>
                      <a:pt x="196" y="34"/>
                      <a:pt x="195" y="34"/>
                    </a:cubicBezTo>
                    <a:cubicBezTo>
                      <a:pt x="194" y="34"/>
                      <a:pt x="194" y="35"/>
                      <a:pt x="194" y="36"/>
                    </a:cubicBezTo>
                    <a:cubicBezTo>
                      <a:pt x="194" y="36"/>
                      <a:pt x="194" y="50"/>
                      <a:pt x="194" y="76"/>
                    </a:cubicBezTo>
                    <a:cubicBezTo>
                      <a:pt x="193" y="80"/>
                      <a:pt x="192" y="83"/>
                      <a:pt x="191" y="83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0" y="87"/>
                      <a:pt x="192" y="90"/>
                      <a:pt x="194" y="92"/>
                    </a:cubicBezTo>
                    <a:cubicBezTo>
                      <a:pt x="194" y="110"/>
                      <a:pt x="194" y="129"/>
                      <a:pt x="194" y="144"/>
                    </a:cubicBezTo>
                    <a:cubicBezTo>
                      <a:pt x="194" y="151"/>
                      <a:pt x="195" y="157"/>
                      <a:pt x="195" y="162"/>
                    </a:cubicBezTo>
                    <a:cubicBezTo>
                      <a:pt x="195" y="165"/>
                      <a:pt x="195" y="167"/>
                      <a:pt x="195" y="169"/>
                    </a:cubicBezTo>
                    <a:cubicBezTo>
                      <a:pt x="195" y="169"/>
                      <a:pt x="195" y="169"/>
                      <a:pt x="195" y="169"/>
                    </a:cubicBezTo>
                    <a:cubicBezTo>
                      <a:pt x="194" y="171"/>
                      <a:pt x="192" y="173"/>
                      <a:pt x="189" y="173"/>
                    </a:cubicBezTo>
                    <a:cubicBezTo>
                      <a:pt x="186" y="173"/>
                      <a:pt x="183" y="171"/>
                      <a:pt x="183" y="168"/>
                    </a:cubicBezTo>
                    <a:cubicBezTo>
                      <a:pt x="177" y="92"/>
                      <a:pt x="177" y="92"/>
                      <a:pt x="177" y="92"/>
                    </a:cubicBezTo>
                    <a:cubicBezTo>
                      <a:pt x="177" y="91"/>
                      <a:pt x="176" y="90"/>
                      <a:pt x="175" y="90"/>
                    </a:cubicBezTo>
                    <a:cubicBezTo>
                      <a:pt x="174" y="90"/>
                      <a:pt x="173" y="91"/>
                      <a:pt x="173" y="92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6" y="171"/>
                      <a:pt x="164" y="173"/>
                      <a:pt x="161" y="173"/>
                    </a:cubicBezTo>
                    <a:cubicBezTo>
                      <a:pt x="158" y="173"/>
                      <a:pt x="155" y="171"/>
                      <a:pt x="155" y="169"/>
                    </a:cubicBezTo>
                    <a:cubicBezTo>
                      <a:pt x="155" y="169"/>
                      <a:pt x="155" y="169"/>
                      <a:pt x="155" y="169"/>
                    </a:cubicBezTo>
                    <a:cubicBezTo>
                      <a:pt x="155" y="167"/>
                      <a:pt x="155" y="166"/>
                      <a:pt x="155" y="163"/>
                    </a:cubicBezTo>
                    <a:cubicBezTo>
                      <a:pt x="156" y="159"/>
                      <a:pt x="156" y="153"/>
                      <a:pt x="156" y="147"/>
                    </a:cubicBezTo>
                    <a:cubicBezTo>
                      <a:pt x="156" y="133"/>
                      <a:pt x="157" y="116"/>
                      <a:pt x="157" y="98"/>
                    </a:cubicBezTo>
                    <a:cubicBezTo>
                      <a:pt x="158" y="78"/>
                      <a:pt x="158" y="58"/>
                      <a:pt x="159" y="44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59" y="33"/>
                      <a:pt x="159" y="27"/>
                      <a:pt x="159" y="27"/>
                    </a:cubicBezTo>
                    <a:cubicBezTo>
                      <a:pt x="159" y="25"/>
                      <a:pt x="158" y="24"/>
                      <a:pt x="157" y="24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55" y="24"/>
                      <a:pt x="154" y="25"/>
                      <a:pt x="154" y="27"/>
                    </a:cubicBezTo>
                    <a:cubicBezTo>
                      <a:pt x="154" y="32"/>
                      <a:pt x="154" y="37"/>
                      <a:pt x="154" y="43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20" y="68"/>
                      <a:pt x="119" y="65"/>
                      <a:pt x="117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3"/>
                      <a:pt x="116" y="63"/>
                      <a:pt x="116" y="63"/>
                    </a:cubicBezTo>
                    <a:cubicBezTo>
                      <a:pt x="124" y="57"/>
                      <a:pt x="136" y="47"/>
                      <a:pt x="136" y="47"/>
                    </a:cubicBezTo>
                    <a:cubicBezTo>
                      <a:pt x="136" y="47"/>
                      <a:pt x="137" y="47"/>
                      <a:pt x="137" y="47"/>
                    </a:cubicBezTo>
                    <a:cubicBezTo>
                      <a:pt x="137" y="47"/>
                      <a:pt x="151" y="22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7" y="11"/>
                      <a:pt x="161" y="4"/>
                      <a:pt x="177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94" y="4"/>
                      <a:pt x="196" y="8"/>
                      <a:pt x="201" y="16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220" y="45"/>
                      <a:pt x="220" y="49"/>
                      <a:pt x="219" y="52"/>
                    </a:cubicBezTo>
                    <a:close/>
                    <a:moveTo>
                      <a:pt x="198" y="43"/>
                    </a:moveTo>
                    <a:cubicBezTo>
                      <a:pt x="203" y="50"/>
                      <a:pt x="203" y="50"/>
                      <a:pt x="203" y="50"/>
                    </a:cubicBezTo>
                    <a:cubicBezTo>
                      <a:pt x="202" y="54"/>
                      <a:pt x="200" y="58"/>
                      <a:pt x="198" y="63"/>
                    </a:cubicBezTo>
                    <a:cubicBezTo>
                      <a:pt x="198" y="54"/>
                      <a:pt x="198" y="48"/>
                      <a:pt x="198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42" name="Group 76">
            <a:extLst>
              <a:ext uri="{FF2B5EF4-FFF2-40B4-BE49-F238E27FC236}">
                <a16:creationId xmlns:a16="http://schemas.microsoft.com/office/drawing/2014/main" id="{418A2596-3856-4A95-B1F9-B888DD49EE89}"/>
              </a:ext>
            </a:extLst>
          </p:cNvPr>
          <p:cNvGrpSpPr/>
          <p:nvPr/>
        </p:nvGrpSpPr>
        <p:grpSpPr>
          <a:xfrm>
            <a:off x="44331" y="1902077"/>
            <a:ext cx="4683035" cy="815312"/>
            <a:chOff x="3209223" y="3865262"/>
            <a:chExt cx="3676764" cy="983470"/>
          </a:xfrm>
        </p:grpSpPr>
        <p:sp>
          <p:nvSpPr>
            <p:cNvPr id="55" name="TextBox 77">
              <a:extLst>
                <a:ext uri="{FF2B5EF4-FFF2-40B4-BE49-F238E27FC236}">
                  <a16:creationId xmlns:a16="http://schemas.microsoft.com/office/drawing/2014/main" id="{1B203C2C-85B9-444A-A6AA-D43C5BEA56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Autofit/>
            </a:bodyPr>
            <a:lstStyle/>
            <a:p>
              <a:pPr algn="ctr"/>
              <a:r>
                <a:rPr lang="vi-VN" altLang="zh-CN" sz="2000" b="1" dirty="0">
                  <a:solidFill>
                    <a:srgbClr val="FF0000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+mn-lt"/>
                </a:rPr>
                <a:t>2.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+mn-lt"/>
                </a:rPr>
                <a:t>CƠ SỞ HÌNH THÀNH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endParaRPr>
            </a:p>
          </p:txBody>
        </p:sp>
        <p:sp>
          <p:nvSpPr>
            <p:cNvPr id="56" name="TextBox 78">
              <a:extLst>
                <a:ext uri="{FF2B5EF4-FFF2-40B4-BE49-F238E27FC236}">
                  <a16:creationId xmlns:a16="http://schemas.microsoft.com/office/drawing/2014/main" id="{5CD97EAE-BE68-4C98-B8E1-0FFEF36545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09223" y="4135753"/>
              <a:ext cx="3676764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Autofit/>
            </a:bodyPr>
            <a:lstStyle/>
            <a:p>
              <a:pPr marL="285750" indent="-285750">
                <a:lnSpc>
                  <a:spcPct val="120000"/>
                </a:lnSpc>
                <a:buFontTx/>
                <a:buChar char="-"/>
              </a:pP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Chung 1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mục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tiêu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xây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dựng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XHCN</a:t>
              </a:r>
            </a:p>
            <a:p>
              <a:pPr marL="285750" indent="-285750">
                <a:lnSpc>
                  <a:spcPct val="120000"/>
                </a:lnSpc>
                <a:buFontTx/>
                <a:buChar char="-"/>
              </a:pP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Dưới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lãnh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đạo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của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Đảng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Cộng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sản</a:t>
              </a:r>
              <a:endPara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Tx/>
                <a:buChar char="-"/>
              </a:pP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Chung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hệ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tư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tưởng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Mác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-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Lênin</a:t>
              </a:r>
              <a:endParaRPr lang="zh-CN" alt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3" name="Group 79">
            <a:extLst>
              <a:ext uri="{FF2B5EF4-FFF2-40B4-BE49-F238E27FC236}">
                <a16:creationId xmlns:a16="http://schemas.microsoft.com/office/drawing/2014/main" id="{306D80A7-DB38-42E0-AC3D-CDD7023CFD8B}"/>
              </a:ext>
            </a:extLst>
          </p:cNvPr>
          <p:cNvGrpSpPr/>
          <p:nvPr/>
        </p:nvGrpSpPr>
        <p:grpSpPr>
          <a:xfrm>
            <a:off x="7970577" y="2179575"/>
            <a:ext cx="4177093" cy="959067"/>
            <a:chOff x="4410146" y="3865260"/>
            <a:chExt cx="2555269" cy="1118565"/>
          </a:xfrm>
        </p:grpSpPr>
        <p:sp>
          <p:nvSpPr>
            <p:cNvPr id="53" name="TextBox 80">
              <a:extLst>
                <a:ext uri="{FF2B5EF4-FFF2-40B4-BE49-F238E27FC236}">
                  <a16:creationId xmlns:a16="http://schemas.microsoft.com/office/drawing/2014/main" id="{4C747B76-7490-4F6F-9028-0CD7CE215C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Autofit/>
            </a:bodyPr>
            <a:lstStyle/>
            <a:p>
              <a:pPr algn="ctr"/>
              <a:r>
                <a:rPr lang="vi-VN" altLang="zh-CN" sz="2000" b="1" dirty="0">
                  <a:solidFill>
                    <a:srgbClr val="FF0000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+mn-lt"/>
                </a:rPr>
                <a:t>3.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+mn-lt"/>
                </a:rPr>
                <a:t>HOẠT ĐỘNG NỔI BẬT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endParaRPr>
            </a:p>
          </p:txBody>
        </p:sp>
        <p:sp>
          <p:nvSpPr>
            <p:cNvPr id="54" name="TextBox 81">
              <a:extLst>
                <a:ext uri="{FF2B5EF4-FFF2-40B4-BE49-F238E27FC236}">
                  <a16:creationId xmlns:a16="http://schemas.microsoft.com/office/drawing/2014/main" id="{3C27FF2C-8C1F-45D7-928C-CE70FAA103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89574" y="4270846"/>
              <a:ext cx="2475841" cy="712979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- 8/1/1949 SEV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ra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đời</a:t>
              </a:r>
              <a:endPara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- 5/1955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thành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lập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Tổ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chức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Hiệp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ước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Vác-sa-va</a:t>
              </a:r>
              <a:endParaRPr lang="zh-CN" alt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5" name="Group 88">
            <a:extLst>
              <a:ext uri="{FF2B5EF4-FFF2-40B4-BE49-F238E27FC236}">
                <a16:creationId xmlns:a16="http://schemas.microsoft.com/office/drawing/2014/main" id="{13072CA9-BB2C-4007-84C0-A7707FEB739A}"/>
              </a:ext>
            </a:extLst>
          </p:cNvPr>
          <p:cNvGrpSpPr/>
          <p:nvPr/>
        </p:nvGrpSpPr>
        <p:grpSpPr>
          <a:xfrm>
            <a:off x="1" y="4567003"/>
            <a:ext cx="5105888" cy="1617418"/>
            <a:chOff x="4410146" y="3865262"/>
            <a:chExt cx="2985843" cy="1951017"/>
          </a:xfrm>
        </p:grpSpPr>
        <p:sp>
          <p:nvSpPr>
            <p:cNvPr id="49" name="TextBox 89">
              <a:extLst>
                <a:ext uri="{FF2B5EF4-FFF2-40B4-BE49-F238E27FC236}">
                  <a16:creationId xmlns:a16="http://schemas.microsoft.com/office/drawing/2014/main" id="{4E573FCB-0732-4FDE-8572-87E83AEC44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Autofit/>
            </a:bodyPr>
            <a:lstStyle/>
            <a:p>
              <a:pPr algn="ctr"/>
              <a:r>
                <a:rPr lang="vi-VN" altLang="zh-CN" sz="2000" b="1" dirty="0">
                  <a:solidFill>
                    <a:srgbClr val="FF0000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+mn-lt"/>
                </a:rPr>
                <a:t>1. 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itchFamily="18" charset="0"/>
                  <a:ea typeface="微软雅黑"/>
                  <a:cs typeface="Times New Roman" pitchFamily="18" charset="0"/>
                  <a:sym typeface="+mn-lt"/>
                </a:rPr>
                <a:t>HOÀN CẢNH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endParaRPr>
            </a:p>
          </p:txBody>
        </p:sp>
        <p:sp>
          <p:nvSpPr>
            <p:cNvPr id="50" name="TextBox 90">
              <a:extLst>
                <a:ext uri="{FF2B5EF4-FFF2-40B4-BE49-F238E27FC236}">
                  <a16:creationId xmlns:a16="http://schemas.microsoft.com/office/drawing/2014/main" id="{632406B0-9F7C-4D65-A814-905954840A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96084" y="4242415"/>
              <a:ext cx="2899905" cy="1573864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-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phải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có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hợp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cao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đa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dạng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hơn</a:t>
              </a:r>
              <a:endPara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-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Phân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công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chuyên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môn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hóa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vi-VN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sản xuất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vi-VN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công nghiệp</a:t>
              </a:r>
              <a:r>
                <a:rPr lang="en-US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vi-VN" altLang="zh-CN" sz="2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nông nghiệp </a:t>
              </a:r>
              <a:endParaRPr lang="zh-CN" alt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47" name="TextBox 92">
            <a:extLst>
              <a:ext uri="{FF2B5EF4-FFF2-40B4-BE49-F238E27FC236}">
                <a16:creationId xmlns:a16="http://schemas.microsoft.com/office/drawing/2014/main" id="{708A725B-4D28-45B4-823C-50A44579A5A2}"/>
              </a:ext>
            </a:extLst>
          </p:cNvPr>
          <p:cNvSpPr txBox="1">
            <a:spLocks/>
          </p:cNvSpPr>
          <p:nvPr/>
        </p:nvSpPr>
        <p:spPr bwMode="auto">
          <a:xfrm>
            <a:off x="5172902" y="1169928"/>
            <a:ext cx="1873613" cy="231923"/>
          </a:xfrm>
          <a:prstGeom prst="rect">
            <a:avLst/>
          </a:prstGeom>
          <a:noFill/>
        </p:spPr>
        <p:txBody>
          <a:bodyPr wrap="none" lIns="288000" tIns="0" rIns="288000" bIns="0" anchor="ctr" anchorCtr="1">
            <a:normAutofit fontScale="77500" lnSpcReduction="20000"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HỆ THỐNG XÃ HỘI CHỦ NGHĨA RA ĐỜI</a:t>
            </a:r>
            <a:endParaRPr lang="zh-CN" altLang="en-US" sz="2400" b="1" dirty="0">
              <a:solidFill>
                <a:srgbClr val="00B050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67" y="3451959"/>
            <a:ext cx="3149841" cy="2129874"/>
          </a:xfrm>
          <a:prstGeom prst="rect">
            <a:avLst/>
          </a:prstGeom>
        </p:spPr>
      </p:pic>
      <p:sp>
        <p:nvSpPr>
          <p:cNvPr id="11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495801" y="2958866"/>
            <a:ext cx="463131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7327647" y="3019697"/>
            <a:ext cx="56740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824263" y="4631591"/>
            <a:ext cx="354976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7554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  <p:bldP spid="116" grpId="0" animBg="1"/>
      <p:bldP spid="117" grpId="0" animBg="1"/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61" y="139045"/>
            <a:ext cx="5032305" cy="4441687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90709" y="4777782"/>
            <a:ext cx="5380608" cy="1941173"/>
          </a:xfrm>
          <a:prstGeom prst="rect">
            <a:avLst/>
          </a:prstGeom>
          <a:noFill/>
          <a:ln w="12700" cap="sq">
            <a:solidFill>
              <a:srgbClr val="006699"/>
            </a:solidFill>
            <a:prstDash val="dash"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buClr>
                <a:srgbClr val="006699"/>
              </a:buClr>
              <a:buSzPct val="100000"/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b="1" dirty="0">
                <a:solidFill>
                  <a:srgbClr val="006699"/>
                </a:solidFill>
                <a:latin typeface="Times New Roman" pitchFamily="18" charset="0"/>
              </a:rPr>
              <a:t>Tốc độ tăng trưởng công nghiệp  10% năm</a:t>
            </a:r>
          </a:p>
          <a:p>
            <a:pPr>
              <a:buClr>
                <a:srgbClr val="006699"/>
              </a:buClr>
              <a:buSzPct val="100000"/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b="1" dirty="0">
                <a:solidFill>
                  <a:srgbClr val="006699"/>
                </a:solidFill>
                <a:latin typeface="Times New Roman" pitchFamily="18" charset="0"/>
              </a:rPr>
              <a:t> Thu nhập quốc dân tăng 5,7%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b="1" dirty="0">
                <a:solidFill>
                  <a:srgbClr val="006699"/>
                </a:solidFill>
                <a:latin typeface="Times New Roman" pitchFamily="18" charset="0"/>
              </a:rPr>
              <a:t>- Liên Xô cho các nước vay 13 tỉ rúp và viên trợ không hoàn lại 20 tỉ rúp.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114801" y="914400"/>
            <a:ext cx="781281" cy="463846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sz="2400" b="1" dirty="0">
                <a:solidFill>
                  <a:srgbClr val="FFFF00"/>
                </a:solidFill>
                <a:latin typeface="Times New Roman" pitchFamily="18" charset="0"/>
              </a:rPr>
              <a:t>SEV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72400" y="88254"/>
          <a:ext cx="1452562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Xô</a:t>
                      </a:r>
                      <a:endParaRPr lang="en-US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An-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Ba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Bun-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Hung-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ri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-ma-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Tiệp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Khắc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56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Cộng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Hòa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Mông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Cu 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60" y="2738608"/>
            <a:ext cx="21336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0492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2133600" cy="273704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72000" y="1600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486400" y="16002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94" y="596619"/>
            <a:ext cx="2999806" cy="245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3464922"/>
            <a:ext cx="4159250" cy="3012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5194" y="4362271"/>
            <a:ext cx="3761806" cy="17543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  <a:latin typeface="Century Schoolbook"/>
              </a:rPr>
              <a:t>Tổ chức Hiệp ước Vác- sa – va </a:t>
            </a:r>
          </a:p>
          <a:p>
            <a:r>
              <a:rPr lang="en-US" dirty="0">
                <a:solidFill>
                  <a:prstClr val="black"/>
                </a:solidFill>
                <a:latin typeface="Century Schoolbook"/>
              </a:rPr>
              <a:t>Ra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đời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: 5/1955</a:t>
            </a:r>
          </a:p>
          <a:p>
            <a:r>
              <a:rPr lang="en-US" dirty="0" err="1">
                <a:solidFill>
                  <a:prstClr val="black"/>
                </a:solidFill>
                <a:latin typeface="Century Schoolbook"/>
              </a:rPr>
              <a:t>Gồm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: 8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tham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gia</a:t>
            </a:r>
            <a:endParaRPr lang="en-US" dirty="0">
              <a:solidFill>
                <a:prstClr val="black"/>
              </a:solidFill>
              <a:latin typeface="Century Schoolbook"/>
            </a:endParaRPr>
          </a:p>
          <a:p>
            <a:r>
              <a:rPr lang="en-US" dirty="0" err="1">
                <a:solidFill>
                  <a:prstClr val="black"/>
                </a:solidFill>
                <a:latin typeface="Century Schoolbook"/>
              </a:rPr>
              <a:t>Là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liên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minh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phòng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thủ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về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quân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sự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và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chính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trị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của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các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entury Schoolbook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 XHCN</a:t>
            </a:r>
          </a:p>
        </p:txBody>
      </p:sp>
    </p:spTree>
    <p:extLst>
      <p:ext uri="{BB962C8B-B14F-4D97-AF65-F5344CB8AC3E}">
        <p14:creationId xmlns:p14="http://schemas.microsoft.com/office/powerpoint/2010/main" val="13974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79"/>
          <p:cNvSpPr/>
          <p:nvPr/>
        </p:nvSpPr>
        <p:spPr>
          <a:xfrm>
            <a:off x="862149" y="2010676"/>
            <a:ext cx="3717499" cy="1463408"/>
          </a:xfrm>
          <a:prstGeom prst="roundRect">
            <a:avLst/>
          </a:prstGeom>
          <a:solidFill>
            <a:srgbClr val="FFFFFF">
              <a:alpha val="37000"/>
            </a:srgbClr>
          </a:solidFill>
          <a:ln w="31750" cap="flat" cmpd="sng" algn="ctr">
            <a:solidFill>
              <a:srgbClr val="E7E6E6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2" name="平行四边形 7"/>
          <p:cNvSpPr/>
          <p:nvPr/>
        </p:nvSpPr>
        <p:spPr>
          <a:xfrm>
            <a:off x="7824165" y="4584313"/>
            <a:ext cx="2266214" cy="1196537"/>
          </a:xfrm>
          <a:prstGeom prst="parallelogram">
            <a:avLst>
              <a:gd name="adj" fmla="val 54485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平行四边形 4"/>
          <p:cNvSpPr/>
          <p:nvPr/>
        </p:nvSpPr>
        <p:spPr>
          <a:xfrm>
            <a:off x="6503684" y="4584313"/>
            <a:ext cx="2266214" cy="1196537"/>
          </a:xfrm>
          <a:prstGeom prst="parallelogram">
            <a:avLst>
              <a:gd name="adj" fmla="val 54485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6" name="平行四边形 2"/>
          <p:cNvSpPr/>
          <p:nvPr/>
        </p:nvSpPr>
        <p:spPr>
          <a:xfrm>
            <a:off x="2074521" y="4584313"/>
            <a:ext cx="2266214" cy="1196537"/>
          </a:xfrm>
          <a:prstGeom prst="parallelogram">
            <a:avLst>
              <a:gd name="adj" fmla="val 54485"/>
            </a:avLst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458534" y="4115252"/>
            <a:ext cx="583814" cy="576000"/>
            <a:chOff x="4458534" y="4115252"/>
            <a:chExt cx="583814" cy="576000"/>
          </a:xfrm>
        </p:grpSpPr>
        <p:sp>
          <p:nvSpPr>
            <p:cNvPr id="61" name="空心弧 19"/>
            <p:cNvSpPr/>
            <p:nvPr/>
          </p:nvSpPr>
          <p:spPr>
            <a:xfrm>
              <a:off x="4462441" y="4115252"/>
              <a:ext cx="576000" cy="576000"/>
            </a:xfrm>
            <a:prstGeom prst="blockArc">
              <a:avLst>
                <a:gd name="adj1" fmla="val 4"/>
                <a:gd name="adj2" fmla="val 21555189"/>
                <a:gd name="adj3" fmla="val 10621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2" name="空心弧 20"/>
            <p:cNvSpPr/>
            <p:nvPr/>
          </p:nvSpPr>
          <p:spPr>
            <a:xfrm>
              <a:off x="4462441" y="4115252"/>
              <a:ext cx="576000" cy="576000"/>
            </a:xfrm>
            <a:prstGeom prst="blockArc">
              <a:avLst>
                <a:gd name="adj1" fmla="val 7160119"/>
                <a:gd name="adj2" fmla="val 21555189"/>
                <a:gd name="adj3" fmla="val 10621"/>
              </a:avLst>
            </a:prstGeom>
            <a:solidFill>
              <a:srgbClr val="01B3C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文本框 22"/>
            <p:cNvSpPr txBox="1"/>
            <p:nvPr/>
          </p:nvSpPr>
          <p:spPr>
            <a:xfrm>
              <a:off x="4458534" y="4214723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</a:rPr>
                <a:t>65%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776218" y="4115252"/>
            <a:ext cx="583814" cy="576000"/>
            <a:chOff x="7221877" y="4115252"/>
            <a:chExt cx="583814" cy="576000"/>
          </a:xfrm>
        </p:grpSpPr>
        <p:sp>
          <p:nvSpPr>
            <p:cNvPr id="65" name="空心弧 23"/>
            <p:cNvSpPr/>
            <p:nvPr/>
          </p:nvSpPr>
          <p:spPr>
            <a:xfrm>
              <a:off x="7225784" y="4115252"/>
              <a:ext cx="576000" cy="576000"/>
            </a:xfrm>
            <a:prstGeom prst="blockArc">
              <a:avLst>
                <a:gd name="adj1" fmla="val 4"/>
                <a:gd name="adj2" fmla="val 21555189"/>
                <a:gd name="adj3" fmla="val 10621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6" name="空心弧 24"/>
            <p:cNvSpPr/>
            <p:nvPr/>
          </p:nvSpPr>
          <p:spPr>
            <a:xfrm>
              <a:off x="7225784" y="4115252"/>
              <a:ext cx="576000" cy="576000"/>
            </a:xfrm>
            <a:prstGeom prst="blockArc">
              <a:avLst>
                <a:gd name="adj1" fmla="val 11845492"/>
                <a:gd name="adj2" fmla="val 21555189"/>
                <a:gd name="adj3" fmla="val 10621"/>
              </a:avLst>
            </a:prstGeom>
            <a:solidFill>
              <a:srgbClr val="C6588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7" name="文本框 25"/>
            <p:cNvSpPr txBox="1"/>
            <p:nvPr/>
          </p:nvSpPr>
          <p:spPr>
            <a:xfrm>
              <a:off x="7221877" y="4214723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</a:rPr>
                <a:t>47%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72" name="圆角矩形 37"/>
          <p:cNvSpPr/>
          <p:nvPr/>
        </p:nvSpPr>
        <p:spPr>
          <a:xfrm>
            <a:off x="5564777" y="1817450"/>
            <a:ext cx="3472585" cy="1358759"/>
          </a:xfrm>
          <a:prstGeom prst="roundRect">
            <a:avLst/>
          </a:prstGeom>
          <a:solidFill>
            <a:srgbClr val="FFFFFF">
              <a:alpha val="37000"/>
            </a:srgbClr>
          </a:solidFill>
          <a:ln w="31750" cap="flat" cmpd="sng" algn="ctr">
            <a:solidFill>
              <a:srgbClr val="E7E6E6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022480" y="4088842"/>
            <a:ext cx="1233418" cy="1681875"/>
            <a:chOff x="6468139" y="4088842"/>
            <a:chExt cx="1233418" cy="1681875"/>
          </a:xfrm>
        </p:grpSpPr>
        <p:sp>
          <p:nvSpPr>
            <p:cNvPr id="76" name="矩形 5"/>
            <p:cNvSpPr>
              <a:spLocks noChangeAspect="1"/>
            </p:cNvSpPr>
            <p:nvPr/>
          </p:nvSpPr>
          <p:spPr>
            <a:xfrm>
              <a:off x="6729557" y="4088842"/>
              <a:ext cx="972000" cy="972000"/>
            </a:xfrm>
            <a:prstGeom prst="rect">
              <a:avLst/>
            </a:prstGeom>
            <a:solidFill>
              <a:srgbClr val="C65885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8373457" lon="17035655" rev="4800000"/>
              </a:camera>
              <a:lightRig rig="threePt" dir="t">
                <a:rot lat="0" lon="0" rev="13800000"/>
              </a:lightRig>
            </a:scene3d>
            <a:sp3d>
              <a:bevelT w="488950" h="121920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7" name="椭圆 41"/>
            <p:cNvSpPr/>
            <p:nvPr/>
          </p:nvSpPr>
          <p:spPr>
            <a:xfrm rot="5625943">
              <a:off x="6627133" y="5212717"/>
              <a:ext cx="1080000" cy="3600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19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8" name="平行四边形 43"/>
            <p:cNvSpPr/>
            <p:nvPr/>
          </p:nvSpPr>
          <p:spPr>
            <a:xfrm rot="3186707" flipH="1">
              <a:off x="6917471" y="4859811"/>
              <a:ext cx="282590" cy="1181254"/>
            </a:xfrm>
            <a:custGeom>
              <a:avLst/>
              <a:gdLst>
                <a:gd name="connsiteX0" fmla="*/ 0 w 268777"/>
                <a:gd name="connsiteY0" fmla="*/ 991981 h 991981"/>
                <a:gd name="connsiteX1" fmla="*/ 67194 w 268777"/>
                <a:gd name="connsiteY1" fmla="*/ 0 h 991981"/>
                <a:gd name="connsiteX2" fmla="*/ 268777 w 268777"/>
                <a:gd name="connsiteY2" fmla="*/ 0 h 991981"/>
                <a:gd name="connsiteX3" fmla="*/ 201583 w 268777"/>
                <a:gd name="connsiteY3" fmla="*/ 991981 h 991981"/>
                <a:gd name="connsiteX4" fmla="*/ 0 w 268777"/>
                <a:gd name="connsiteY4" fmla="*/ 991981 h 991981"/>
                <a:gd name="connsiteX0" fmla="*/ 0 w 276216"/>
                <a:gd name="connsiteY0" fmla="*/ 1004212 h 1004212"/>
                <a:gd name="connsiteX1" fmla="*/ 67194 w 276216"/>
                <a:gd name="connsiteY1" fmla="*/ 12231 h 1004212"/>
                <a:gd name="connsiteX2" fmla="*/ 276216 w 276216"/>
                <a:gd name="connsiteY2" fmla="*/ 0 h 1004212"/>
                <a:gd name="connsiteX3" fmla="*/ 201583 w 276216"/>
                <a:gd name="connsiteY3" fmla="*/ 1004212 h 1004212"/>
                <a:gd name="connsiteX4" fmla="*/ 0 w 276216"/>
                <a:gd name="connsiteY4" fmla="*/ 1004212 h 1004212"/>
                <a:gd name="connsiteX0" fmla="*/ 0 w 276216"/>
                <a:gd name="connsiteY0" fmla="*/ 1004212 h 1004212"/>
                <a:gd name="connsiteX1" fmla="*/ 65603 w 276216"/>
                <a:gd name="connsiteY1" fmla="*/ 23396 h 1004212"/>
                <a:gd name="connsiteX2" fmla="*/ 276216 w 276216"/>
                <a:gd name="connsiteY2" fmla="*/ 0 h 1004212"/>
                <a:gd name="connsiteX3" fmla="*/ 201583 w 276216"/>
                <a:gd name="connsiteY3" fmla="*/ 1004212 h 1004212"/>
                <a:gd name="connsiteX4" fmla="*/ 0 w 276216"/>
                <a:gd name="connsiteY4" fmla="*/ 1004212 h 1004212"/>
                <a:gd name="connsiteX0" fmla="*/ 0 w 282590"/>
                <a:gd name="connsiteY0" fmla="*/ 1022288 h 1022288"/>
                <a:gd name="connsiteX1" fmla="*/ 71977 w 282590"/>
                <a:gd name="connsiteY1" fmla="*/ 23396 h 1022288"/>
                <a:gd name="connsiteX2" fmla="*/ 282590 w 282590"/>
                <a:gd name="connsiteY2" fmla="*/ 0 h 1022288"/>
                <a:gd name="connsiteX3" fmla="*/ 207957 w 282590"/>
                <a:gd name="connsiteY3" fmla="*/ 1004212 h 1022288"/>
                <a:gd name="connsiteX4" fmla="*/ 0 w 282590"/>
                <a:gd name="connsiteY4" fmla="*/ 1022288 h 1022288"/>
                <a:gd name="connsiteX0" fmla="*/ 0 w 282590"/>
                <a:gd name="connsiteY0" fmla="*/ 1022288 h 1199855"/>
                <a:gd name="connsiteX1" fmla="*/ 71977 w 282590"/>
                <a:gd name="connsiteY1" fmla="*/ 23396 h 1199855"/>
                <a:gd name="connsiteX2" fmla="*/ 282590 w 282590"/>
                <a:gd name="connsiteY2" fmla="*/ 0 h 1199855"/>
                <a:gd name="connsiteX3" fmla="*/ 195260 w 282590"/>
                <a:gd name="connsiteY3" fmla="*/ 1199855 h 1199855"/>
                <a:gd name="connsiteX4" fmla="*/ 0 w 282590"/>
                <a:gd name="connsiteY4" fmla="*/ 1022288 h 1199855"/>
                <a:gd name="connsiteX0" fmla="*/ 0 w 282590"/>
                <a:gd name="connsiteY0" fmla="*/ 1022288 h 1187102"/>
                <a:gd name="connsiteX1" fmla="*/ 71977 w 282590"/>
                <a:gd name="connsiteY1" fmla="*/ 23396 h 1187102"/>
                <a:gd name="connsiteX2" fmla="*/ 282590 w 282590"/>
                <a:gd name="connsiteY2" fmla="*/ 0 h 1187102"/>
                <a:gd name="connsiteX3" fmla="*/ 172395 w 282590"/>
                <a:gd name="connsiteY3" fmla="*/ 1187102 h 1187102"/>
                <a:gd name="connsiteX4" fmla="*/ 0 w 282590"/>
                <a:gd name="connsiteY4" fmla="*/ 1022288 h 1187102"/>
                <a:gd name="connsiteX0" fmla="*/ 0 w 282590"/>
                <a:gd name="connsiteY0" fmla="*/ 1022288 h 1181254"/>
                <a:gd name="connsiteX1" fmla="*/ 71977 w 282590"/>
                <a:gd name="connsiteY1" fmla="*/ 23396 h 1181254"/>
                <a:gd name="connsiteX2" fmla="*/ 282590 w 282590"/>
                <a:gd name="connsiteY2" fmla="*/ 0 h 1181254"/>
                <a:gd name="connsiteX3" fmla="*/ 171329 w 282590"/>
                <a:gd name="connsiteY3" fmla="*/ 1181254 h 1181254"/>
                <a:gd name="connsiteX4" fmla="*/ 0 w 282590"/>
                <a:gd name="connsiteY4" fmla="*/ 1022288 h 118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90" h="1181254">
                  <a:moveTo>
                    <a:pt x="0" y="1022288"/>
                  </a:moveTo>
                  <a:lnTo>
                    <a:pt x="71977" y="23396"/>
                  </a:lnTo>
                  <a:lnTo>
                    <a:pt x="282590" y="0"/>
                  </a:lnTo>
                  <a:lnTo>
                    <a:pt x="171329" y="1181254"/>
                  </a:lnTo>
                  <a:lnTo>
                    <a:pt x="0" y="1022288"/>
                  </a:lnTo>
                  <a:close/>
                </a:path>
              </a:pathLst>
            </a:custGeom>
            <a:solidFill>
              <a:srgbClr val="FFFFFF">
                <a:alpha val="22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599836" y="4088842"/>
            <a:ext cx="1226899" cy="1681875"/>
            <a:chOff x="3599836" y="4088842"/>
            <a:chExt cx="1226899" cy="1681875"/>
          </a:xfrm>
        </p:grpSpPr>
        <p:sp>
          <p:nvSpPr>
            <p:cNvPr id="80" name="矩形 1"/>
            <p:cNvSpPr>
              <a:spLocks noChangeAspect="1"/>
            </p:cNvSpPr>
            <p:nvPr/>
          </p:nvSpPr>
          <p:spPr>
            <a:xfrm>
              <a:off x="3854735" y="4088842"/>
              <a:ext cx="972000" cy="972000"/>
            </a:xfrm>
            <a:prstGeom prst="rect">
              <a:avLst/>
            </a:prstGeom>
            <a:solidFill>
              <a:srgbClr val="01B3C5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18373457" lon="17035655" rev="4800000"/>
              </a:camera>
              <a:lightRig rig="threePt" dir="t">
                <a:rot lat="0" lon="0" rev="13800000"/>
              </a:lightRig>
            </a:scene3d>
            <a:sp3d>
              <a:bevelT w="488950" h="121920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3599836" y="4690717"/>
              <a:ext cx="1181254" cy="1080000"/>
              <a:chOff x="3599836" y="4690717"/>
              <a:chExt cx="1181254" cy="1080000"/>
            </a:xfrm>
          </p:grpSpPr>
          <p:sp>
            <p:nvSpPr>
              <p:cNvPr id="82" name="椭圆 40"/>
              <p:cNvSpPr/>
              <p:nvPr/>
            </p:nvSpPr>
            <p:spPr>
              <a:xfrm rot="5625943">
                <a:off x="3757901" y="5212717"/>
                <a:ext cx="1080000" cy="36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19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平行四边形 43"/>
              <p:cNvSpPr/>
              <p:nvPr/>
            </p:nvSpPr>
            <p:spPr>
              <a:xfrm rot="3186707" flipH="1">
                <a:off x="4049168" y="4859811"/>
                <a:ext cx="282590" cy="1181254"/>
              </a:xfrm>
              <a:custGeom>
                <a:avLst/>
                <a:gdLst>
                  <a:gd name="connsiteX0" fmla="*/ 0 w 268777"/>
                  <a:gd name="connsiteY0" fmla="*/ 991981 h 991981"/>
                  <a:gd name="connsiteX1" fmla="*/ 67194 w 268777"/>
                  <a:gd name="connsiteY1" fmla="*/ 0 h 991981"/>
                  <a:gd name="connsiteX2" fmla="*/ 268777 w 268777"/>
                  <a:gd name="connsiteY2" fmla="*/ 0 h 991981"/>
                  <a:gd name="connsiteX3" fmla="*/ 201583 w 268777"/>
                  <a:gd name="connsiteY3" fmla="*/ 991981 h 991981"/>
                  <a:gd name="connsiteX4" fmla="*/ 0 w 268777"/>
                  <a:gd name="connsiteY4" fmla="*/ 991981 h 991981"/>
                  <a:gd name="connsiteX0" fmla="*/ 0 w 276216"/>
                  <a:gd name="connsiteY0" fmla="*/ 1004212 h 1004212"/>
                  <a:gd name="connsiteX1" fmla="*/ 67194 w 276216"/>
                  <a:gd name="connsiteY1" fmla="*/ 12231 h 1004212"/>
                  <a:gd name="connsiteX2" fmla="*/ 276216 w 276216"/>
                  <a:gd name="connsiteY2" fmla="*/ 0 h 1004212"/>
                  <a:gd name="connsiteX3" fmla="*/ 201583 w 276216"/>
                  <a:gd name="connsiteY3" fmla="*/ 1004212 h 1004212"/>
                  <a:gd name="connsiteX4" fmla="*/ 0 w 276216"/>
                  <a:gd name="connsiteY4" fmla="*/ 1004212 h 1004212"/>
                  <a:gd name="connsiteX0" fmla="*/ 0 w 276216"/>
                  <a:gd name="connsiteY0" fmla="*/ 1004212 h 1004212"/>
                  <a:gd name="connsiteX1" fmla="*/ 65603 w 276216"/>
                  <a:gd name="connsiteY1" fmla="*/ 23396 h 1004212"/>
                  <a:gd name="connsiteX2" fmla="*/ 276216 w 276216"/>
                  <a:gd name="connsiteY2" fmla="*/ 0 h 1004212"/>
                  <a:gd name="connsiteX3" fmla="*/ 201583 w 276216"/>
                  <a:gd name="connsiteY3" fmla="*/ 1004212 h 1004212"/>
                  <a:gd name="connsiteX4" fmla="*/ 0 w 276216"/>
                  <a:gd name="connsiteY4" fmla="*/ 1004212 h 1004212"/>
                  <a:gd name="connsiteX0" fmla="*/ 0 w 282590"/>
                  <a:gd name="connsiteY0" fmla="*/ 1022288 h 1022288"/>
                  <a:gd name="connsiteX1" fmla="*/ 71977 w 282590"/>
                  <a:gd name="connsiteY1" fmla="*/ 23396 h 1022288"/>
                  <a:gd name="connsiteX2" fmla="*/ 282590 w 282590"/>
                  <a:gd name="connsiteY2" fmla="*/ 0 h 1022288"/>
                  <a:gd name="connsiteX3" fmla="*/ 207957 w 282590"/>
                  <a:gd name="connsiteY3" fmla="*/ 1004212 h 1022288"/>
                  <a:gd name="connsiteX4" fmla="*/ 0 w 282590"/>
                  <a:gd name="connsiteY4" fmla="*/ 1022288 h 1022288"/>
                  <a:gd name="connsiteX0" fmla="*/ 0 w 282590"/>
                  <a:gd name="connsiteY0" fmla="*/ 1022288 h 1199855"/>
                  <a:gd name="connsiteX1" fmla="*/ 71977 w 282590"/>
                  <a:gd name="connsiteY1" fmla="*/ 23396 h 1199855"/>
                  <a:gd name="connsiteX2" fmla="*/ 282590 w 282590"/>
                  <a:gd name="connsiteY2" fmla="*/ 0 h 1199855"/>
                  <a:gd name="connsiteX3" fmla="*/ 195260 w 282590"/>
                  <a:gd name="connsiteY3" fmla="*/ 1199855 h 1199855"/>
                  <a:gd name="connsiteX4" fmla="*/ 0 w 282590"/>
                  <a:gd name="connsiteY4" fmla="*/ 1022288 h 1199855"/>
                  <a:gd name="connsiteX0" fmla="*/ 0 w 282590"/>
                  <a:gd name="connsiteY0" fmla="*/ 1022288 h 1187102"/>
                  <a:gd name="connsiteX1" fmla="*/ 71977 w 282590"/>
                  <a:gd name="connsiteY1" fmla="*/ 23396 h 1187102"/>
                  <a:gd name="connsiteX2" fmla="*/ 282590 w 282590"/>
                  <a:gd name="connsiteY2" fmla="*/ 0 h 1187102"/>
                  <a:gd name="connsiteX3" fmla="*/ 172395 w 282590"/>
                  <a:gd name="connsiteY3" fmla="*/ 1187102 h 1187102"/>
                  <a:gd name="connsiteX4" fmla="*/ 0 w 282590"/>
                  <a:gd name="connsiteY4" fmla="*/ 1022288 h 1187102"/>
                  <a:gd name="connsiteX0" fmla="*/ 0 w 282590"/>
                  <a:gd name="connsiteY0" fmla="*/ 1022288 h 1181254"/>
                  <a:gd name="connsiteX1" fmla="*/ 71977 w 282590"/>
                  <a:gd name="connsiteY1" fmla="*/ 23396 h 1181254"/>
                  <a:gd name="connsiteX2" fmla="*/ 282590 w 282590"/>
                  <a:gd name="connsiteY2" fmla="*/ 0 h 1181254"/>
                  <a:gd name="connsiteX3" fmla="*/ 171329 w 282590"/>
                  <a:gd name="connsiteY3" fmla="*/ 1181254 h 1181254"/>
                  <a:gd name="connsiteX4" fmla="*/ 0 w 282590"/>
                  <a:gd name="connsiteY4" fmla="*/ 1022288 h 118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590" h="1181254">
                    <a:moveTo>
                      <a:pt x="0" y="1022288"/>
                    </a:moveTo>
                    <a:lnTo>
                      <a:pt x="71977" y="23396"/>
                    </a:lnTo>
                    <a:lnTo>
                      <a:pt x="282590" y="0"/>
                    </a:lnTo>
                    <a:lnTo>
                      <a:pt x="171329" y="1181254"/>
                    </a:lnTo>
                    <a:lnTo>
                      <a:pt x="0" y="1022288"/>
                    </a:lnTo>
                    <a:close/>
                  </a:path>
                </a:pathLst>
              </a:custGeom>
              <a:solidFill>
                <a:srgbClr val="FFFFFF">
                  <a:alpha val="22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8" name="文本框 47"/>
          <p:cNvSpPr txBox="1"/>
          <p:nvPr/>
        </p:nvSpPr>
        <p:spPr>
          <a:xfrm>
            <a:off x="937859" y="216518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01B3C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400" dirty="0">
              <a:solidFill>
                <a:srgbClr val="01B3C5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9" name="文本框 49"/>
          <p:cNvSpPr txBox="1"/>
          <p:nvPr/>
        </p:nvSpPr>
        <p:spPr>
          <a:xfrm>
            <a:off x="5634136" y="194053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C6588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400" dirty="0">
              <a:solidFill>
                <a:srgbClr val="C65885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91" name="肘形连接符 53"/>
          <p:cNvCxnSpPr/>
          <p:nvPr/>
        </p:nvCxnSpPr>
        <p:spPr>
          <a:xfrm>
            <a:off x="2655939" y="3473307"/>
            <a:ext cx="1791370" cy="904729"/>
          </a:xfrm>
          <a:prstGeom prst="bentConnector3">
            <a:avLst>
              <a:gd name="adj1" fmla="val -1045"/>
            </a:avLst>
          </a:prstGeom>
          <a:noFill/>
          <a:ln w="22225" cap="rnd" cmpd="sng" algn="ctr">
            <a:solidFill>
              <a:srgbClr val="E7E6E6">
                <a:lumMod val="75000"/>
              </a:srgbClr>
            </a:solidFill>
            <a:prstDash val="dash"/>
            <a:headEnd type="oval"/>
            <a:tailEnd type="oval"/>
          </a:ln>
          <a:effectLst/>
        </p:spPr>
      </p:cxnSp>
      <p:cxnSp>
        <p:nvCxnSpPr>
          <p:cNvPr id="92" name="肘形连接符 67"/>
          <p:cNvCxnSpPr>
            <a:endCxn id="67" idx="1"/>
          </p:cNvCxnSpPr>
          <p:nvPr/>
        </p:nvCxnSpPr>
        <p:spPr>
          <a:xfrm>
            <a:off x="7140100" y="3130232"/>
            <a:ext cx="1636118" cy="1269157"/>
          </a:xfrm>
          <a:prstGeom prst="bentConnector3">
            <a:avLst>
              <a:gd name="adj1" fmla="val 39"/>
            </a:avLst>
          </a:prstGeom>
          <a:noFill/>
          <a:ln w="22225" cap="rnd" cmpd="sng" algn="ctr">
            <a:solidFill>
              <a:srgbClr val="E7E6E6">
                <a:lumMod val="75000"/>
              </a:srgbClr>
            </a:solidFill>
            <a:prstDash val="dash"/>
            <a:headEnd type="oval"/>
            <a:tailEnd type="oval"/>
          </a:ln>
          <a:effectLst/>
        </p:spPr>
      </p:cxnSp>
      <p:sp>
        <p:nvSpPr>
          <p:cNvPr id="94" name="文本框 177"/>
          <p:cNvSpPr txBox="1"/>
          <p:nvPr/>
        </p:nvSpPr>
        <p:spPr>
          <a:xfrm>
            <a:off x="1740676" y="2149796"/>
            <a:ext cx="2527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điều kiện kinh tế các nước phát triển.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时尚中黑简体" panose="0101010401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5" name="文本框 177"/>
          <p:cNvSpPr txBox="1"/>
          <p:nvPr/>
        </p:nvSpPr>
        <p:spPr>
          <a:xfrm>
            <a:off x="6390505" y="1824472"/>
            <a:ext cx="2527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Duy trì hòa bình, an ninh châu Âu và thế giới.</a:t>
            </a:r>
            <a:endParaRPr lang="en-US" sz="2400" dirty="0"/>
          </a:p>
          <a:p>
            <a:endParaRPr lang="zh-CN" altLang="en-US" sz="2400" dirty="0">
              <a:solidFill>
                <a:srgbClr val="000000"/>
              </a:solidFill>
              <a:latin typeface="Calibri" panose="020F0502020204030204" pitchFamily="34" charset="0"/>
              <a:ea typeface="时尚中黑简体" panose="0101010401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579648" y="610988"/>
            <a:ext cx="1763586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0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decel="10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16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ccel="50000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1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ccel="50000" fill="hold" nodeType="withEffect" p14:presetBounceEnd="72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26" dur="15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ccel="50000" fill="hold" grpId="1" nodeType="withEffect" p14:presetBounceEnd="72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37" dur="15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ccel="50000" fill="hold" grpId="1" nodeType="withEffect" p14:presetBounceEnd="72000">
                                      <p:stCondLst>
                                        <p:cond delay="8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2" dur="15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ccel="50000" fill="hold" grpId="1" nodeType="withEffect" p14:presetBounceEnd="72000">
                                      <p:stCondLst>
                                        <p:cond delay="10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47" dur="150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ccel="50000" fill="hold" grpId="1" nodeType="withEffect" p14:presetBounceEnd="72000">
                                      <p:stCondLst>
                                        <p:cond delay="11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2" dur="150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ccel="50000" fill="hold" grpId="1" nodeType="withEffect" p14:presetBounceEnd="72000">
                                      <p:stCondLst>
                                        <p:cond delay="13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57" dur="15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ccel="50000" fill="hold" grpId="1" nodeType="withEffect" p14:presetBounceEnd="72000">
                                      <p:stCondLst>
                                        <p:cond delay="1450"/>
                                      </p:stCondLst>
                                      <p:childTnLst>
                                        <p:animScale p14:bounceEnd="72000">
                                          <p:cBhvr>
                                            <p:cTn id="62" dur="15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51" grpId="1" animBg="1"/>
          <p:bldP spid="72" grpId="0" animBg="1"/>
          <p:bldP spid="72" grpId="1" animBg="1"/>
          <p:bldP spid="88" grpId="0"/>
          <p:bldP spid="88" grpId="1"/>
          <p:bldP spid="89" grpId="0"/>
          <p:bldP spid="89" grpId="1"/>
          <p:bldP spid="94" grpId="0"/>
          <p:bldP spid="94" grpId="1"/>
          <p:bldP spid="95" grpId="0"/>
          <p:bldP spid="9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5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decel="10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ac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1500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5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c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c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ccel="50000" fill="hold" grpId="1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0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ccel="50000" fill="hold" grpId="1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0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ccel="50000" fill="hold" grpId="1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ccel="50000" fill="hold" grpId="1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2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accel="50000" fill="hold" grpId="1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15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50000" y="150000"/>
                                          <p:from x="65854" y="65854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51" grpId="1" animBg="1"/>
          <p:bldP spid="72" grpId="0" animBg="1"/>
          <p:bldP spid="72" grpId="1" animBg="1"/>
          <p:bldP spid="88" grpId="0"/>
          <p:bldP spid="88" grpId="1"/>
          <p:bldP spid="89" grpId="0"/>
          <p:bldP spid="89" grpId="1"/>
          <p:bldP spid="94" grpId="0"/>
          <p:bldP spid="94" grpId="1"/>
          <p:bldP spid="95" grpId="0"/>
          <p:bldP spid="95" grpId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ủng cố, mở rộng kiến thức về câu - Bồi dưỡng HSG Ngữ Văn 6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" y="2743201"/>
            <a:ext cx="5016788" cy="28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7359" y="1671782"/>
            <a:ext cx="8532896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8962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8" y="305027"/>
            <a:ext cx="10633166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		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529E5-46E3-407F-99F5-352894E5FB3B}"/>
              </a:ext>
            </a:extLst>
          </p:cNvPr>
          <p:cNvSpPr/>
          <p:nvPr/>
        </p:nvSpPr>
        <p:spPr>
          <a:xfrm>
            <a:off x="563858" y="3654983"/>
            <a:ext cx="905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Ga-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81" y="132523"/>
            <a:ext cx="11390811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1949,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1957,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1961,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700B84-ECE2-4DC9-87A5-19105FD37EF4}"/>
              </a:ext>
            </a:extLst>
          </p:cNvPr>
          <p:cNvSpPr/>
          <p:nvPr/>
        </p:nvSpPr>
        <p:spPr>
          <a:xfrm>
            <a:off x="215981" y="3061273"/>
            <a:ext cx="10502537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1961 là năm diễn ra sự kiện gì trong việc thực hiện chinh phục vũ trụ?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Phóng thành công vệ tinh nhân tạo lên khoảng không vũ trụ.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Phóng thành công con tàu “Phương Đông” bay vòng quanh Trái Đất.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Người đầu tiên đặt chân lên Mặt Trăng.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Chế tạo thành công bom nguyên tử, phá thế độc quyền hạt nhân của Mĩ..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2224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/>
          <p:cNvGrpSpPr/>
          <p:nvPr/>
        </p:nvGrpSpPr>
        <p:grpSpPr bwMode="auto">
          <a:xfrm>
            <a:off x="1851849" y="1900072"/>
            <a:ext cx="10340150" cy="4843746"/>
            <a:chOff x="0" y="-228075"/>
            <a:chExt cx="7730694" cy="3620205"/>
          </a:xfrm>
        </p:grpSpPr>
        <p:sp>
          <p:nvSpPr>
            <p:cNvPr id="34" name="Freeform 104"/>
            <p:cNvSpPr>
              <a:spLocks noChangeArrowheads="1"/>
            </p:cNvSpPr>
            <p:nvPr/>
          </p:nvSpPr>
          <p:spPr bwMode="auto">
            <a:xfrm>
              <a:off x="3273425" y="1936750"/>
              <a:ext cx="863600" cy="938213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6"/>
                <a:gd name="T22" fmla="*/ 0 h 952"/>
                <a:gd name="T23" fmla="*/ 876 w 876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78A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105"/>
            <p:cNvSpPr>
              <a:spLocks noChangeArrowheads="1"/>
            </p:cNvSpPr>
            <p:nvPr/>
          </p:nvSpPr>
          <p:spPr bwMode="auto">
            <a:xfrm>
              <a:off x="3273425" y="1936750"/>
              <a:ext cx="863600" cy="938213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6"/>
                <a:gd name="T22" fmla="*/ 0 h 952"/>
                <a:gd name="T23" fmla="*/ 876 w 876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106"/>
            <p:cNvSpPr>
              <a:spLocks noChangeArrowheads="1"/>
            </p:cNvSpPr>
            <p:nvPr/>
          </p:nvSpPr>
          <p:spPr bwMode="auto">
            <a:xfrm>
              <a:off x="2266950" y="1936750"/>
              <a:ext cx="866775" cy="938213"/>
            </a:xfrm>
            <a:custGeom>
              <a:avLst/>
              <a:gdLst>
                <a:gd name="T0" fmla="*/ 854256123 w 878"/>
                <a:gd name="T1" fmla="*/ 29138806 h 952"/>
                <a:gd name="T2" fmla="*/ 443668360 w 878"/>
                <a:gd name="T3" fmla="*/ 244763215 h 952"/>
                <a:gd name="T4" fmla="*/ 484532161 w 878"/>
                <a:gd name="T5" fmla="*/ 0 h 952"/>
                <a:gd name="T6" fmla="*/ 159564590 w 878"/>
                <a:gd name="T7" fmla="*/ 0 h 952"/>
                <a:gd name="T8" fmla="*/ 0 w 878"/>
                <a:gd name="T9" fmla="*/ 924662129 h 952"/>
                <a:gd name="T10" fmla="*/ 854256123 w 878"/>
                <a:gd name="T11" fmla="*/ 477871696 h 952"/>
                <a:gd name="T12" fmla="*/ 854256123 w 878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8"/>
                <a:gd name="T22" fmla="*/ 0 h 952"/>
                <a:gd name="T23" fmla="*/ 878 w 878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rgbClr val="92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107"/>
            <p:cNvSpPr>
              <a:spLocks noChangeArrowheads="1"/>
            </p:cNvSpPr>
            <p:nvPr/>
          </p:nvSpPr>
          <p:spPr bwMode="auto">
            <a:xfrm>
              <a:off x="2266950" y="1936750"/>
              <a:ext cx="866775" cy="938213"/>
            </a:xfrm>
            <a:custGeom>
              <a:avLst/>
              <a:gdLst>
                <a:gd name="T0" fmla="*/ 878 w 878"/>
                <a:gd name="T1" fmla="*/ 30 h 952"/>
                <a:gd name="T2" fmla="*/ 456 w 878"/>
                <a:gd name="T3" fmla="*/ 252 h 952"/>
                <a:gd name="T4" fmla="*/ 498 w 878"/>
                <a:gd name="T5" fmla="*/ 0 h 952"/>
                <a:gd name="T6" fmla="*/ 164 w 878"/>
                <a:gd name="T7" fmla="*/ 0 h 952"/>
                <a:gd name="T8" fmla="*/ 0 w 878"/>
                <a:gd name="T9" fmla="*/ 952 h 952"/>
                <a:gd name="T10" fmla="*/ 878 w 878"/>
                <a:gd name="T11" fmla="*/ 492 h 952"/>
                <a:gd name="T12" fmla="*/ 878 w 878"/>
                <a:gd name="T13" fmla="*/ 30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8"/>
                <a:gd name="T22" fmla="*/ 0 h 952"/>
                <a:gd name="T23" fmla="*/ 878 w 878"/>
                <a:gd name="T24" fmla="*/ 952 h 9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108"/>
            <p:cNvSpPr>
              <a:spLocks noChangeArrowheads="1"/>
            </p:cNvSpPr>
            <p:nvPr/>
          </p:nvSpPr>
          <p:spPr bwMode="auto">
            <a:xfrm>
              <a:off x="3201987" y="0"/>
              <a:ext cx="1511300" cy="1778000"/>
            </a:xfrm>
            <a:custGeom>
              <a:avLst/>
              <a:gdLst>
                <a:gd name="T0" fmla="*/ 460241095 w 1534"/>
                <a:gd name="T1" fmla="*/ 934440516 h 1804"/>
                <a:gd name="T2" fmla="*/ 0 w 1534"/>
                <a:gd name="T3" fmla="*/ 0 h 1804"/>
                <a:gd name="T4" fmla="*/ 0 w 1534"/>
                <a:gd name="T5" fmla="*/ 679947018 h 1804"/>
                <a:gd name="T6" fmla="*/ 238859290 w 1534"/>
                <a:gd name="T7" fmla="*/ 1165622896 h 1804"/>
                <a:gd name="T8" fmla="*/ 774835825 w 1534"/>
                <a:gd name="T9" fmla="*/ 1243330563 h 1804"/>
                <a:gd name="T10" fmla="*/ 388389322 w 1534"/>
                <a:gd name="T11" fmla="*/ 1622157906 h 1804"/>
                <a:gd name="T12" fmla="*/ 409750474 w 1534"/>
                <a:gd name="T13" fmla="*/ 1752319530 h 1804"/>
                <a:gd name="T14" fmla="*/ 802023462 w 1534"/>
                <a:gd name="T15" fmla="*/ 1752319530 h 1804"/>
                <a:gd name="T16" fmla="*/ 1489471863 w 1534"/>
                <a:gd name="T17" fmla="*/ 1084029057 h 1804"/>
                <a:gd name="T18" fmla="*/ 460241095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rgbClr val="78A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109"/>
            <p:cNvSpPr>
              <a:spLocks noChangeArrowheads="1"/>
            </p:cNvSpPr>
            <p:nvPr/>
          </p:nvSpPr>
          <p:spPr bwMode="auto">
            <a:xfrm>
              <a:off x="1690687" y="0"/>
              <a:ext cx="1511300" cy="1778000"/>
            </a:xfrm>
            <a:custGeom>
              <a:avLst/>
              <a:gdLst>
                <a:gd name="T0" fmla="*/ 1029230767 w 1534"/>
                <a:gd name="T1" fmla="*/ 934440516 h 1804"/>
                <a:gd name="T2" fmla="*/ 0 w 1534"/>
                <a:gd name="T3" fmla="*/ 1084029057 h 1804"/>
                <a:gd name="T4" fmla="*/ 687448400 w 1534"/>
                <a:gd name="T5" fmla="*/ 1752319530 h 1804"/>
                <a:gd name="T6" fmla="*/ 1079721389 w 1534"/>
                <a:gd name="T7" fmla="*/ 1752319530 h 1804"/>
                <a:gd name="T8" fmla="*/ 1103024374 w 1534"/>
                <a:gd name="T9" fmla="*/ 1622157906 h 1804"/>
                <a:gd name="T10" fmla="*/ 714636037 w 1534"/>
                <a:gd name="T11" fmla="*/ 1243330563 h 1804"/>
                <a:gd name="T12" fmla="*/ 1250612572 w 1534"/>
                <a:gd name="T13" fmla="*/ 1165622896 h 1804"/>
                <a:gd name="T14" fmla="*/ 1489471863 w 1534"/>
                <a:gd name="T15" fmla="*/ 679947018 h 1804"/>
                <a:gd name="T16" fmla="*/ 1489471863 w 1534"/>
                <a:gd name="T17" fmla="*/ 0 h 1804"/>
                <a:gd name="T18" fmla="*/ 1029230767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4"/>
                <a:gd name="T31" fmla="*/ 0 h 1804"/>
                <a:gd name="T32" fmla="*/ 1534 w 1534"/>
                <a:gd name="T33" fmla="*/ 1804 h 1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rgbClr val="92B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40" name="任意多边形 42"/>
            <p:cNvSpPr/>
            <p:nvPr/>
          </p:nvSpPr>
          <p:spPr bwMode="auto">
            <a:xfrm flipH="1">
              <a:off x="0" y="404813"/>
              <a:ext cx="2736850" cy="615950"/>
            </a:xfrm>
            <a:custGeom>
              <a:avLst/>
              <a:gdLst>
                <a:gd name="T0" fmla="*/ 0 w 2896333"/>
                <a:gd name="T1" fmla="*/ 581025 h 581025"/>
                <a:gd name="T2" fmla="*/ 333375 w 2896333"/>
                <a:gd name="T3" fmla="*/ 0 h 581025"/>
                <a:gd name="T4" fmla="*/ 2896333 w 2896333"/>
                <a:gd name="T5" fmla="*/ 0 h 581025"/>
                <a:gd name="T6" fmla="*/ 0 60000 65536"/>
                <a:gd name="T7" fmla="*/ 0 60000 65536"/>
                <a:gd name="T8" fmla="*/ 0 60000 65536"/>
                <a:gd name="T9" fmla="*/ 0 w 2896333"/>
                <a:gd name="T10" fmla="*/ 0 h 581025"/>
                <a:gd name="T11" fmla="*/ 2896333 w 2896333"/>
                <a:gd name="T12" fmla="*/ 581025 h 581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>
              <a:solidFill>
                <a:srgbClr val="BFBFBF"/>
              </a:solidFill>
              <a:prstDash val="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41" name="矩形 1"/>
            <p:cNvSpPr>
              <a:spLocks noChangeArrowheads="1"/>
            </p:cNvSpPr>
            <p:nvPr/>
          </p:nvSpPr>
          <p:spPr bwMode="auto">
            <a:xfrm>
              <a:off x="262479" y="-228075"/>
              <a:ext cx="2291809" cy="49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方正兰亭细黑_GBK" charset="-122"/>
                </a:rPr>
                <a:t>I. Liên Xô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兰亭细黑_GBK" charset="-122"/>
              </a:endParaRPr>
            </a:p>
          </p:txBody>
        </p:sp>
        <p:sp>
          <p:nvSpPr>
            <p:cNvPr id="43" name="任意多边形 47"/>
            <p:cNvSpPr/>
            <p:nvPr/>
          </p:nvSpPr>
          <p:spPr bwMode="auto">
            <a:xfrm>
              <a:off x="3849687" y="414338"/>
              <a:ext cx="2736850" cy="615950"/>
            </a:xfrm>
            <a:custGeom>
              <a:avLst/>
              <a:gdLst>
                <a:gd name="T0" fmla="*/ 0 w 2896333"/>
                <a:gd name="T1" fmla="*/ 581025 h 581025"/>
                <a:gd name="T2" fmla="*/ 333375 w 2896333"/>
                <a:gd name="T3" fmla="*/ 0 h 581025"/>
                <a:gd name="T4" fmla="*/ 2896333 w 2896333"/>
                <a:gd name="T5" fmla="*/ 0 h 581025"/>
                <a:gd name="T6" fmla="*/ 0 60000 65536"/>
                <a:gd name="T7" fmla="*/ 0 60000 65536"/>
                <a:gd name="T8" fmla="*/ 0 60000 65536"/>
                <a:gd name="T9" fmla="*/ 0 w 2896333"/>
                <a:gd name="T10" fmla="*/ 0 h 581025"/>
                <a:gd name="T11" fmla="*/ 2896333 w 2896333"/>
                <a:gd name="T12" fmla="*/ 581025 h 581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>
              <a:solidFill>
                <a:srgbClr val="BFBFBF"/>
              </a:solidFill>
              <a:prstDash val="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45" name="Oval 54"/>
            <p:cNvSpPr>
              <a:spLocks noChangeArrowheads="1"/>
            </p:cNvSpPr>
            <p:nvPr/>
          </p:nvSpPr>
          <p:spPr bwMode="auto">
            <a:xfrm>
              <a:off x="2693987" y="984250"/>
              <a:ext cx="82550" cy="82550"/>
            </a:xfrm>
            <a:prstGeom prst="ellipse">
              <a:avLst/>
            </a:prstGeom>
            <a:gradFill rotWithShape="1">
              <a:gsLst>
                <a:gs pos="0">
                  <a:srgbClr val="9B9B9B"/>
                </a:gs>
                <a:gs pos="50000">
                  <a:srgbClr val="8D8D8D"/>
                </a:gs>
                <a:gs pos="100000">
                  <a:srgbClr val="79797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3802062" y="990600"/>
              <a:ext cx="82550" cy="82550"/>
            </a:xfrm>
            <a:prstGeom prst="ellipse">
              <a:avLst/>
            </a:prstGeom>
            <a:gradFill rotWithShape="1">
              <a:gsLst>
                <a:gs pos="0">
                  <a:srgbClr val="9B9B9B"/>
                </a:gs>
                <a:gs pos="50000">
                  <a:srgbClr val="8D8D8D"/>
                </a:gs>
                <a:gs pos="100000">
                  <a:srgbClr val="79797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47" name="Oval 54"/>
            <p:cNvSpPr>
              <a:spLocks noChangeArrowheads="1"/>
            </p:cNvSpPr>
            <p:nvPr/>
          </p:nvSpPr>
          <p:spPr bwMode="auto">
            <a:xfrm>
              <a:off x="3849687" y="2509838"/>
              <a:ext cx="82550" cy="82550"/>
            </a:xfrm>
            <a:prstGeom prst="ellipse">
              <a:avLst/>
            </a:prstGeom>
            <a:gradFill rotWithShape="1">
              <a:gsLst>
                <a:gs pos="0">
                  <a:srgbClr val="9B9B9B"/>
                </a:gs>
                <a:gs pos="50000">
                  <a:srgbClr val="8D8D8D"/>
                </a:gs>
                <a:gs pos="100000">
                  <a:srgbClr val="79797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48" name="Oval 54"/>
            <p:cNvSpPr>
              <a:spLocks noChangeArrowheads="1"/>
            </p:cNvSpPr>
            <p:nvPr/>
          </p:nvSpPr>
          <p:spPr bwMode="auto">
            <a:xfrm>
              <a:off x="2409825" y="2509838"/>
              <a:ext cx="82550" cy="82550"/>
            </a:xfrm>
            <a:prstGeom prst="ellipse">
              <a:avLst/>
            </a:prstGeom>
            <a:gradFill rotWithShape="1">
              <a:gsLst>
                <a:gs pos="0">
                  <a:srgbClr val="9B9B9B"/>
                </a:gs>
                <a:gs pos="50000">
                  <a:srgbClr val="8D8D8D"/>
                </a:gs>
                <a:gs pos="100000">
                  <a:srgbClr val="79797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52" name="矩形 1">
              <a:extLst>
                <a:ext uri="{FF2B5EF4-FFF2-40B4-BE49-F238E27FC236}">
                  <a16:creationId xmlns:a16="http://schemas.microsoft.com/office/drawing/2014/main" id="{36BD5113-9A8E-457C-BEAC-01F42DD3D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264" y="1456990"/>
              <a:ext cx="3582430" cy="193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III.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Sự</a:t>
              </a: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hình</a:t>
              </a: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thành</a:t>
              </a: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hệ</a:t>
              </a: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thống</a:t>
              </a: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xã</a:t>
              </a: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hội</a:t>
              </a: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chủ</a:t>
              </a:r>
              <a:r>
                <a:rPr lang="en-US" sz="2400" b="1" kern="0" dirty="0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 </a:t>
              </a:r>
              <a:r>
                <a:rPr lang="en-US" sz="2400" b="1" kern="0" dirty="0" err="1">
                  <a:solidFill>
                    <a:schemeClr val="accent1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  <a:sym typeface="方正兰亭细黑_GBK" charset="-122"/>
                </a:rPr>
                <a:t>nghĩa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方正兰亭细黑_GBK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兰亭细黑_GBK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兰亭细黑_GBK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3822" y="3260708"/>
            <a:ext cx="403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Công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cuộc khôi phục kinh tế sau chiến tranh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(1945-1950)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79" y="4173305"/>
            <a:ext cx="454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8153" y="140146"/>
            <a:ext cx="7914876" cy="13111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1 -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 XÔ VÀ CÁC NƯỚC ĐÔNG ÂU TỪ NĂM 1945</a:t>
            </a:r>
            <a:endParaRPr lang="en-US" sz="24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ĐẾN GIỮA NHỮNG NĂM 70 CỦA THẾ KỈ XX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任意多边形 47">
            <a:extLst>
              <a:ext uri="{FF2B5EF4-FFF2-40B4-BE49-F238E27FC236}">
                <a16:creationId xmlns:a16="http://schemas.microsoft.com/office/drawing/2014/main" id="{218A164F-0A1E-4B61-9BC3-9578B78ED972}"/>
              </a:ext>
            </a:extLst>
          </p:cNvPr>
          <p:cNvSpPr/>
          <p:nvPr/>
        </p:nvSpPr>
        <p:spPr bwMode="auto">
          <a:xfrm>
            <a:off x="7118246" y="4796555"/>
            <a:ext cx="3660660" cy="824126"/>
          </a:xfrm>
          <a:custGeom>
            <a:avLst/>
            <a:gdLst>
              <a:gd name="T0" fmla="*/ 0 w 2896333"/>
              <a:gd name="T1" fmla="*/ 581025 h 581025"/>
              <a:gd name="T2" fmla="*/ 333375 w 2896333"/>
              <a:gd name="T3" fmla="*/ 0 h 581025"/>
              <a:gd name="T4" fmla="*/ 2896333 w 2896333"/>
              <a:gd name="T5" fmla="*/ 0 h 581025"/>
              <a:gd name="T6" fmla="*/ 0 60000 65536"/>
              <a:gd name="T7" fmla="*/ 0 60000 65536"/>
              <a:gd name="T8" fmla="*/ 0 60000 65536"/>
              <a:gd name="T9" fmla="*/ 0 w 2896333"/>
              <a:gd name="T10" fmla="*/ 0 h 581025"/>
              <a:gd name="T11" fmla="*/ 2896333 w 2896333"/>
              <a:gd name="T12" fmla="*/ 581025 h 5810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6333" h="581025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dash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4" name="矩形 1">
            <a:extLst>
              <a:ext uri="{FF2B5EF4-FFF2-40B4-BE49-F238E27FC236}">
                <a16:creationId xmlns:a16="http://schemas.microsoft.com/office/drawing/2014/main" id="{5CE17AC1-F54B-457B-9989-82CF7CF4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710" y="2113973"/>
            <a:ext cx="306539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兰亭细黑_GBK" charset="-122"/>
              </a:rPr>
              <a:t>II</a:t>
            </a:r>
            <a:r>
              <a:rPr kumimoji="0" lang="vi-VN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兰亭细黑_GBK" charset="-122"/>
              </a:rPr>
              <a:t>. </a:t>
            </a:r>
            <a:r>
              <a:rPr lang="vi-VN" altLang="zh-CN" sz="2800" b="1" kern="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方正兰亭细黑_GBK" charset="-122"/>
              </a:rPr>
              <a:t>Đông Âu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方正兰亭细黑_GBK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E457C4-6DAD-47DD-85DD-C96DC11F1333}"/>
              </a:ext>
            </a:extLst>
          </p:cNvPr>
          <p:cNvSpPr txBox="1"/>
          <p:nvPr/>
        </p:nvSpPr>
        <p:spPr>
          <a:xfrm>
            <a:off x="7422802" y="2801586"/>
            <a:ext cx="403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394" y="79044"/>
            <a:ext cx="11716115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Sự kiện Liên Xô chế tạo thành công bom nguyên tử có ý nghĩa như thế nào?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9" name="Rectangle 47">
            <a:extLst>
              <a:ext uri="{FF2B5EF4-FFF2-40B4-BE49-F238E27FC236}">
                <a16:creationId xmlns:a16="http://schemas.microsoft.com/office/drawing/2014/main" id="{144821F2-4943-4DEB-A4BC-83D9C0D3D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6" y="260350"/>
            <a:ext cx="4562475" cy="64928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6699"/>
                </a:solidFill>
                <a:latin typeface="Verdan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6699"/>
                </a:solidFill>
                <a:latin typeface="Verdan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6699"/>
                </a:solidFill>
                <a:latin typeface="Verdan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6699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56323" name="TextBox 1">
            <a:extLst>
              <a:ext uri="{FF2B5EF4-FFF2-40B4-BE49-F238E27FC236}">
                <a16:creationId xmlns:a16="http://schemas.microsoft.com/office/drawing/2014/main" id="{3029B909-A3DB-48E4-923C-D1786122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4" y="1341439"/>
            <a:ext cx="90011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1: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 3 + 4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ết quả hình ảnh cho thank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1" cy="68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>
            <a:extLst>
              <a:ext uri="{FF2B5EF4-FFF2-40B4-BE49-F238E27FC236}">
                <a16:creationId xmlns:a16="http://schemas.microsoft.com/office/drawing/2014/main" id="{180CBBD1-07F3-44AA-AB5F-D01F4FCF5CBB}"/>
              </a:ext>
            </a:extLst>
          </p:cNvPr>
          <p:cNvSpPr/>
          <p:nvPr/>
        </p:nvSpPr>
        <p:spPr>
          <a:xfrm>
            <a:off x="1011032" y="1662592"/>
            <a:ext cx="929206" cy="455012"/>
          </a:xfrm>
          <a:prstGeom prst="rect">
            <a:avLst/>
          </a:prstGeom>
          <a:solidFill>
            <a:srgbClr val="B2C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5" name="Rectangle 294">
            <a:extLst>
              <a:ext uri="{FF2B5EF4-FFF2-40B4-BE49-F238E27FC236}">
                <a16:creationId xmlns:a16="http://schemas.microsoft.com/office/drawing/2014/main" id="{B8364036-389D-4ABC-8A81-D04AF000691A}"/>
              </a:ext>
            </a:extLst>
          </p:cNvPr>
          <p:cNvSpPr/>
          <p:nvPr/>
        </p:nvSpPr>
        <p:spPr>
          <a:xfrm>
            <a:off x="1143841" y="3853106"/>
            <a:ext cx="929205" cy="366829"/>
          </a:xfrm>
          <a:prstGeom prst="rect">
            <a:avLst/>
          </a:prstGeom>
          <a:solidFill>
            <a:srgbClr val="B0D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2A0C1A93-332F-4AF6-8CA2-9C5A0B0982BA}"/>
              </a:ext>
            </a:extLst>
          </p:cNvPr>
          <p:cNvSpPr txBox="1">
            <a:spLocks noChangeArrowheads="1"/>
          </p:cNvSpPr>
          <p:nvPr/>
        </p:nvSpPr>
        <p:spPr>
          <a:xfrm>
            <a:off x="232172" y="129440"/>
            <a:ext cx="5240872" cy="70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endParaRPr kumimoji="0" lang="en-US" sz="2800" i="0" u="sng" strike="noStrike" kern="1200" cap="none" spc="-15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5B41810-7D2A-4803-A8FD-F232D25EBE49}"/>
              </a:ext>
            </a:extLst>
          </p:cNvPr>
          <p:cNvSpPr txBox="1">
            <a:spLocks noChangeArrowheads="1"/>
          </p:cNvSpPr>
          <p:nvPr/>
        </p:nvSpPr>
        <p:spPr>
          <a:xfrm>
            <a:off x="1170829" y="1018680"/>
            <a:ext cx="5155240" cy="45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3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45A4E8"/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5E5AA9A-C418-4A60-8D04-E7AD725575A9}"/>
              </a:ext>
            </a:extLst>
          </p:cNvPr>
          <p:cNvSpPr/>
          <p:nvPr/>
        </p:nvSpPr>
        <p:spPr>
          <a:xfrm>
            <a:off x="1309607" y="3068664"/>
            <a:ext cx="4339525" cy="1216617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1B2F6568-8DCB-4ADB-875E-7AFAC20F5900}"/>
              </a:ext>
            </a:extLst>
          </p:cNvPr>
          <p:cNvSpPr/>
          <p:nvPr/>
        </p:nvSpPr>
        <p:spPr>
          <a:xfrm>
            <a:off x="1098429" y="2402364"/>
            <a:ext cx="9841160" cy="1216617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(1945-1950)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72ED7E72-7DF8-4347-ACF4-D72A02B8F0E3}"/>
              </a:ext>
            </a:extLst>
          </p:cNvPr>
          <p:cNvSpPr/>
          <p:nvPr/>
        </p:nvSpPr>
        <p:spPr>
          <a:xfrm>
            <a:off x="1084935" y="4489127"/>
            <a:ext cx="9868148" cy="1216617"/>
          </a:xfrm>
          <a:prstGeom prst="snip2DiagRect">
            <a:avLst/>
          </a:prstGeom>
          <a:ln>
            <a:solidFill>
              <a:srgbClr val="B0D1C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1950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XX)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任意多边形: 形状 42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183780AB-F4CB-498D-8338-03BF66FFC89B}"/>
              </a:ext>
            </a:extLst>
          </p:cNvPr>
          <p:cNvSpPr/>
          <p:nvPr/>
        </p:nvSpPr>
        <p:spPr>
          <a:xfrm>
            <a:off x="9278156" y="0"/>
            <a:ext cx="2913844" cy="4872933"/>
          </a:xfrm>
          <a:custGeom>
            <a:avLst/>
            <a:gdLst>
              <a:gd name="connsiteX0" fmla="*/ 0 w 2913844"/>
              <a:gd name="connsiteY0" fmla="*/ 0 h 4872933"/>
              <a:gd name="connsiteX1" fmla="*/ 2913844 w 2913844"/>
              <a:gd name="connsiteY1" fmla="*/ 0 h 4872933"/>
              <a:gd name="connsiteX2" fmla="*/ 2913844 w 2913844"/>
              <a:gd name="connsiteY2" fmla="*/ 4872933 h 4872933"/>
              <a:gd name="connsiteX3" fmla="*/ 2906692 w 2913844"/>
              <a:gd name="connsiteY3" fmla="*/ 4851477 h 4872933"/>
              <a:gd name="connsiteX4" fmla="*/ 2887403 w 2913844"/>
              <a:gd name="connsiteY4" fmla="*/ 4793611 h 4872933"/>
              <a:gd name="connsiteX5" fmla="*/ 2829537 w 2913844"/>
              <a:gd name="connsiteY5" fmla="*/ 4620012 h 4872933"/>
              <a:gd name="connsiteX6" fmla="*/ 2790960 w 2913844"/>
              <a:gd name="connsiteY6" fmla="*/ 4562146 h 4872933"/>
              <a:gd name="connsiteX7" fmla="*/ 2752382 w 2913844"/>
              <a:gd name="connsiteY7" fmla="*/ 4504280 h 4872933"/>
              <a:gd name="connsiteX8" fmla="*/ 2675227 w 2913844"/>
              <a:gd name="connsiteY8" fmla="*/ 4388548 h 4872933"/>
              <a:gd name="connsiteX9" fmla="*/ 2655939 w 2913844"/>
              <a:gd name="connsiteY9" fmla="*/ 4330682 h 4872933"/>
              <a:gd name="connsiteX10" fmla="*/ 2609904 w 2913844"/>
              <a:gd name="connsiteY10" fmla="*/ 4299728 h 4872933"/>
              <a:gd name="connsiteX11" fmla="*/ 2591109 w 2913844"/>
              <a:gd name="connsiteY11" fmla="*/ 4286750 h 4872933"/>
              <a:gd name="connsiteX12" fmla="*/ 2588556 w 2913844"/>
              <a:gd name="connsiteY12" fmla="*/ 4284844 h 4872933"/>
              <a:gd name="connsiteX13" fmla="*/ 2590354 w 2913844"/>
              <a:gd name="connsiteY13" fmla="*/ 4286228 h 4872933"/>
              <a:gd name="connsiteX14" fmla="*/ 2591109 w 2913844"/>
              <a:gd name="connsiteY14" fmla="*/ 4286750 h 4872933"/>
              <a:gd name="connsiteX15" fmla="*/ 2595778 w 2913844"/>
              <a:gd name="connsiteY15" fmla="*/ 4290236 h 4872933"/>
              <a:gd name="connsiteX16" fmla="*/ 2540206 w 2913844"/>
              <a:gd name="connsiteY16" fmla="*/ 4272815 h 4872933"/>
              <a:gd name="connsiteX17" fmla="*/ 2482340 w 2913844"/>
              <a:gd name="connsiteY17" fmla="*/ 4234238 h 4872933"/>
              <a:gd name="connsiteX18" fmla="*/ 2385896 w 2913844"/>
              <a:gd name="connsiteY18" fmla="*/ 4060640 h 4872933"/>
              <a:gd name="connsiteX19" fmla="*/ 2347319 w 2913844"/>
              <a:gd name="connsiteY19" fmla="*/ 4002773 h 4872933"/>
              <a:gd name="connsiteX20" fmla="*/ 2329898 w 2913844"/>
              <a:gd name="connsiteY20" fmla="*/ 3947202 h 4872933"/>
              <a:gd name="connsiteX21" fmla="*/ 2333384 w 2913844"/>
              <a:gd name="connsiteY21" fmla="*/ 3951870 h 4872933"/>
              <a:gd name="connsiteX22" fmla="*/ 2333906 w 2913844"/>
              <a:gd name="connsiteY22" fmla="*/ 3952626 h 4872933"/>
              <a:gd name="connsiteX23" fmla="*/ 2335291 w 2913844"/>
              <a:gd name="connsiteY23" fmla="*/ 3954424 h 4872933"/>
              <a:gd name="connsiteX24" fmla="*/ 2333384 w 2913844"/>
              <a:gd name="connsiteY24" fmla="*/ 3951870 h 4872933"/>
              <a:gd name="connsiteX25" fmla="*/ 2320406 w 2913844"/>
              <a:gd name="connsiteY25" fmla="*/ 3933076 h 4872933"/>
              <a:gd name="connsiteX26" fmla="*/ 2289453 w 2913844"/>
              <a:gd name="connsiteY26" fmla="*/ 3887041 h 4872933"/>
              <a:gd name="connsiteX27" fmla="*/ 2173720 w 2913844"/>
              <a:gd name="connsiteY27" fmla="*/ 3809886 h 4872933"/>
              <a:gd name="connsiteX28" fmla="*/ 2154432 w 2913844"/>
              <a:gd name="connsiteY28" fmla="*/ 3732731 h 4872933"/>
              <a:gd name="connsiteX29" fmla="*/ 2135143 w 2913844"/>
              <a:gd name="connsiteY29" fmla="*/ 3674865 h 4872933"/>
              <a:gd name="connsiteX30" fmla="*/ 2096565 w 2913844"/>
              <a:gd name="connsiteY30" fmla="*/ 3559133 h 4872933"/>
              <a:gd name="connsiteX31" fmla="*/ 2000122 w 2913844"/>
              <a:gd name="connsiteY31" fmla="*/ 3443400 h 4872933"/>
              <a:gd name="connsiteX32" fmla="*/ 1961544 w 2913844"/>
              <a:gd name="connsiteY32" fmla="*/ 3385534 h 4872933"/>
              <a:gd name="connsiteX33" fmla="*/ 1903678 w 2913844"/>
              <a:gd name="connsiteY33" fmla="*/ 3346957 h 4872933"/>
              <a:gd name="connsiteX34" fmla="*/ 1884390 w 2913844"/>
              <a:gd name="connsiteY34" fmla="*/ 3289090 h 4872933"/>
              <a:gd name="connsiteX35" fmla="*/ 1845812 w 2913844"/>
              <a:gd name="connsiteY35" fmla="*/ 3096203 h 4872933"/>
              <a:gd name="connsiteX36" fmla="*/ 1826523 w 2913844"/>
              <a:gd name="connsiteY36" fmla="*/ 3038337 h 4872933"/>
              <a:gd name="connsiteX37" fmla="*/ 1749369 w 2913844"/>
              <a:gd name="connsiteY37" fmla="*/ 2922605 h 4872933"/>
              <a:gd name="connsiteX38" fmla="*/ 1730080 w 2913844"/>
              <a:gd name="connsiteY38" fmla="*/ 2826161 h 4872933"/>
              <a:gd name="connsiteX39" fmla="*/ 1691502 w 2913844"/>
              <a:gd name="connsiteY39" fmla="*/ 2710429 h 4872933"/>
              <a:gd name="connsiteX40" fmla="*/ 1652925 w 2913844"/>
              <a:gd name="connsiteY40" fmla="*/ 2652563 h 4872933"/>
              <a:gd name="connsiteX41" fmla="*/ 1537193 w 2913844"/>
              <a:gd name="connsiteY41" fmla="*/ 2478964 h 4872933"/>
              <a:gd name="connsiteX42" fmla="*/ 1498615 w 2913844"/>
              <a:gd name="connsiteY42" fmla="*/ 2363232 h 4872933"/>
              <a:gd name="connsiteX43" fmla="*/ 1479326 w 2913844"/>
              <a:gd name="connsiteY43" fmla="*/ 2286077 h 4872933"/>
              <a:gd name="connsiteX44" fmla="*/ 1440749 w 2913844"/>
              <a:gd name="connsiteY44" fmla="*/ 2170344 h 4872933"/>
              <a:gd name="connsiteX45" fmla="*/ 1402171 w 2913844"/>
              <a:gd name="connsiteY45" fmla="*/ 2112478 h 4872933"/>
              <a:gd name="connsiteX46" fmla="*/ 1325017 w 2913844"/>
              <a:gd name="connsiteY46" fmla="*/ 1996746 h 4872933"/>
              <a:gd name="connsiteX47" fmla="*/ 1209284 w 2913844"/>
              <a:gd name="connsiteY47" fmla="*/ 1919591 h 4872933"/>
              <a:gd name="connsiteX48" fmla="*/ 1151418 w 2913844"/>
              <a:gd name="connsiteY48" fmla="*/ 1861725 h 4872933"/>
              <a:gd name="connsiteX49" fmla="*/ 1093552 w 2913844"/>
              <a:gd name="connsiteY49" fmla="*/ 1823147 h 4872933"/>
              <a:gd name="connsiteX50" fmla="*/ 1016397 w 2913844"/>
              <a:gd name="connsiteY50" fmla="*/ 1649549 h 4872933"/>
              <a:gd name="connsiteX51" fmla="*/ 919953 w 2913844"/>
              <a:gd name="connsiteY51" fmla="*/ 1533817 h 4872933"/>
              <a:gd name="connsiteX52" fmla="*/ 900665 w 2913844"/>
              <a:gd name="connsiteY52" fmla="*/ 1475950 h 4872933"/>
              <a:gd name="connsiteX53" fmla="*/ 842798 w 2913844"/>
              <a:gd name="connsiteY53" fmla="*/ 1437373 h 4872933"/>
              <a:gd name="connsiteX54" fmla="*/ 804221 w 2913844"/>
              <a:gd name="connsiteY54" fmla="*/ 1379507 h 4872933"/>
              <a:gd name="connsiteX55" fmla="*/ 688489 w 2913844"/>
              <a:gd name="connsiteY55" fmla="*/ 1302352 h 4872933"/>
              <a:gd name="connsiteX56" fmla="*/ 611334 w 2913844"/>
              <a:gd name="connsiteY56" fmla="*/ 1128753 h 4872933"/>
              <a:gd name="connsiteX57" fmla="*/ 534179 w 2913844"/>
              <a:gd name="connsiteY57" fmla="*/ 1013021 h 4872933"/>
              <a:gd name="connsiteX58" fmla="*/ 476313 w 2913844"/>
              <a:gd name="connsiteY58" fmla="*/ 974444 h 4872933"/>
              <a:gd name="connsiteX59" fmla="*/ 437735 w 2913844"/>
              <a:gd name="connsiteY59" fmla="*/ 858711 h 4872933"/>
              <a:gd name="connsiteX60" fmla="*/ 418446 w 2913844"/>
              <a:gd name="connsiteY60" fmla="*/ 607958 h 4872933"/>
              <a:gd name="connsiteX61" fmla="*/ 322003 w 2913844"/>
              <a:gd name="connsiteY61" fmla="*/ 434359 h 4872933"/>
              <a:gd name="connsiteX62" fmla="*/ 17605 w 2913844"/>
              <a:gd name="connsiteY62" fmla="*/ 27670 h 487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13844" h="4872933">
                <a:moveTo>
                  <a:pt x="0" y="0"/>
                </a:moveTo>
                <a:lnTo>
                  <a:pt x="2913844" y="0"/>
                </a:lnTo>
                <a:lnTo>
                  <a:pt x="2913844" y="4872933"/>
                </a:lnTo>
                <a:lnTo>
                  <a:pt x="2906692" y="4851477"/>
                </a:lnTo>
                <a:lnTo>
                  <a:pt x="2887403" y="4793611"/>
                </a:lnTo>
                <a:lnTo>
                  <a:pt x="2829537" y="4620012"/>
                </a:lnTo>
                <a:cubicBezTo>
                  <a:pt x="2822206" y="4598020"/>
                  <a:pt x="2803819" y="4581435"/>
                  <a:pt x="2790960" y="4562146"/>
                </a:cubicBezTo>
                <a:lnTo>
                  <a:pt x="2752382" y="4504280"/>
                </a:lnTo>
                <a:cubicBezTo>
                  <a:pt x="2726664" y="4465703"/>
                  <a:pt x="2697744" y="4429078"/>
                  <a:pt x="2675227" y="4388548"/>
                </a:cubicBezTo>
                <a:cubicBezTo>
                  <a:pt x="2665353" y="4370775"/>
                  <a:pt x="2662368" y="4349970"/>
                  <a:pt x="2655939" y="4330682"/>
                </a:cubicBezTo>
                <a:cubicBezTo>
                  <a:pt x="2635209" y="4316862"/>
                  <a:pt x="2620349" y="4306841"/>
                  <a:pt x="2609904" y="4299728"/>
                </a:cubicBezTo>
                <a:lnTo>
                  <a:pt x="2591109" y="4286750"/>
                </a:lnTo>
                <a:lnTo>
                  <a:pt x="2588556" y="4284844"/>
                </a:lnTo>
                <a:cubicBezTo>
                  <a:pt x="2587167" y="4283879"/>
                  <a:pt x="2587281" y="4284044"/>
                  <a:pt x="2590354" y="4286228"/>
                </a:cubicBezTo>
                <a:lnTo>
                  <a:pt x="2591109" y="4286750"/>
                </a:lnTo>
                <a:lnTo>
                  <a:pt x="2595778" y="4290236"/>
                </a:lnTo>
                <a:cubicBezTo>
                  <a:pt x="2607539" y="4299572"/>
                  <a:pt x="2620065" y="4312744"/>
                  <a:pt x="2540206" y="4272815"/>
                </a:cubicBezTo>
                <a:cubicBezTo>
                  <a:pt x="2519471" y="4262449"/>
                  <a:pt x="2501629" y="4247097"/>
                  <a:pt x="2482340" y="4234238"/>
                </a:cubicBezTo>
                <a:cubicBezTo>
                  <a:pt x="2391113" y="4173420"/>
                  <a:pt x="2421072" y="4130990"/>
                  <a:pt x="2385896" y="4060640"/>
                </a:cubicBezTo>
                <a:cubicBezTo>
                  <a:pt x="2375530" y="4039905"/>
                  <a:pt x="2357686" y="4023508"/>
                  <a:pt x="2347319" y="4002773"/>
                </a:cubicBezTo>
                <a:cubicBezTo>
                  <a:pt x="2307390" y="3922915"/>
                  <a:pt x="2320563" y="3935441"/>
                  <a:pt x="2329898" y="3947202"/>
                </a:cubicBezTo>
                <a:lnTo>
                  <a:pt x="2333384" y="3951870"/>
                </a:lnTo>
                <a:lnTo>
                  <a:pt x="2333906" y="3952626"/>
                </a:lnTo>
                <a:cubicBezTo>
                  <a:pt x="2336090" y="3955699"/>
                  <a:pt x="2336255" y="3955813"/>
                  <a:pt x="2335291" y="3954424"/>
                </a:cubicBezTo>
                <a:lnTo>
                  <a:pt x="2333384" y="3951870"/>
                </a:lnTo>
                <a:lnTo>
                  <a:pt x="2320406" y="3933076"/>
                </a:lnTo>
                <a:cubicBezTo>
                  <a:pt x="2313294" y="3922631"/>
                  <a:pt x="2303273" y="3907771"/>
                  <a:pt x="2289453" y="3887041"/>
                </a:cubicBezTo>
                <a:cubicBezTo>
                  <a:pt x="2289453" y="3887041"/>
                  <a:pt x="2204252" y="3844779"/>
                  <a:pt x="2173720" y="3809886"/>
                </a:cubicBezTo>
                <a:cubicBezTo>
                  <a:pt x="2156264" y="3789936"/>
                  <a:pt x="2160861" y="3758449"/>
                  <a:pt x="2154432" y="3732731"/>
                </a:cubicBezTo>
                <a:cubicBezTo>
                  <a:pt x="2149501" y="3713005"/>
                  <a:pt x="2141573" y="3694154"/>
                  <a:pt x="2135143" y="3674865"/>
                </a:cubicBezTo>
                <a:cubicBezTo>
                  <a:pt x="2122284" y="3636287"/>
                  <a:pt x="2113082" y="3596292"/>
                  <a:pt x="2096565" y="3559133"/>
                </a:cubicBezTo>
                <a:cubicBezTo>
                  <a:pt x="2069200" y="3497559"/>
                  <a:pt x="2043382" y="3495313"/>
                  <a:pt x="2000122" y="3443400"/>
                </a:cubicBezTo>
                <a:cubicBezTo>
                  <a:pt x="1985282" y="3425591"/>
                  <a:pt x="1974404" y="3404823"/>
                  <a:pt x="1961544" y="3385534"/>
                </a:cubicBezTo>
                <a:cubicBezTo>
                  <a:pt x="1942256" y="3372675"/>
                  <a:pt x="1918161" y="3365059"/>
                  <a:pt x="1903678" y="3346957"/>
                </a:cubicBezTo>
                <a:cubicBezTo>
                  <a:pt x="1890978" y="3331080"/>
                  <a:pt x="1890819" y="3308379"/>
                  <a:pt x="1884390" y="3289090"/>
                </a:cubicBezTo>
                <a:cubicBezTo>
                  <a:pt x="1863655" y="3226886"/>
                  <a:pt x="1860556" y="3160094"/>
                  <a:pt x="1845812" y="3096203"/>
                </a:cubicBezTo>
                <a:cubicBezTo>
                  <a:pt x="1841241" y="3076391"/>
                  <a:pt x="1832953" y="3057626"/>
                  <a:pt x="1826523" y="3038337"/>
                </a:cubicBezTo>
                <a:cubicBezTo>
                  <a:pt x="1811862" y="2994353"/>
                  <a:pt x="1768554" y="2964814"/>
                  <a:pt x="1749369" y="2922605"/>
                </a:cubicBezTo>
                <a:cubicBezTo>
                  <a:pt x="1735802" y="2892759"/>
                  <a:pt x="1736509" y="2858309"/>
                  <a:pt x="1730080" y="2826161"/>
                </a:cubicBezTo>
                <a:cubicBezTo>
                  <a:pt x="1722104" y="2786286"/>
                  <a:pt x="1704361" y="2749006"/>
                  <a:pt x="1691502" y="2710429"/>
                </a:cubicBezTo>
                <a:cubicBezTo>
                  <a:pt x="1684172" y="2688437"/>
                  <a:pt x="1665784" y="2671851"/>
                  <a:pt x="1652925" y="2652563"/>
                </a:cubicBezTo>
                <a:lnTo>
                  <a:pt x="1537193" y="2478964"/>
                </a:lnTo>
                <a:cubicBezTo>
                  <a:pt x="1514637" y="2445129"/>
                  <a:pt x="1510300" y="2402180"/>
                  <a:pt x="1498615" y="2363232"/>
                </a:cubicBezTo>
                <a:cubicBezTo>
                  <a:pt x="1490997" y="2337839"/>
                  <a:pt x="1485756" y="2311795"/>
                  <a:pt x="1479326" y="2286077"/>
                </a:cubicBezTo>
                <a:cubicBezTo>
                  <a:pt x="1469464" y="2246627"/>
                  <a:pt x="1453608" y="2208922"/>
                  <a:pt x="1440749" y="2170344"/>
                </a:cubicBezTo>
                <a:cubicBezTo>
                  <a:pt x="1433418" y="2148352"/>
                  <a:pt x="1415031" y="2131767"/>
                  <a:pt x="1402171" y="2112478"/>
                </a:cubicBezTo>
                <a:lnTo>
                  <a:pt x="1325017" y="1996746"/>
                </a:lnTo>
                <a:cubicBezTo>
                  <a:pt x="1325017" y="1996746"/>
                  <a:pt x="1245882" y="1948057"/>
                  <a:pt x="1209284" y="1919591"/>
                </a:cubicBezTo>
                <a:cubicBezTo>
                  <a:pt x="1187753" y="1902844"/>
                  <a:pt x="1172374" y="1879188"/>
                  <a:pt x="1151418" y="1861725"/>
                </a:cubicBezTo>
                <a:cubicBezTo>
                  <a:pt x="1133609" y="1846885"/>
                  <a:pt x="1109945" y="1839540"/>
                  <a:pt x="1093552" y="1823147"/>
                </a:cubicBezTo>
                <a:cubicBezTo>
                  <a:pt x="1041169" y="1770764"/>
                  <a:pt x="1046955" y="1718307"/>
                  <a:pt x="1016397" y="1649549"/>
                </a:cubicBezTo>
                <a:cubicBezTo>
                  <a:pt x="974325" y="1554887"/>
                  <a:pt x="980518" y="1624664"/>
                  <a:pt x="919953" y="1533817"/>
                </a:cubicBezTo>
                <a:cubicBezTo>
                  <a:pt x="908675" y="1516899"/>
                  <a:pt x="913365" y="1491827"/>
                  <a:pt x="900665" y="1475950"/>
                </a:cubicBezTo>
                <a:cubicBezTo>
                  <a:pt x="886182" y="1457848"/>
                  <a:pt x="859191" y="1453766"/>
                  <a:pt x="842798" y="1437373"/>
                </a:cubicBezTo>
                <a:cubicBezTo>
                  <a:pt x="826405" y="1420980"/>
                  <a:pt x="817080" y="1398795"/>
                  <a:pt x="804221" y="1379507"/>
                </a:cubicBezTo>
                <a:cubicBezTo>
                  <a:pt x="804221" y="1379507"/>
                  <a:pt x="723382" y="1332883"/>
                  <a:pt x="688489" y="1302352"/>
                </a:cubicBezTo>
                <a:cubicBezTo>
                  <a:pt x="645334" y="1264593"/>
                  <a:pt x="625701" y="1171859"/>
                  <a:pt x="611334" y="1128753"/>
                </a:cubicBezTo>
                <a:cubicBezTo>
                  <a:pt x="596672" y="1084769"/>
                  <a:pt x="559897" y="1051599"/>
                  <a:pt x="534179" y="1013021"/>
                </a:cubicBezTo>
                <a:lnTo>
                  <a:pt x="476313" y="974444"/>
                </a:lnTo>
                <a:cubicBezTo>
                  <a:pt x="442477" y="951888"/>
                  <a:pt x="444077" y="898878"/>
                  <a:pt x="437735" y="858711"/>
                </a:cubicBezTo>
                <a:cubicBezTo>
                  <a:pt x="424660" y="775906"/>
                  <a:pt x="424876" y="691542"/>
                  <a:pt x="418446" y="607958"/>
                </a:cubicBezTo>
                <a:cubicBezTo>
                  <a:pt x="387348" y="514661"/>
                  <a:pt x="403933" y="547501"/>
                  <a:pt x="322003" y="434359"/>
                </a:cubicBezTo>
                <a:cubicBezTo>
                  <a:pt x="227631" y="304037"/>
                  <a:pt x="84275" y="126111"/>
                  <a:pt x="17605" y="27670"/>
                </a:cubicBez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/>
      <p:bldP spid="25" grpId="0"/>
      <p:bldP spid="3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8205"/>
            <a:ext cx="1092054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Liên Xô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Công cuộc khôi phục kinh tế sau chiến tranh (1945-1950)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003" y="785363"/>
            <a:ext cx="8908869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cảnh</a:t>
            </a:r>
          </a:p>
          <a:p>
            <a:pPr>
              <a:lnSpc>
                <a:spcPct val="115000"/>
              </a:lnSpc>
            </a:pPr>
            <a:r>
              <a:rPr lang="pt-BR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Chịu tổn thất nặng nề sau CTTG thứ 2, bị bao vây cô lập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" y="3838042"/>
            <a:ext cx="1327916" cy="3019958"/>
            <a:chOff x="563758" y="1098204"/>
            <a:chExt cx="2189527" cy="50068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Rounded Rectangular Callout 32"/>
          <p:cNvSpPr/>
          <p:nvPr/>
        </p:nvSpPr>
        <p:spPr>
          <a:xfrm>
            <a:off x="2343309" y="2994735"/>
            <a:ext cx="3273719" cy="1958941"/>
          </a:xfrm>
          <a:prstGeom prst="wedgeRoundRectCallout">
            <a:avLst>
              <a:gd name="adj1" fmla="val -76993"/>
              <a:gd name="adj2" fmla="val 946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Liên Xô bước ra khỏi Chiến tranh thế giới thứ hai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EB512A-B665-4F2A-A84B-DE2D74025A3B}"/>
              </a:ext>
            </a:extLst>
          </p:cNvPr>
          <p:cNvSpPr/>
          <p:nvPr/>
        </p:nvSpPr>
        <p:spPr>
          <a:xfrm>
            <a:off x="2112885" y="2994735"/>
            <a:ext cx="4731798" cy="22874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 27 triệu người chết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+1710 thành phố bị phá huỷ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Hơn 7000 gần 32000 nhà máy , xí nghiêp, 65000km đường sắt bị phá huỷ.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 animBg="1"/>
      <p:bldP spid="33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200433"/>
            <a:ext cx="4970417" cy="4970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685642"/>
            <a:ext cx="5617029" cy="4054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8732" y="1188721"/>
            <a:ext cx="344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8205"/>
            <a:ext cx="1092054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Liên Xô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Công cuộc khôi phục kinh tế sau chiến tranh (1945-1950)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" y="3838042"/>
            <a:ext cx="1327916" cy="3019958"/>
            <a:chOff x="563758" y="1098204"/>
            <a:chExt cx="2189527" cy="50068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567151-C81C-9348-A420-4FC97C56868B}"/>
                </a:ext>
              </a:extLst>
            </p:cNvPr>
            <p:cNvGrpSpPr/>
            <p:nvPr/>
          </p:nvGrpSpPr>
          <p:grpSpPr>
            <a:xfrm>
              <a:off x="563758" y="1098204"/>
              <a:ext cx="2189527" cy="993453"/>
              <a:chOff x="3141588" y="1090112"/>
              <a:chExt cx="2189527" cy="993453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04404F1-8029-034A-A12A-9941307F8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rgbClr val="FF26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1090112"/>
                <a:ext cx="2189527" cy="993453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953E840-7D73-7847-9F25-705CA02E40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1693522"/>
                <a:ext cx="836599" cy="386631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B13730-CCEB-ED4E-8A06-A9022EAE042B}"/>
                </a:ext>
              </a:extLst>
            </p:cNvPr>
            <p:cNvGrpSpPr/>
            <p:nvPr/>
          </p:nvGrpSpPr>
          <p:grpSpPr>
            <a:xfrm>
              <a:off x="563758" y="2087515"/>
              <a:ext cx="2189527" cy="1001970"/>
              <a:chOff x="3141588" y="2079423"/>
              <a:chExt cx="2189527" cy="1001970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73C1D28-2416-2646-874E-F1E225DF3D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FF93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2082356"/>
                <a:ext cx="2189527" cy="999037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3B432DF-997D-2F43-BDE6-68AE67F6E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2079423"/>
                <a:ext cx="836599" cy="99387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41F5EAB-542C-CD4C-9B32-267727CED88D}"/>
                </a:ext>
              </a:extLst>
            </p:cNvPr>
            <p:cNvGrpSpPr/>
            <p:nvPr/>
          </p:nvGrpSpPr>
          <p:grpSpPr>
            <a:xfrm>
              <a:off x="563758" y="3073301"/>
              <a:ext cx="2189527" cy="1031597"/>
              <a:chOff x="3141588" y="3073301"/>
              <a:chExt cx="2189527" cy="103159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D5950AF-2B9C-724A-9AE4-D6BF3ED483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41588" y="3085306"/>
                <a:ext cx="2189527" cy="1019592"/>
              </a:xfrm>
              <a:prstGeom prst="rect">
                <a:avLst/>
              </a:prstGeom>
              <a:effectLst>
                <a:outerShdw blurRad="165100" dist="177800" dir="162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D9717064-7669-514C-AEF7-5347145A4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2393" y="3073301"/>
                <a:ext cx="836599" cy="216878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66C3FD-0AE0-6043-BC29-C37B080FF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rgbClr val="009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4101766"/>
              <a:ext cx="2189527" cy="1003741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D8289E-11B6-BE4B-AA37-CEF9E0D51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0432FF">
                  <a:tint val="45000"/>
                  <a:satMod val="400000"/>
                </a:srgb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758" y="5102546"/>
              <a:ext cx="2189527" cy="1002522"/>
            </a:xfrm>
            <a:prstGeom prst="rect">
              <a:avLst/>
            </a:prstGeom>
            <a:effectLst>
              <a:outerShdw blurRad="165100" dist="177800" dir="162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Rounded Rectangular Callout 32"/>
          <p:cNvSpPr/>
          <p:nvPr/>
        </p:nvSpPr>
        <p:spPr>
          <a:xfrm>
            <a:off x="2343309" y="2994735"/>
            <a:ext cx="3480442" cy="1958941"/>
          </a:xfrm>
          <a:prstGeom prst="wedgeRoundRectCallout">
            <a:avLst>
              <a:gd name="adj1" fmla="val -76993"/>
              <a:gd name="adj2" fmla="val 94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những thành tựu về kinh tế và khoa học kĩ thuật của Liên Xô ( 1945 – 1950)?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619" y="826223"/>
            <a:ext cx="3416693" cy="3253099"/>
            <a:chOff x="693049" y="719774"/>
            <a:chExt cx="3416693" cy="3253099"/>
          </a:xfrm>
        </p:grpSpPr>
        <p:grpSp>
          <p:nvGrpSpPr>
            <p:cNvPr id="5126" name="Group 5125"/>
            <p:cNvGrpSpPr/>
            <p:nvPr/>
          </p:nvGrpSpPr>
          <p:grpSpPr>
            <a:xfrm>
              <a:off x="693049" y="719774"/>
              <a:ext cx="3416693" cy="3253099"/>
              <a:chOff x="304800" y="2375971"/>
              <a:chExt cx="2562520" cy="2439824"/>
            </a:xfrm>
          </p:grpSpPr>
          <p:sp>
            <p:nvSpPr>
              <p:cNvPr id="124" name="Freeform 6">
                <a:extLst>
                  <a:ext uri="{FF2B5EF4-FFF2-40B4-BE49-F238E27FC236}">
                    <a16:creationId xmlns:a16="http://schemas.microsoft.com/office/drawing/2014/main" id="{163A9DB9-A4CC-4F63-8B97-27A329E898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600" y="2375971"/>
                <a:ext cx="1334647" cy="1183751"/>
              </a:xfrm>
              <a:custGeom>
                <a:avLst/>
                <a:gdLst>
                  <a:gd name="T0" fmla="*/ 4109 w 8218"/>
                  <a:gd name="T1" fmla="*/ 6534 h 8219"/>
                  <a:gd name="T2" fmla="*/ 1684 w 8218"/>
                  <a:gd name="T3" fmla="*/ 4109 h 8219"/>
                  <a:gd name="T4" fmla="*/ 4109 w 8218"/>
                  <a:gd name="T5" fmla="*/ 1684 h 8219"/>
                  <a:gd name="T6" fmla="*/ 6534 w 8218"/>
                  <a:gd name="T7" fmla="*/ 4109 h 8219"/>
                  <a:gd name="T8" fmla="*/ 4109 w 8218"/>
                  <a:gd name="T9" fmla="*/ 6534 h 8219"/>
                  <a:gd name="T10" fmla="*/ 8017 w 8218"/>
                  <a:gd name="T11" fmla="*/ 5432 h 8219"/>
                  <a:gd name="T12" fmla="*/ 8218 w 8218"/>
                  <a:gd name="T13" fmla="*/ 4462 h 8219"/>
                  <a:gd name="T14" fmla="*/ 7550 w 8218"/>
                  <a:gd name="T15" fmla="*/ 4138 h 8219"/>
                  <a:gd name="T16" fmla="*/ 7537 w 8218"/>
                  <a:gd name="T17" fmla="*/ 3811 h 8219"/>
                  <a:gd name="T18" fmla="*/ 7525 w 8218"/>
                  <a:gd name="T19" fmla="*/ 3698 h 8219"/>
                  <a:gd name="T20" fmla="*/ 8154 w 8218"/>
                  <a:gd name="T21" fmla="*/ 3300 h 8219"/>
                  <a:gd name="T22" fmla="*/ 7846 w 8218"/>
                  <a:gd name="T23" fmla="*/ 2360 h 8219"/>
                  <a:gd name="T24" fmla="*/ 7103 w 8218"/>
                  <a:gd name="T25" fmla="*/ 2414 h 8219"/>
                  <a:gd name="T26" fmla="*/ 6862 w 8218"/>
                  <a:gd name="T27" fmla="*/ 2044 h 8219"/>
                  <a:gd name="T28" fmla="*/ 7207 w 8218"/>
                  <a:gd name="T29" fmla="*/ 1387 h 8219"/>
                  <a:gd name="T30" fmla="*/ 6470 w 8218"/>
                  <a:gd name="T31" fmla="*/ 727 h 8219"/>
                  <a:gd name="T32" fmla="*/ 5854 w 8218"/>
                  <a:gd name="T33" fmla="*/ 1144 h 8219"/>
                  <a:gd name="T34" fmla="*/ 5460 w 8218"/>
                  <a:gd name="T35" fmla="*/ 944 h 8219"/>
                  <a:gd name="T36" fmla="*/ 5431 w 8218"/>
                  <a:gd name="T37" fmla="*/ 202 h 8219"/>
                  <a:gd name="T38" fmla="*/ 4462 w 8218"/>
                  <a:gd name="T39" fmla="*/ 0 h 8219"/>
                  <a:gd name="T40" fmla="*/ 4138 w 8218"/>
                  <a:gd name="T41" fmla="*/ 669 h 8219"/>
                  <a:gd name="T42" fmla="*/ 3811 w 8218"/>
                  <a:gd name="T43" fmla="*/ 682 h 8219"/>
                  <a:gd name="T44" fmla="*/ 3698 w 8218"/>
                  <a:gd name="T45" fmla="*/ 694 h 8219"/>
                  <a:gd name="T46" fmla="*/ 3301 w 8218"/>
                  <a:gd name="T47" fmla="*/ 64 h 8219"/>
                  <a:gd name="T48" fmla="*/ 2360 w 8218"/>
                  <a:gd name="T49" fmla="*/ 373 h 8219"/>
                  <a:gd name="T50" fmla="*/ 2414 w 8218"/>
                  <a:gd name="T51" fmla="*/ 1115 h 8219"/>
                  <a:gd name="T52" fmla="*/ 2045 w 8218"/>
                  <a:gd name="T53" fmla="*/ 1357 h 8219"/>
                  <a:gd name="T54" fmla="*/ 1386 w 8218"/>
                  <a:gd name="T55" fmla="*/ 1011 h 8219"/>
                  <a:gd name="T56" fmla="*/ 727 w 8218"/>
                  <a:gd name="T57" fmla="*/ 1749 h 8219"/>
                  <a:gd name="T58" fmla="*/ 1145 w 8218"/>
                  <a:gd name="T59" fmla="*/ 2365 h 8219"/>
                  <a:gd name="T60" fmla="*/ 944 w 8218"/>
                  <a:gd name="T61" fmla="*/ 2758 h 8219"/>
                  <a:gd name="T62" fmla="*/ 202 w 8218"/>
                  <a:gd name="T63" fmla="*/ 2787 h 8219"/>
                  <a:gd name="T64" fmla="*/ 0 w 8218"/>
                  <a:gd name="T65" fmla="*/ 3757 h 8219"/>
                  <a:gd name="T66" fmla="*/ 669 w 8218"/>
                  <a:gd name="T67" fmla="*/ 4081 h 8219"/>
                  <a:gd name="T68" fmla="*/ 681 w 8218"/>
                  <a:gd name="T69" fmla="*/ 4408 h 8219"/>
                  <a:gd name="T70" fmla="*/ 694 w 8218"/>
                  <a:gd name="T71" fmla="*/ 4521 h 8219"/>
                  <a:gd name="T72" fmla="*/ 65 w 8218"/>
                  <a:gd name="T73" fmla="*/ 4918 h 8219"/>
                  <a:gd name="T74" fmla="*/ 373 w 8218"/>
                  <a:gd name="T75" fmla="*/ 5859 h 8219"/>
                  <a:gd name="T76" fmla="*/ 1115 w 8218"/>
                  <a:gd name="T77" fmla="*/ 5805 h 8219"/>
                  <a:gd name="T78" fmla="*/ 1357 w 8218"/>
                  <a:gd name="T79" fmla="*/ 6174 h 8219"/>
                  <a:gd name="T80" fmla="*/ 1011 w 8218"/>
                  <a:gd name="T81" fmla="*/ 6832 h 8219"/>
                  <a:gd name="T82" fmla="*/ 1749 w 8218"/>
                  <a:gd name="T83" fmla="*/ 7492 h 8219"/>
                  <a:gd name="T84" fmla="*/ 2365 w 8218"/>
                  <a:gd name="T85" fmla="*/ 7074 h 8219"/>
                  <a:gd name="T86" fmla="*/ 2758 w 8218"/>
                  <a:gd name="T87" fmla="*/ 7274 h 8219"/>
                  <a:gd name="T88" fmla="*/ 2787 w 8218"/>
                  <a:gd name="T89" fmla="*/ 8017 h 8219"/>
                  <a:gd name="T90" fmla="*/ 3756 w 8218"/>
                  <a:gd name="T91" fmla="*/ 8219 h 8219"/>
                  <a:gd name="T92" fmla="*/ 4081 w 8218"/>
                  <a:gd name="T93" fmla="*/ 7550 h 8219"/>
                  <a:gd name="T94" fmla="*/ 4408 w 8218"/>
                  <a:gd name="T95" fmla="*/ 7537 h 8219"/>
                  <a:gd name="T96" fmla="*/ 4520 w 8218"/>
                  <a:gd name="T97" fmla="*/ 7524 h 8219"/>
                  <a:gd name="T98" fmla="*/ 4917 w 8218"/>
                  <a:gd name="T99" fmla="*/ 8155 h 8219"/>
                  <a:gd name="T100" fmla="*/ 5859 w 8218"/>
                  <a:gd name="T101" fmla="*/ 7847 h 8219"/>
                  <a:gd name="T102" fmla="*/ 5805 w 8218"/>
                  <a:gd name="T103" fmla="*/ 7104 h 8219"/>
                  <a:gd name="T104" fmla="*/ 6174 w 8218"/>
                  <a:gd name="T105" fmla="*/ 6862 h 8219"/>
                  <a:gd name="T106" fmla="*/ 6832 w 8218"/>
                  <a:gd name="T107" fmla="*/ 7208 h 8219"/>
                  <a:gd name="T108" fmla="*/ 7492 w 8218"/>
                  <a:gd name="T109" fmla="*/ 6470 h 8219"/>
                  <a:gd name="T110" fmla="*/ 7075 w 8218"/>
                  <a:gd name="T111" fmla="*/ 5854 h 8219"/>
                  <a:gd name="T112" fmla="*/ 7274 w 8218"/>
                  <a:gd name="T113" fmla="*/ 5461 h 8219"/>
                  <a:gd name="T114" fmla="*/ 8017 w 8218"/>
                  <a:gd name="T115" fmla="*/ 5432 h 8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18" h="8219">
                    <a:moveTo>
                      <a:pt x="4109" y="6534"/>
                    </a:moveTo>
                    <a:cubicBezTo>
                      <a:pt x="2772" y="6534"/>
                      <a:pt x="1684" y="5447"/>
                      <a:pt x="1684" y="4109"/>
                    </a:cubicBezTo>
                    <a:cubicBezTo>
                      <a:pt x="1684" y="2772"/>
                      <a:pt x="2772" y="1684"/>
                      <a:pt x="4109" y="1684"/>
                    </a:cubicBezTo>
                    <a:cubicBezTo>
                      <a:pt x="5446" y="1684"/>
                      <a:pt x="6534" y="2772"/>
                      <a:pt x="6534" y="4109"/>
                    </a:cubicBezTo>
                    <a:cubicBezTo>
                      <a:pt x="6534" y="5447"/>
                      <a:pt x="5446" y="6534"/>
                      <a:pt x="4109" y="6534"/>
                    </a:cubicBezTo>
                    <a:close/>
                    <a:moveTo>
                      <a:pt x="8017" y="5432"/>
                    </a:moveTo>
                    <a:cubicBezTo>
                      <a:pt x="8122" y="5122"/>
                      <a:pt x="8190" y="4797"/>
                      <a:pt x="8218" y="4462"/>
                    </a:cubicBezTo>
                    <a:lnTo>
                      <a:pt x="7550" y="4138"/>
                    </a:lnTo>
                    <a:cubicBezTo>
                      <a:pt x="7551" y="4030"/>
                      <a:pt x="7547" y="3921"/>
                      <a:pt x="7537" y="3811"/>
                    </a:cubicBezTo>
                    <a:cubicBezTo>
                      <a:pt x="7534" y="3773"/>
                      <a:pt x="7529" y="3736"/>
                      <a:pt x="7525" y="3698"/>
                    </a:cubicBezTo>
                    <a:lnTo>
                      <a:pt x="8154" y="3300"/>
                    </a:lnTo>
                    <a:cubicBezTo>
                      <a:pt x="8088" y="2970"/>
                      <a:pt x="7984" y="2655"/>
                      <a:pt x="7846" y="2360"/>
                    </a:cubicBezTo>
                    <a:lnTo>
                      <a:pt x="7103" y="2414"/>
                    </a:lnTo>
                    <a:cubicBezTo>
                      <a:pt x="7031" y="2285"/>
                      <a:pt x="6950" y="2162"/>
                      <a:pt x="6862" y="2044"/>
                    </a:cubicBezTo>
                    <a:lnTo>
                      <a:pt x="7207" y="1387"/>
                    </a:lnTo>
                    <a:cubicBezTo>
                      <a:pt x="6989" y="1138"/>
                      <a:pt x="6741" y="917"/>
                      <a:pt x="6470" y="727"/>
                    </a:cubicBezTo>
                    <a:lnTo>
                      <a:pt x="5854" y="1144"/>
                    </a:lnTo>
                    <a:cubicBezTo>
                      <a:pt x="5728" y="1070"/>
                      <a:pt x="5596" y="1003"/>
                      <a:pt x="5460" y="944"/>
                    </a:cubicBezTo>
                    <a:lnTo>
                      <a:pt x="5431" y="202"/>
                    </a:lnTo>
                    <a:cubicBezTo>
                      <a:pt x="5122" y="97"/>
                      <a:pt x="4796" y="28"/>
                      <a:pt x="4462" y="0"/>
                    </a:cubicBezTo>
                    <a:lnTo>
                      <a:pt x="4138" y="669"/>
                    </a:lnTo>
                    <a:cubicBezTo>
                      <a:pt x="4030" y="668"/>
                      <a:pt x="3921" y="672"/>
                      <a:pt x="3811" y="682"/>
                    </a:cubicBezTo>
                    <a:cubicBezTo>
                      <a:pt x="3772" y="685"/>
                      <a:pt x="3735" y="690"/>
                      <a:pt x="3698" y="694"/>
                    </a:cubicBezTo>
                    <a:lnTo>
                      <a:pt x="3301" y="64"/>
                    </a:lnTo>
                    <a:cubicBezTo>
                      <a:pt x="2970" y="130"/>
                      <a:pt x="2655" y="234"/>
                      <a:pt x="2360" y="373"/>
                    </a:cubicBezTo>
                    <a:lnTo>
                      <a:pt x="2414" y="1115"/>
                    </a:lnTo>
                    <a:cubicBezTo>
                      <a:pt x="2285" y="1188"/>
                      <a:pt x="2161" y="1269"/>
                      <a:pt x="2045" y="1357"/>
                    </a:cubicBezTo>
                    <a:lnTo>
                      <a:pt x="1386" y="1011"/>
                    </a:lnTo>
                    <a:cubicBezTo>
                      <a:pt x="1138" y="1230"/>
                      <a:pt x="916" y="1478"/>
                      <a:pt x="727" y="1749"/>
                    </a:cubicBezTo>
                    <a:lnTo>
                      <a:pt x="1145" y="2365"/>
                    </a:lnTo>
                    <a:cubicBezTo>
                      <a:pt x="1070" y="2491"/>
                      <a:pt x="1002" y="2623"/>
                      <a:pt x="944" y="2758"/>
                    </a:cubicBezTo>
                    <a:lnTo>
                      <a:pt x="202" y="2787"/>
                    </a:lnTo>
                    <a:cubicBezTo>
                      <a:pt x="96" y="3097"/>
                      <a:pt x="28" y="3422"/>
                      <a:pt x="0" y="3757"/>
                    </a:cubicBezTo>
                    <a:lnTo>
                      <a:pt x="669" y="4081"/>
                    </a:lnTo>
                    <a:cubicBezTo>
                      <a:pt x="668" y="4189"/>
                      <a:pt x="672" y="4298"/>
                      <a:pt x="681" y="4408"/>
                    </a:cubicBezTo>
                    <a:cubicBezTo>
                      <a:pt x="685" y="4446"/>
                      <a:pt x="689" y="4483"/>
                      <a:pt x="694" y="4521"/>
                    </a:cubicBezTo>
                    <a:lnTo>
                      <a:pt x="65" y="4918"/>
                    </a:lnTo>
                    <a:cubicBezTo>
                      <a:pt x="131" y="5248"/>
                      <a:pt x="234" y="5564"/>
                      <a:pt x="373" y="5859"/>
                    </a:cubicBezTo>
                    <a:lnTo>
                      <a:pt x="1115" y="5805"/>
                    </a:lnTo>
                    <a:cubicBezTo>
                      <a:pt x="1188" y="5933"/>
                      <a:pt x="1269" y="6057"/>
                      <a:pt x="1357" y="6174"/>
                    </a:cubicBezTo>
                    <a:lnTo>
                      <a:pt x="1011" y="6832"/>
                    </a:lnTo>
                    <a:cubicBezTo>
                      <a:pt x="1229" y="7081"/>
                      <a:pt x="1478" y="7302"/>
                      <a:pt x="1749" y="7492"/>
                    </a:cubicBezTo>
                    <a:lnTo>
                      <a:pt x="2365" y="7074"/>
                    </a:lnTo>
                    <a:cubicBezTo>
                      <a:pt x="2491" y="7149"/>
                      <a:pt x="2622" y="7216"/>
                      <a:pt x="2758" y="7274"/>
                    </a:cubicBezTo>
                    <a:lnTo>
                      <a:pt x="2787" y="8017"/>
                    </a:lnTo>
                    <a:cubicBezTo>
                      <a:pt x="3097" y="8122"/>
                      <a:pt x="3421" y="8191"/>
                      <a:pt x="3756" y="8219"/>
                    </a:cubicBezTo>
                    <a:lnTo>
                      <a:pt x="4081" y="7550"/>
                    </a:lnTo>
                    <a:cubicBezTo>
                      <a:pt x="4189" y="7551"/>
                      <a:pt x="4298" y="7547"/>
                      <a:pt x="4408" y="7537"/>
                    </a:cubicBezTo>
                    <a:cubicBezTo>
                      <a:pt x="4446" y="7534"/>
                      <a:pt x="4483" y="7529"/>
                      <a:pt x="4520" y="7524"/>
                    </a:cubicBezTo>
                    <a:lnTo>
                      <a:pt x="4917" y="8155"/>
                    </a:lnTo>
                    <a:cubicBezTo>
                      <a:pt x="5249" y="8089"/>
                      <a:pt x="5564" y="7985"/>
                      <a:pt x="5859" y="7847"/>
                    </a:cubicBezTo>
                    <a:lnTo>
                      <a:pt x="5805" y="7104"/>
                    </a:lnTo>
                    <a:cubicBezTo>
                      <a:pt x="5933" y="7030"/>
                      <a:pt x="6057" y="6950"/>
                      <a:pt x="6174" y="6862"/>
                    </a:cubicBezTo>
                    <a:lnTo>
                      <a:pt x="6832" y="7208"/>
                    </a:lnTo>
                    <a:cubicBezTo>
                      <a:pt x="7080" y="6989"/>
                      <a:pt x="7302" y="6741"/>
                      <a:pt x="7492" y="6470"/>
                    </a:cubicBezTo>
                    <a:lnTo>
                      <a:pt x="7075" y="5854"/>
                    </a:lnTo>
                    <a:cubicBezTo>
                      <a:pt x="7149" y="5728"/>
                      <a:pt x="7216" y="5596"/>
                      <a:pt x="7274" y="5461"/>
                    </a:cubicBezTo>
                    <a:lnTo>
                      <a:pt x="8017" y="543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B8209A2-92D6-4316-A3FA-32DE046034FD}"/>
                  </a:ext>
                </a:extLst>
              </p:cNvPr>
              <p:cNvSpPr/>
              <p:nvPr/>
            </p:nvSpPr>
            <p:spPr>
              <a:xfrm>
                <a:off x="1224253" y="2592871"/>
                <a:ext cx="867341" cy="76968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0" name="Rectangle 5119"/>
              <p:cNvSpPr/>
              <p:nvPr/>
            </p:nvSpPr>
            <p:spPr>
              <a:xfrm>
                <a:off x="304800" y="3638550"/>
                <a:ext cx="2562520" cy="117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/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 Xô hoàn thành kế hoạch 5 năm (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1946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-1950) hoàn thành trước 9 tháng.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219170"/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4" r="18241" b="26807"/>
            <a:stretch/>
          </p:blipFill>
          <p:spPr>
            <a:xfrm>
              <a:off x="2000691" y="973617"/>
              <a:ext cx="993044" cy="90539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85447" y="940073"/>
            <a:ext cx="2683947" cy="2403193"/>
            <a:chOff x="3334649" y="980813"/>
            <a:chExt cx="2683947" cy="2403193"/>
          </a:xfrm>
        </p:grpSpPr>
        <p:grpSp>
          <p:nvGrpSpPr>
            <p:cNvPr id="5127" name="Group 5126"/>
            <p:cNvGrpSpPr/>
            <p:nvPr/>
          </p:nvGrpSpPr>
          <p:grpSpPr>
            <a:xfrm>
              <a:off x="3334649" y="980813"/>
              <a:ext cx="2683947" cy="2403193"/>
              <a:chOff x="2171685" y="2285051"/>
              <a:chExt cx="2012960" cy="1802395"/>
            </a:xfrm>
          </p:grpSpPr>
          <p:sp>
            <p:nvSpPr>
              <p:cNvPr id="125" name="Freeform 9">
                <a:extLst>
                  <a:ext uri="{FF2B5EF4-FFF2-40B4-BE49-F238E27FC236}">
                    <a16:creationId xmlns:a16="http://schemas.microsoft.com/office/drawing/2014/main" id="{10E05D63-1B18-4131-BBFA-CA7A62CA6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6485" y="2904103"/>
                <a:ext cx="1333485" cy="1183343"/>
              </a:xfrm>
              <a:custGeom>
                <a:avLst/>
                <a:gdLst>
                  <a:gd name="T0" fmla="*/ 3081 w 6246"/>
                  <a:gd name="T1" fmla="*/ 5136 h 6246"/>
                  <a:gd name="T2" fmla="*/ 1110 w 6246"/>
                  <a:gd name="T3" fmla="*/ 3081 h 6246"/>
                  <a:gd name="T4" fmla="*/ 3165 w 6246"/>
                  <a:gd name="T5" fmla="*/ 1110 h 6246"/>
                  <a:gd name="T6" fmla="*/ 5136 w 6246"/>
                  <a:gd name="T7" fmla="*/ 3165 h 6246"/>
                  <a:gd name="T8" fmla="*/ 3081 w 6246"/>
                  <a:gd name="T9" fmla="*/ 5136 h 6246"/>
                  <a:gd name="T10" fmla="*/ 6224 w 6246"/>
                  <a:gd name="T11" fmla="*/ 3429 h 6246"/>
                  <a:gd name="T12" fmla="*/ 6217 w 6246"/>
                  <a:gd name="T13" fmla="*/ 2752 h 6246"/>
                  <a:gd name="T14" fmla="*/ 5692 w 6246"/>
                  <a:gd name="T15" fmla="*/ 2626 h 6246"/>
                  <a:gd name="T16" fmla="*/ 5576 w 6246"/>
                  <a:gd name="T17" fmla="*/ 2217 h 6246"/>
                  <a:gd name="T18" fmla="*/ 5961 w 6246"/>
                  <a:gd name="T19" fmla="*/ 1837 h 6246"/>
                  <a:gd name="T20" fmla="*/ 5804 w 6246"/>
                  <a:gd name="T21" fmla="*/ 1536 h 6246"/>
                  <a:gd name="T22" fmla="*/ 5616 w 6246"/>
                  <a:gd name="T23" fmla="*/ 1254 h 6246"/>
                  <a:gd name="T24" fmla="*/ 5098 w 6246"/>
                  <a:gd name="T25" fmla="*/ 1409 h 6246"/>
                  <a:gd name="T26" fmla="*/ 4795 w 6246"/>
                  <a:gd name="T27" fmla="*/ 1111 h 6246"/>
                  <a:gd name="T28" fmla="*/ 4938 w 6246"/>
                  <a:gd name="T29" fmla="*/ 590 h 6246"/>
                  <a:gd name="T30" fmla="*/ 4348 w 6246"/>
                  <a:gd name="T31" fmla="*/ 258 h 6246"/>
                  <a:gd name="T32" fmla="*/ 3976 w 6246"/>
                  <a:gd name="T33" fmla="*/ 651 h 6246"/>
                  <a:gd name="T34" fmla="*/ 3565 w 6246"/>
                  <a:gd name="T35" fmla="*/ 545 h 6246"/>
                  <a:gd name="T36" fmla="*/ 3428 w 6246"/>
                  <a:gd name="T37" fmla="*/ 22 h 6246"/>
                  <a:gd name="T38" fmla="*/ 2752 w 6246"/>
                  <a:gd name="T39" fmla="*/ 30 h 6246"/>
                  <a:gd name="T40" fmla="*/ 2625 w 6246"/>
                  <a:gd name="T41" fmla="*/ 555 h 6246"/>
                  <a:gd name="T42" fmla="*/ 2217 w 6246"/>
                  <a:gd name="T43" fmla="*/ 670 h 6246"/>
                  <a:gd name="T44" fmla="*/ 1837 w 6246"/>
                  <a:gd name="T45" fmla="*/ 286 h 6246"/>
                  <a:gd name="T46" fmla="*/ 1536 w 6246"/>
                  <a:gd name="T47" fmla="*/ 442 h 6246"/>
                  <a:gd name="T48" fmla="*/ 1254 w 6246"/>
                  <a:gd name="T49" fmla="*/ 629 h 6246"/>
                  <a:gd name="T50" fmla="*/ 1408 w 6246"/>
                  <a:gd name="T51" fmla="*/ 1148 h 6246"/>
                  <a:gd name="T52" fmla="*/ 1110 w 6246"/>
                  <a:gd name="T53" fmla="*/ 1452 h 6246"/>
                  <a:gd name="T54" fmla="*/ 590 w 6246"/>
                  <a:gd name="T55" fmla="*/ 1309 h 6246"/>
                  <a:gd name="T56" fmla="*/ 257 w 6246"/>
                  <a:gd name="T57" fmla="*/ 1898 h 6246"/>
                  <a:gd name="T58" fmla="*/ 650 w 6246"/>
                  <a:gd name="T59" fmla="*/ 2270 h 6246"/>
                  <a:gd name="T60" fmla="*/ 545 w 6246"/>
                  <a:gd name="T61" fmla="*/ 2681 h 6246"/>
                  <a:gd name="T62" fmla="*/ 22 w 6246"/>
                  <a:gd name="T63" fmla="*/ 2819 h 6246"/>
                  <a:gd name="T64" fmla="*/ 29 w 6246"/>
                  <a:gd name="T65" fmla="*/ 3495 h 6246"/>
                  <a:gd name="T66" fmla="*/ 555 w 6246"/>
                  <a:gd name="T67" fmla="*/ 3620 h 6246"/>
                  <a:gd name="T68" fmla="*/ 669 w 6246"/>
                  <a:gd name="T69" fmla="*/ 4030 h 6246"/>
                  <a:gd name="T70" fmla="*/ 285 w 6246"/>
                  <a:gd name="T71" fmla="*/ 4410 h 6246"/>
                  <a:gd name="T72" fmla="*/ 441 w 6246"/>
                  <a:gd name="T73" fmla="*/ 4710 h 6246"/>
                  <a:gd name="T74" fmla="*/ 629 w 6246"/>
                  <a:gd name="T75" fmla="*/ 4992 h 6246"/>
                  <a:gd name="T76" fmla="*/ 1148 w 6246"/>
                  <a:gd name="T77" fmla="*/ 4838 h 6246"/>
                  <a:gd name="T78" fmla="*/ 1451 w 6246"/>
                  <a:gd name="T79" fmla="*/ 5136 h 6246"/>
                  <a:gd name="T80" fmla="*/ 1308 w 6246"/>
                  <a:gd name="T81" fmla="*/ 5657 h 6246"/>
                  <a:gd name="T82" fmla="*/ 1897 w 6246"/>
                  <a:gd name="T83" fmla="*/ 5988 h 6246"/>
                  <a:gd name="T84" fmla="*/ 2270 w 6246"/>
                  <a:gd name="T85" fmla="*/ 5596 h 6246"/>
                  <a:gd name="T86" fmla="*/ 2681 w 6246"/>
                  <a:gd name="T87" fmla="*/ 5701 h 6246"/>
                  <a:gd name="T88" fmla="*/ 2818 w 6246"/>
                  <a:gd name="T89" fmla="*/ 6225 h 6246"/>
                  <a:gd name="T90" fmla="*/ 3495 w 6246"/>
                  <a:gd name="T91" fmla="*/ 6218 h 6246"/>
                  <a:gd name="T92" fmla="*/ 3620 w 6246"/>
                  <a:gd name="T93" fmla="*/ 5692 h 6246"/>
                  <a:gd name="T94" fmla="*/ 4029 w 6246"/>
                  <a:gd name="T95" fmla="*/ 5577 h 6246"/>
                  <a:gd name="T96" fmla="*/ 4410 w 6246"/>
                  <a:gd name="T97" fmla="*/ 5961 h 6246"/>
                  <a:gd name="T98" fmla="*/ 4710 w 6246"/>
                  <a:gd name="T99" fmla="*/ 5805 h 6246"/>
                  <a:gd name="T100" fmla="*/ 4992 w 6246"/>
                  <a:gd name="T101" fmla="*/ 5617 h 6246"/>
                  <a:gd name="T102" fmla="*/ 4837 w 6246"/>
                  <a:gd name="T103" fmla="*/ 5099 h 6246"/>
                  <a:gd name="T104" fmla="*/ 5135 w 6246"/>
                  <a:gd name="T105" fmla="*/ 4795 h 6246"/>
                  <a:gd name="T106" fmla="*/ 5656 w 6246"/>
                  <a:gd name="T107" fmla="*/ 4938 h 6246"/>
                  <a:gd name="T108" fmla="*/ 5988 w 6246"/>
                  <a:gd name="T109" fmla="*/ 4349 h 6246"/>
                  <a:gd name="T110" fmla="*/ 5595 w 6246"/>
                  <a:gd name="T111" fmla="*/ 3976 h 6246"/>
                  <a:gd name="T112" fmla="*/ 5701 w 6246"/>
                  <a:gd name="T113" fmla="*/ 3566 h 6246"/>
                  <a:gd name="T114" fmla="*/ 6224 w 6246"/>
                  <a:gd name="T115" fmla="*/ 3429 h 6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46" h="6246">
                    <a:moveTo>
                      <a:pt x="3081" y="5136"/>
                    </a:moveTo>
                    <a:cubicBezTo>
                      <a:pt x="1971" y="5113"/>
                      <a:pt x="1087" y="4191"/>
                      <a:pt x="1110" y="3081"/>
                    </a:cubicBezTo>
                    <a:cubicBezTo>
                      <a:pt x="1133" y="1971"/>
                      <a:pt x="2055" y="1087"/>
                      <a:pt x="3165" y="1110"/>
                    </a:cubicBezTo>
                    <a:cubicBezTo>
                      <a:pt x="4275" y="1133"/>
                      <a:pt x="5159" y="2055"/>
                      <a:pt x="5136" y="3165"/>
                    </a:cubicBezTo>
                    <a:cubicBezTo>
                      <a:pt x="5113" y="4275"/>
                      <a:pt x="4191" y="5160"/>
                      <a:pt x="3081" y="5136"/>
                    </a:cubicBezTo>
                    <a:close/>
                    <a:moveTo>
                      <a:pt x="6224" y="3429"/>
                    </a:moveTo>
                    <a:cubicBezTo>
                      <a:pt x="6246" y="3204"/>
                      <a:pt x="6244" y="2978"/>
                      <a:pt x="6217" y="2752"/>
                    </a:cubicBezTo>
                    <a:lnTo>
                      <a:pt x="5692" y="2626"/>
                    </a:lnTo>
                    <a:cubicBezTo>
                      <a:pt x="5665" y="2489"/>
                      <a:pt x="5626" y="2351"/>
                      <a:pt x="5576" y="2217"/>
                    </a:cubicBezTo>
                    <a:lnTo>
                      <a:pt x="5961" y="1837"/>
                    </a:lnTo>
                    <a:cubicBezTo>
                      <a:pt x="5915" y="1735"/>
                      <a:pt x="5863" y="1634"/>
                      <a:pt x="5804" y="1536"/>
                    </a:cubicBezTo>
                    <a:cubicBezTo>
                      <a:pt x="5747" y="1438"/>
                      <a:pt x="5684" y="1344"/>
                      <a:pt x="5616" y="1254"/>
                    </a:cubicBezTo>
                    <a:lnTo>
                      <a:pt x="5098" y="1409"/>
                    </a:lnTo>
                    <a:cubicBezTo>
                      <a:pt x="5004" y="1301"/>
                      <a:pt x="4903" y="1201"/>
                      <a:pt x="4795" y="1111"/>
                    </a:cubicBezTo>
                    <a:lnTo>
                      <a:pt x="4938" y="590"/>
                    </a:lnTo>
                    <a:cubicBezTo>
                      <a:pt x="4753" y="458"/>
                      <a:pt x="4555" y="347"/>
                      <a:pt x="4348" y="258"/>
                    </a:cubicBezTo>
                    <a:lnTo>
                      <a:pt x="3976" y="651"/>
                    </a:lnTo>
                    <a:cubicBezTo>
                      <a:pt x="3842" y="605"/>
                      <a:pt x="3704" y="570"/>
                      <a:pt x="3565" y="545"/>
                    </a:cubicBezTo>
                    <a:lnTo>
                      <a:pt x="3428" y="22"/>
                    </a:lnTo>
                    <a:cubicBezTo>
                      <a:pt x="3204" y="0"/>
                      <a:pt x="2977" y="2"/>
                      <a:pt x="2752" y="30"/>
                    </a:cubicBezTo>
                    <a:lnTo>
                      <a:pt x="2625" y="555"/>
                    </a:lnTo>
                    <a:cubicBezTo>
                      <a:pt x="2487" y="581"/>
                      <a:pt x="2351" y="620"/>
                      <a:pt x="2217" y="670"/>
                    </a:cubicBezTo>
                    <a:lnTo>
                      <a:pt x="1837" y="286"/>
                    </a:lnTo>
                    <a:cubicBezTo>
                      <a:pt x="1735" y="331"/>
                      <a:pt x="1634" y="383"/>
                      <a:pt x="1536" y="442"/>
                    </a:cubicBezTo>
                    <a:cubicBezTo>
                      <a:pt x="1437" y="500"/>
                      <a:pt x="1344" y="563"/>
                      <a:pt x="1254" y="629"/>
                    </a:cubicBezTo>
                    <a:lnTo>
                      <a:pt x="1408" y="1148"/>
                    </a:lnTo>
                    <a:cubicBezTo>
                      <a:pt x="1300" y="1243"/>
                      <a:pt x="1200" y="1344"/>
                      <a:pt x="1110" y="1452"/>
                    </a:cubicBezTo>
                    <a:lnTo>
                      <a:pt x="590" y="1309"/>
                    </a:lnTo>
                    <a:cubicBezTo>
                      <a:pt x="457" y="1494"/>
                      <a:pt x="346" y="1691"/>
                      <a:pt x="257" y="1898"/>
                    </a:cubicBezTo>
                    <a:lnTo>
                      <a:pt x="650" y="2270"/>
                    </a:lnTo>
                    <a:cubicBezTo>
                      <a:pt x="604" y="2404"/>
                      <a:pt x="570" y="2542"/>
                      <a:pt x="545" y="2681"/>
                    </a:cubicBezTo>
                    <a:lnTo>
                      <a:pt x="22" y="2819"/>
                    </a:lnTo>
                    <a:cubicBezTo>
                      <a:pt x="0" y="3043"/>
                      <a:pt x="2" y="3269"/>
                      <a:pt x="29" y="3495"/>
                    </a:cubicBezTo>
                    <a:lnTo>
                      <a:pt x="555" y="3620"/>
                    </a:lnTo>
                    <a:cubicBezTo>
                      <a:pt x="581" y="3759"/>
                      <a:pt x="620" y="3895"/>
                      <a:pt x="669" y="4030"/>
                    </a:cubicBezTo>
                    <a:lnTo>
                      <a:pt x="285" y="4410"/>
                    </a:lnTo>
                    <a:cubicBezTo>
                      <a:pt x="331" y="4512"/>
                      <a:pt x="382" y="4612"/>
                      <a:pt x="441" y="4710"/>
                    </a:cubicBezTo>
                    <a:cubicBezTo>
                      <a:pt x="499" y="4809"/>
                      <a:pt x="562" y="4903"/>
                      <a:pt x="629" y="4992"/>
                    </a:cubicBezTo>
                    <a:lnTo>
                      <a:pt x="1148" y="4838"/>
                    </a:lnTo>
                    <a:cubicBezTo>
                      <a:pt x="1242" y="4946"/>
                      <a:pt x="1344" y="5046"/>
                      <a:pt x="1451" y="5136"/>
                    </a:cubicBezTo>
                    <a:lnTo>
                      <a:pt x="1308" y="5657"/>
                    </a:lnTo>
                    <a:cubicBezTo>
                      <a:pt x="1494" y="5789"/>
                      <a:pt x="1691" y="5900"/>
                      <a:pt x="1897" y="5988"/>
                    </a:cubicBezTo>
                    <a:lnTo>
                      <a:pt x="2270" y="5596"/>
                    </a:lnTo>
                    <a:cubicBezTo>
                      <a:pt x="2404" y="5642"/>
                      <a:pt x="2540" y="5677"/>
                      <a:pt x="2681" y="5701"/>
                    </a:cubicBezTo>
                    <a:lnTo>
                      <a:pt x="2818" y="6225"/>
                    </a:lnTo>
                    <a:cubicBezTo>
                      <a:pt x="3042" y="6246"/>
                      <a:pt x="3269" y="6245"/>
                      <a:pt x="3495" y="6218"/>
                    </a:cubicBezTo>
                    <a:lnTo>
                      <a:pt x="3620" y="5692"/>
                    </a:lnTo>
                    <a:cubicBezTo>
                      <a:pt x="3758" y="5665"/>
                      <a:pt x="3894" y="5627"/>
                      <a:pt x="4029" y="5577"/>
                    </a:cubicBezTo>
                    <a:lnTo>
                      <a:pt x="4410" y="5961"/>
                    </a:lnTo>
                    <a:cubicBezTo>
                      <a:pt x="4511" y="5916"/>
                      <a:pt x="4612" y="5864"/>
                      <a:pt x="4710" y="5805"/>
                    </a:cubicBezTo>
                    <a:cubicBezTo>
                      <a:pt x="4808" y="5747"/>
                      <a:pt x="4902" y="5684"/>
                      <a:pt x="4992" y="5617"/>
                    </a:cubicBezTo>
                    <a:lnTo>
                      <a:pt x="4837" y="5099"/>
                    </a:lnTo>
                    <a:cubicBezTo>
                      <a:pt x="4946" y="5005"/>
                      <a:pt x="5045" y="4903"/>
                      <a:pt x="5135" y="4795"/>
                    </a:cubicBezTo>
                    <a:lnTo>
                      <a:pt x="5656" y="4938"/>
                    </a:lnTo>
                    <a:cubicBezTo>
                      <a:pt x="5789" y="4753"/>
                      <a:pt x="5900" y="4555"/>
                      <a:pt x="5988" y="4349"/>
                    </a:cubicBezTo>
                    <a:lnTo>
                      <a:pt x="5595" y="3976"/>
                    </a:lnTo>
                    <a:cubicBezTo>
                      <a:pt x="5641" y="3843"/>
                      <a:pt x="5677" y="3706"/>
                      <a:pt x="5701" y="3566"/>
                    </a:cubicBezTo>
                    <a:lnTo>
                      <a:pt x="6224" y="342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6ED305CF-69BE-4C76-841D-37B531FC7AAC}"/>
                  </a:ext>
                </a:extLst>
              </p:cNvPr>
              <p:cNvSpPr/>
              <p:nvPr/>
            </p:nvSpPr>
            <p:spPr>
              <a:xfrm>
                <a:off x="2709556" y="3110932"/>
                <a:ext cx="867341" cy="76968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srgbClr val="4F81B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" name="Rectangle 5120"/>
              <p:cNvSpPr/>
              <p:nvPr/>
            </p:nvSpPr>
            <p:spPr>
              <a:xfrm>
                <a:off x="2171685" y="2285051"/>
                <a:ext cx="2012960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/>
                <a:r>
                  <a:rPr lang="en-US" sz="2400" dirty="0" err="1">
                    <a:solidFill>
                      <a:srgbClr val="4F81BD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Công</a:t>
                </a:r>
                <a:r>
                  <a:rPr lang="en-US" sz="2400" dirty="0">
                    <a:solidFill>
                      <a:srgbClr val="4F81B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4F81B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nghiệp</a:t>
                </a:r>
                <a:r>
                  <a:rPr lang="en-US" sz="2400" dirty="0">
                    <a:solidFill>
                      <a:srgbClr val="4F81B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4F81B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2400" dirty="0">
                    <a:solidFill>
                      <a:srgbClr val="4F81B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srgbClr val="4F81B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73</a:t>
                </a:r>
                <a:r>
                  <a:rPr lang="en-US" sz="2400" dirty="0">
                    <a:solidFill>
                      <a:srgbClr val="4F81B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%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411" y="2235882"/>
              <a:ext cx="957943" cy="71845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667354" y="258484"/>
            <a:ext cx="1779529" cy="1578335"/>
            <a:chOff x="5899286" y="637146"/>
            <a:chExt cx="1779529" cy="1578335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4C1C83F-F664-4C63-B10B-20AA39E30747}"/>
                </a:ext>
              </a:extLst>
            </p:cNvPr>
            <p:cNvSpPr/>
            <p:nvPr/>
          </p:nvSpPr>
          <p:spPr>
            <a:xfrm>
              <a:off x="6166004" y="913190"/>
              <a:ext cx="1156455" cy="10262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A2AA7E0A-ABDF-4EAE-B928-BB73492CD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9286" y="637146"/>
              <a:ext cx="1779529" cy="1578335"/>
            </a:xfrm>
            <a:custGeom>
              <a:avLst/>
              <a:gdLst>
                <a:gd name="T0" fmla="*/ 4109 w 8218"/>
                <a:gd name="T1" fmla="*/ 6534 h 8219"/>
                <a:gd name="T2" fmla="*/ 1684 w 8218"/>
                <a:gd name="T3" fmla="*/ 4109 h 8219"/>
                <a:gd name="T4" fmla="*/ 4109 w 8218"/>
                <a:gd name="T5" fmla="*/ 1684 h 8219"/>
                <a:gd name="T6" fmla="*/ 6534 w 8218"/>
                <a:gd name="T7" fmla="*/ 4109 h 8219"/>
                <a:gd name="T8" fmla="*/ 4109 w 8218"/>
                <a:gd name="T9" fmla="*/ 6534 h 8219"/>
                <a:gd name="T10" fmla="*/ 8017 w 8218"/>
                <a:gd name="T11" fmla="*/ 5432 h 8219"/>
                <a:gd name="T12" fmla="*/ 8218 w 8218"/>
                <a:gd name="T13" fmla="*/ 4462 h 8219"/>
                <a:gd name="T14" fmla="*/ 7550 w 8218"/>
                <a:gd name="T15" fmla="*/ 4138 h 8219"/>
                <a:gd name="T16" fmla="*/ 7537 w 8218"/>
                <a:gd name="T17" fmla="*/ 3811 h 8219"/>
                <a:gd name="T18" fmla="*/ 7525 w 8218"/>
                <a:gd name="T19" fmla="*/ 3698 h 8219"/>
                <a:gd name="T20" fmla="*/ 8154 w 8218"/>
                <a:gd name="T21" fmla="*/ 3300 h 8219"/>
                <a:gd name="T22" fmla="*/ 7846 w 8218"/>
                <a:gd name="T23" fmla="*/ 2360 h 8219"/>
                <a:gd name="T24" fmla="*/ 7103 w 8218"/>
                <a:gd name="T25" fmla="*/ 2414 h 8219"/>
                <a:gd name="T26" fmla="*/ 6862 w 8218"/>
                <a:gd name="T27" fmla="*/ 2044 h 8219"/>
                <a:gd name="T28" fmla="*/ 7207 w 8218"/>
                <a:gd name="T29" fmla="*/ 1387 h 8219"/>
                <a:gd name="T30" fmla="*/ 6470 w 8218"/>
                <a:gd name="T31" fmla="*/ 727 h 8219"/>
                <a:gd name="T32" fmla="*/ 5854 w 8218"/>
                <a:gd name="T33" fmla="*/ 1144 h 8219"/>
                <a:gd name="T34" fmla="*/ 5460 w 8218"/>
                <a:gd name="T35" fmla="*/ 944 h 8219"/>
                <a:gd name="T36" fmla="*/ 5431 w 8218"/>
                <a:gd name="T37" fmla="*/ 202 h 8219"/>
                <a:gd name="T38" fmla="*/ 4462 w 8218"/>
                <a:gd name="T39" fmla="*/ 0 h 8219"/>
                <a:gd name="T40" fmla="*/ 4138 w 8218"/>
                <a:gd name="T41" fmla="*/ 669 h 8219"/>
                <a:gd name="T42" fmla="*/ 3811 w 8218"/>
                <a:gd name="T43" fmla="*/ 682 h 8219"/>
                <a:gd name="T44" fmla="*/ 3698 w 8218"/>
                <a:gd name="T45" fmla="*/ 694 h 8219"/>
                <a:gd name="T46" fmla="*/ 3301 w 8218"/>
                <a:gd name="T47" fmla="*/ 64 h 8219"/>
                <a:gd name="T48" fmla="*/ 2360 w 8218"/>
                <a:gd name="T49" fmla="*/ 373 h 8219"/>
                <a:gd name="T50" fmla="*/ 2414 w 8218"/>
                <a:gd name="T51" fmla="*/ 1115 h 8219"/>
                <a:gd name="T52" fmla="*/ 2045 w 8218"/>
                <a:gd name="T53" fmla="*/ 1357 h 8219"/>
                <a:gd name="T54" fmla="*/ 1386 w 8218"/>
                <a:gd name="T55" fmla="*/ 1011 h 8219"/>
                <a:gd name="T56" fmla="*/ 727 w 8218"/>
                <a:gd name="T57" fmla="*/ 1749 h 8219"/>
                <a:gd name="T58" fmla="*/ 1145 w 8218"/>
                <a:gd name="T59" fmla="*/ 2365 h 8219"/>
                <a:gd name="T60" fmla="*/ 944 w 8218"/>
                <a:gd name="T61" fmla="*/ 2758 h 8219"/>
                <a:gd name="T62" fmla="*/ 202 w 8218"/>
                <a:gd name="T63" fmla="*/ 2787 h 8219"/>
                <a:gd name="T64" fmla="*/ 0 w 8218"/>
                <a:gd name="T65" fmla="*/ 3757 h 8219"/>
                <a:gd name="T66" fmla="*/ 669 w 8218"/>
                <a:gd name="T67" fmla="*/ 4081 h 8219"/>
                <a:gd name="T68" fmla="*/ 681 w 8218"/>
                <a:gd name="T69" fmla="*/ 4408 h 8219"/>
                <a:gd name="T70" fmla="*/ 694 w 8218"/>
                <a:gd name="T71" fmla="*/ 4521 h 8219"/>
                <a:gd name="T72" fmla="*/ 65 w 8218"/>
                <a:gd name="T73" fmla="*/ 4918 h 8219"/>
                <a:gd name="T74" fmla="*/ 373 w 8218"/>
                <a:gd name="T75" fmla="*/ 5859 h 8219"/>
                <a:gd name="T76" fmla="*/ 1115 w 8218"/>
                <a:gd name="T77" fmla="*/ 5805 h 8219"/>
                <a:gd name="T78" fmla="*/ 1357 w 8218"/>
                <a:gd name="T79" fmla="*/ 6174 h 8219"/>
                <a:gd name="T80" fmla="*/ 1011 w 8218"/>
                <a:gd name="T81" fmla="*/ 6832 h 8219"/>
                <a:gd name="T82" fmla="*/ 1749 w 8218"/>
                <a:gd name="T83" fmla="*/ 7492 h 8219"/>
                <a:gd name="T84" fmla="*/ 2365 w 8218"/>
                <a:gd name="T85" fmla="*/ 7074 h 8219"/>
                <a:gd name="T86" fmla="*/ 2758 w 8218"/>
                <a:gd name="T87" fmla="*/ 7274 h 8219"/>
                <a:gd name="T88" fmla="*/ 2787 w 8218"/>
                <a:gd name="T89" fmla="*/ 8017 h 8219"/>
                <a:gd name="T90" fmla="*/ 3756 w 8218"/>
                <a:gd name="T91" fmla="*/ 8219 h 8219"/>
                <a:gd name="T92" fmla="*/ 4081 w 8218"/>
                <a:gd name="T93" fmla="*/ 7550 h 8219"/>
                <a:gd name="T94" fmla="*/ 4408 w 8218"/>
                <a:gd name="T95" fmla="*/ 7537 h 8219"/>
                <a:gd name="T96" fmla="*/ 4520 w 8218"/>
                <a:gd name="T97" fmla="*/ 7524 h 8219"/>
                <a:gd name="T98" fmla="*/ 4917 w 8218"/>
                <a:gd name="T99" fmla="*/ 8155 h 8219"/>
                <a:gd name="T100" fmla="*/ 5859 w 8218"/>
                <a:gd name="T101" fmla="*/ 7847 h 8219"/>
                <a:gd name="T102" fmla="*/ 5805 w 8218"/>
                <a:gd name="T103" fmla="*/ 7104 h 8219"/>
                <a:gd name="T104" fmla="*/ 6174 w 8218"/>
                <a:gd name="T105" fmla="*/ 6862 h 8219"/>
                <a:gd name="T106" fmla="*/ 6832 w 8218"/>
                <a:gd name="T107" fmla="*/ 7208 h 8219"/>
                <a:gd name="T108" fmla="*/ 7492 w 8218"/>
                <a:gd name="T109" fmla="*/ 6470 h 8219"/>
                <a:gd name="T110" fmla="*/ 7075 w 8218"/>
                <a:gd name="T111" fmla="*/ 5854 h 8219"/>
                <a:gd name="T112" fmla="*/ 7274 w 8218"/>
                <a:gd name="T113" fmla="*/ 5461 h 8219"/>
                <a:gd name="T114" fmla="*/ 8017 w 8218"/>
                <a:gd name="T115" fmla="*/ 5432 h 8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18" h="8219">
                  <a:moveTo>
                    <a:pt x="4109" y="6534"/>
                  </a:moveTo>
                  <a:cubicBezTo>
                    <a:pt x="2772" y="6534"/>
                    <a:pt x="1684" y="5447"/>
                    <a:pt x="1684" y="4109"/>
                  </a:cubicBezTo>
                  <a:cubicBezTo>
                    <a:pt x="1684" y="2772"/>
                    <a:pt x="2772" y="1684"/>
                    <a:pt x="4109" y="1684"/>
                  </a:cubicBezTo>
                  <a:cubicBezTo>
                    <a:pt x="5446" y="1684"/>
                    <a:pt x="6534" y="2772"/>
                    <a:pt x="6534" y="4109"/>
                  </a:cubicBezTo>
                  <a:cubicBezTo>
                    <a:pt x="6534" y="5447"/>
                    <a:pt x="5446" y="6534"/>
                    <a:pt x="4109" y="6534"/>
                  </a:cubicBezTo>
                  <a:close/>
                  <a:moveTo>
                    <a:pt x="8017" y="5432"/>
                  </a:moveTo>
                  <a:cubicBezTo>
                    <a:pt x="8122" y="5122"/>
                    <a:pt x="8190" y="4797"/>
                    <a:pt x="8218" y="4462"/>
                  </a:cubicBezTo>
                  <a:lnTo>
                    <a:pt x="7550" y="4138"/>
                  </a:lnTo>
                  <a:cubicBezTo>
                    <a:pt x="7551" y="4030"/>
                    <a:pt x="7547" y="3921"/>
                    <a:pt x="7537" y="3811"/>
                  </a:cubicBezTo>
                  <a:cubicBezTo>
                    <a:pt x="7534" y="3773"/>
                    <a:pt x="7529" y="3736"/>
                    <a:pt x="7525" y="3698"/>
                  </a:cubicBezTo>
                  <a:lnTo>
                    <a:pt x="8154" y="3300"/>
                  </a:lnTo>
                  <a:cubicBezTo>
                    <a:pt x="8088" y="2970"/>
                    <a:pt x="7984" y="2655"/>
                    <a:pt x="7846" y="2360"/>
                  </a:cubicBezTo>
                  <a:lnTo>
                    <a:pt x="7103" y="2414"/>
                  </a:lnTo>
                  <a:cubicBezTo>
                    <a:pt x="7031" y="2285"/>
                    <a:pt x="6950" y="2162"/>
                    <a:pt x="6862" y="2044"/>
                  </a:cubicBezTo>
                  <a:lnTo>
                    <a:pt x="7207" y="1387"/>
                  </a:lnTo>
                  <a:cubicBezTo>
                    <a:pt x="6989" y="1138"/>
                    <a:pt x="6741" y="917"/>
                    <a:pt x="6470" y="727"/>
                  </a:cubicBezTo>
                  <a:lnTo>
                    <a:pt x="5854" y="1144"/>
                  </a:lnTo>
                  <a:cubicBezTo>
                    <a:pt x="5728" y="1070"/>
                    <a:pt x="5596" y="1003"/>
                    <a:pt x="5460" y="944"/>
                  </a:cubicBezTo>
                  <a:lnTo>
                    <a:pt x="5431" y="202"/>
                  </a:lnTo>
                  <a:cubicBezTo>
                    <a:pt x="5122" y="97"/>
                    <a:pt x="4796" y="28"/>
                    <a:pt x="4462" y="0"/>
                  </a:cubicBezTo>
                  <a:lnTo>
                    <a:pt x="4138" y="669"/>
                  </a:lnTo>
                  <a:cubicBezTo>
                    <a:pt x="4030" y="668"/>
                    <a:pt x="3921" y="672"/>
                    <a:pt x="3811" y="682"/>
                  </a:cubicBezTo>
                  <a:cubicBezTo>
                    <a:pt x="3772" y="685"/>
                    <a:pt x="3735" y="690"/>
                    <a:pt x="3698" y="694"/>
                  </a:cubicBezTo>
                  <a:lnTo>
                    <a:pt x="3301" y="64"/>
                  </a:lnTo>
                  <a:cubicBezTo>
                    <a:pt x="2970" y="130"/>
                    <a:pt x="2655" y="234"/>
                    <a:pt x="2360" y="373"/>
                  </a:cubicBezTo>
                  <a:lnTo>
                    <a:pt x="2414" y="1115"/>
                  </a:lnTo>
                  <a:cubicBezTo>
                    <a:pt x="2285" y="1188"/>
                    <a:pt x="2161" y="1269"/>
                    <a:pt x="2045" y="1357"/>
                  </a:cubicBezTo>
                  <a:lnTo>
                    <a:pt x="1386" y="1011"/>
                  </a:lnTo>
                  <a:cubicBezTo>
                    <a:pt x="1138" y="1230"/>
                    <a:pt x="916" y="1478"/>
                    <a:pt x="727" y="1749"/>
                  </a:cubicBezTo>
                  <a:lnTo>
                    <a:pt x="1145" y="2365"/>
                  </a:lnTo>
                  <a:cubicBezTo>
                    <a:pt x="1070" y="2491"/>
                    <a:pt x="1002" y="2623"/>
                    <a:pt x="944" y="2758"/>
                  </a:cubicBezTo>
                  <a:lnTo>
                    <a:pt x="202" y="2787"/>
                  </a:lnTo>
                  <a:cubicBezTo>
                    <a:pt x="96" y="3097"/>
                    <a:pt x="28" y="3422"/>
                    <a:pt x="0" y="3757"/>
                  </a:cubicBezTo>
                  <a:lnTo>
                    <a:pt x="669" y="4081"/>
                  </a:lnTo>
                  <a:cubicBezTo>
                    <a:pt x="668" y="4189"/>
                    <a:pt x="672" y="4298"/>
                    <a:pt x="681" y="4408"/>
                  </a:cubicBezTo>
                  <a:cubicBezTo>
                    <a:pt x="685" y="4446"/>
                    <a:pt x="689" y="4483"/>
                    <a:pt x="694" y="4521"/>
                  </a:cubicBezTo>
                  <a:lnTo>
                    <a:pt x="65" y="4918"/>
                  </a:lnTo>
                  <a:cubicBezTo>
                    <a:pt x="131" y="5248"/>
                    <a:pt x="234" y="5564"/>
                    <a:pt x="373" y="5859"/>
                  </a:cubicBezTo>
                  <a:lnTo>
                    <a:pt x="1115" y="5805"/>
                  </a:lnTo>
                  <a:cubicBezTo>
                    <a:pt x="1188" y="5933"/>
                    <a:pt x="1269" y="6057"/>
                    <a:pt x="1357" y="6174"/>
                  </a:cubicBezTo>
                  <a:lnTo>
                    <a:pt x="1011" y="6832"/>
                  </a:lnTo>
                  <a:cubicBezTo>
                    <a:pt x="1229" y="7081"/>
                    <a:pt x="1478" y="7302"/>
                    <a:pt x="1749" y="7492"/>
                  </a:cubicBezTo>
                  <a:lnTo>
                    <a:pt x="2365" y="7074"/>
                  </a:lnTo>
                  <a:cubicBezTo>
                    <a:pt x="2491" y="7149"/>
                    <a:pt x="2622" y="7216"/>
                    <a:pt x="2758" y="7274"/>
                  </a:cubicBezTo>
                  <a:lnTo>
                    <a:pt x="2787" y="8017"/>
                  </a:lnTo>
                  <a:cubicBezTo>
                    <a:pt x="3097" y="8122"/>
                    <a:pt x="3421" y="8191"/>
                    <a:pt x="3756" y="8219"/>
                  </a:cubicBezTo>
                  <a:lnTo>
                    <a:pt x="4081" y="7550"/>
                  </a:lnTo>
                  <a:cubicBezTo>
                    <a:pt x="4189" y="7551"/>
                    <a:pt x="4298" y="7547"/>
                    <a:pt x="4408" y="7537"/>
                  </a:cubicBezTo>
                  <a:cubicBezTo>
                    <a:pt x="4446" y="7534"/>
                    <a:pt x="4483" y="7529"/>
                    <a:pt x="4520" y="7524"/>
                  </a:cubicBezTo>
                  <a:lnTo>
                    <a:pt x="4917" y="8155"/>
                  </a:lnTo>
                  <a:cubicBezTo>
                    <a:pt x="5249" y="8089"/>
                    <a:pt x="5564" y="7985"/>
                    <a:pt x="5859" y="7847"/>
                  </a:cubicBezTo>
                  <a:lnTo>
                    <a:pt x="5805" y="7104"/>
                  </a:lnTo>
                  <a:cubicBezTo>
                    <a:pt x="5933" y="7030"/>
                    <a:pt x="6057" y="6950"/>
                    <a:pt x="6174" y="6862"/>
                  </a:cubicBezTo>
                  <a:lnTo>
                    <a:pt x="6832" y="7208"/>
                  </a:lnTo>
                  <a:cubicBezTo>
                    <a:pt x="7080" y="6989"/>
                    <a:pt x="7302" y="6741"/>
                    <a:pt x="7492" y="6470"/>
                  </a:cubicBezTo>
                  <a:lnTo>
                    <a:pt x="7075" y="5854"/>
                  </a:lnTo>
                  <a:cubicBezTo>
                    <a:pt x="7149" y="5728"/>
                    <a:pt x="7216" y="5596"/>
                    <a:pt x="7274" y="5461"/>
                  </a:cubicBezTo>
                  <a:lnTo>
                    <a:pt x="8017" y="543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523" r="3460" b="23810"/>
            <a:stretch/>
          </p:blipFill>
          <p:spPr>
            <a:xfrm>
              <a:off x="6350067" y="1088678"/>
              <a:ext cx="812791" cy="67526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 rot="10800000" flipV="1">
            <a:off x="6348813" y="1920448"/>
            <a:ext cx="304026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 6000 nhà máy, xí nghiệp được khôi phục và xây dựng.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736633" y="1329077"/>
            <a:ext cx="1777980" cy="1577791"/>
            <a:chOff x="9736633" y="1329077"/>
            <a:chExt cx="1777980" cy="1577791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1E2CA82-E368-4C03-9C7A-E3B43ED66821}"/>
                </a:ext>
              </a:extLst>
            </p:cNvPr>
            <p:cNvSpPr/>
            <p:nvPr/>
          </p:nvSpPr>
          <p:spPr>
            <a:xfrm>
              <a:off x="10051658" y="1635750"/>
              <a:ext cx="1156455" cy="10262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id="{BB937175-9088-4A78-B5A7-19B0BFAB3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6633" y="1329077"/>
              <a:ext cx="1777980" cy="1577791"/>
            </a:xfrm>
            <a:custGeom>
              <a:avLst/>
              <a:gdLst>
                <a:gd name="T0" fmla="*/ 3081 w 6246"/>
                <a:gd name="T1" fmla="*/ 5136 h 6246"/>
                <a:gd name="T2" fmla="*/ 1110 w 6246"/>
                <a:gd name="T3" fmla="*/ 3081 h 6246"/>
                <a:gd name="T4" fmla="*/ 3165 w 6246"/>
                <a:gd name="T5" fmla="*/ 1110 h 6246"/>
                <a:gd name="T6" fmla="*/ 5136 w 6246"/>
                <a:gd name="T7" fmla="*/ 3165 h 6246"/>
                <a:gd name="T8" fmla="*/ 3081 w 6246"/>
                <a:gd name="T9" fmla="*/ 5136 h 6246"/>
                <a:gd name="T10" fmla="*/ 6224 w 6246"/>
                <a:gd name="T11" fmla="*/ 3429 h 6246"/>
                <a:gd name="T12" fmla="*/ 6217 w 6246"/>
                <a:gd name="T13" fmla="*/ 2752 h 6246"/>
                <a:gd name="T14" fmla="*/ 5692 w 6246"/>
                <a:gd name="T15" fmla="*/ 2626 h 6246"/>
                <a:gd name="T16" fmla="*/ 5576 w 6246"/>
                <a:gd name="T17" fmla="*/ 2217 h 6246"/>
                <a:gd name="T18" fmla="*/ 5961 w 6246"/>
                <a:gd name="T19" fmla="*/ 1837 h 6246"/>
                <a:gd name="T20" fmla="*/ 5804 w 6246"/>
                <a:gd name="T21" fmla="*/ 1536 h 6246"/>
                <a:gd name="T22" fmla="*/ 5616 w 6246"/>
                <a:gd name="T23" fmla="*/ 1254 h 6246"/>
                <a:gd name="T24" fmla="*/ 5098 w 6246"/>
                <a:gd name="T25" fmla="*/ 1409 h 6246"/>
                <a:gd name="T26" fmla="*/ 4795 w 6246"/>
                <a:gd name="T27" fmla="*/ 1111 h 6246"/>
                <a:gd name="T28" fmla="*/ 4938 w 6246"/>
                <a:gd name="T29" fmla="*/ 590 h 6246"/>
                <a:gd name="T30" fmla="*/ 4348 w 6246"/>
                <a:gd name="T31" fmla="*/ 258 h 6246"/>
                <a:gd name="T32" fmla="*/ 3976 w 6246"/>
                <a:gd name="T33" fmla="*/ 651 h 6246"/>
                <a:gd name="T34" fmla="*/ 3565 w 6246"/>
                <a:gd name="T35" fmla="*/ 545 h 6246"/>
                <a:gd name="T36" fmla="*/ 3428 w 6246"/>
                <a:gd name="T37" fmla="*/ 22 h 6246"/>
                <a:gd name="T38" fmla="*/ 2752 w 6246"/>
                <a:gd name="T39" fmla="*/ 30 h 6246"/>
                <a:gd name="T40" fmla="*/ 2625 w 6246"/>
                <a:gd name="T41" fmla="*/ 555 h 6246"/>
                <a:gd name="T42" fmla="*/ 2217 w 6246"/>
                <a:gd name="T43" fmla="*/ 670 h 6246"/>
                <a:gd name="T44" fmla="*/ 1837 w 6246"/>
                <a:gd name="T45" fmla="*/ 286 h 6246"/>
                <a:gd name="T46" fmla="*/ 1536 w 6246"/>
                <a:gd name="T47" fmla="*/ 442 h 6246"/>
                <a:gd name="T48" fmla="*/ 1254 w 6246"/>
                <a:gd name="T49" fmla="*/ 629 h 6246"/>
                <a:gd name="T50" fmla="*/ 1408 w 6246"/>
                <a:gd name="T51" fmla="*/ 1148 h 6246"/>
                <a:gd name="T52" fmla="*/ 1110 w 6246"/>
                <a:gd name="T53" fmla="*/ 1452 h 6246"/>
                <a:gd name="T54" fmla="*/ 590 w 6246"/>
                <a:gd name="T55" fmla="*/ 1309 h 6246"/>
                <a:gd name="T56" fmla="*/ 257 w 6246"/>
                <a:gd name="T57" fmla="*/ 1898 h 6246"/>
                <a:gd name="T58" fmla="*/ 650 w 6246"/>
                <a:gd name="T59" fmla="*/ 2270 h 6246"/>
                <a:gd name="T60" fmla="*/ 545 w 6246"/>
                <a:gd name="T61" fmla="*/ 2681 h 6246"/>
                <a:gd name="T62" fmla="*/ 22 w 6246"/>
                <a:gd name="T63" fmla="*/ 2819 h 6246"/>
                <a:gd name="T64" fmla="*/ 29 w 6246"/>
                <a:gd name="T65" fmla="*/ 3495 h 6246"/>
                <a:gd name="T66" fmla="*/ 555 w 6246"/>
                <a:gd name="T67" fmla="*/ 3620 h 6246"/>
                <a:gd name="T68" fmla="*/ 669 w 6246"/>
                <a:gd name="T69" fmla="*/ 4030 h 6246"/>
                <a:gd name="T70" fmla="*/ 285 w 6246"/>
                <a:gd name="T71" fmla="*/ 4410 h 6246"/>
                <a:gd name="T72" fmla="*/ 441 w 6246"/>
                <a:gd name="T73" fmla="*/ 4710 h 6246"/>
                <a:gd name="T74" fmla="*/ 629 w 6246"/>
                <a:gd name="T75" fmla="*/ 4992 h 6246"/>
                <a:gd name="T76" fmla="*/ 1148 w 6246"/>
                <a:gd name="T77" fmla="*/ 4838 h 6246"/>
                <a:gd name="T78" fmla="*/ 1451 w 6246"/>
                <a:gd name="T79" fmla="*/ 5136 h 6246"/>
                <a:gd name="T80" fmla="*/ 1308 w 6246"/>
                <a:gd name="T81" fmla="*/ 5657 h 6246"/>
                <a:gd name="T82" fmla="*/ 1897 w 6246"/>
                <a:gd name="T83" fmla="*/ 5988 h 6246"/>
                <a:gd name="T84" fmla="*/ 2270 w 6246"/>
                <a:gd name="T85" fmla="*/ 5596 h 6246"/>
                <a:gd name="T86" fmla="*/ 2681 w 6246"/>
                <a:gd name="T87" fmla="*/ 5701 h 6246"/>
                <a:gd name="T88" fmla="*/ 2818 w 6246"/>
                <a:gd name="T89" fmla="*/ 6225 h 6246"/>
                <a:gd name="T90" fmla="*/ 3495 w 6246"/>
                <a:gd name="T91" fmla="*/ 6218 h 6246"/>
                <a:gd name="T92" fmla="*/ 3620 w 6246"/>
                <a:gd name="T93" fmla="*/ 5692 h 6246"/>
                <a:gd name="T94" fmla="*/ 4029 w 6246"/>
                <a:gd name="T95" fmla="*/ 5577 h 6246"/>
                <a:gd name="T96" fmla="*/ 4410 w 6246"/>
                <a:gd name="T97" fmla="*/ 5961 h 6246"/>
                <a:gd name="T98" fmla="*/ 4710 w 6246"/>
                <a:gd name="T99" fmla="*/ 5805 h 6246"/>
                <a:gd name="T100" fmla="*/ 4992 w 6246"/>
                <a:gd name="T101" fmla="*/ 5617 h 6246"/>
                <a:gd name="T102" fmla="*/ 4837 w 6246"/>
                <a:gd name="T103" fmla="*/ 5099 h 6246"/>
                <a:gd name="T104" fmla="*/ 5135 w 6246"/>
                <a:gd name="T105" fmla="*/ 4795 h 6246"/>
                <a:gd name="T106" fmla="*/ 5656 w 6246"/>
                <a:gd name="T107" fmla="*/ 4938 h 6246"/>
                <a:gd name="T108" fmla="*/ 5988 w 6246"/>
                <a:gd name="T109" fmla="*/ 4349 h 6246"/>
                <a:gd name="T110" fmla="*/ 5595 w 6246"/>
                <a:gd name="T111" fmla="*/ 3976 h 6246"/>
                <a:gd name="T112" fmla="*/ 5701 w 6246"/>
                <a:gd name="T113" fmla="*/ 3566 h 6246"/>
                <a:gd name="T114" fmla="*/ 6224 w 6246"/>
                <a:gd name="T115" fmla="*/ 3429 h 6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46" h="6246">
                  <a:moveTo>
                    <a:pt x="3081" y="5136"/>
                  </a:moveTo>
                  <a:cubicBezTo>
                    <a:pt x="1971" y="5113"/>
                    <a:pt x="1087" y="4191"/>
                    <a:pt x="1110" y="3081"/>
                  </a:cubicBezTo>
                  <a:cubicBezTo>
                    <a:pt x="1133" y="1971"/>
                    <a:pt x="2055" y="1087"/>
                    <a:pt x="3165" y="1110"/>
                  </a:cubicBezTo>
                  <a:cubicBezTo>
                    <a:pt x="4275" y="1133"/>
                    <a:pt x="5159" y="2055"/>
                    <a:pt x="5136" y="3165"/>
                  </a:cubicBezTo>
                  <a:cubicBezTo>
                    <a:pt x="5113" y="4275"/>
                    <a:pt x="4191" y="5160"/>
                    <a:pt x="3081" y="5136"/>
                  </a:cubicBezTo>
                  <a:close/>
                  <a:moveTo>
                    <a:pt x="6224" y="3429"/>
                  </a:moveTo>
                  <a:cubicBezTo>
                    <a:pt x="6246" y="3204"/>
                    <a:pt x="6244" y="2978"/>
                    <a:pt x="6217" y="2752"/>
                  </a:cubicBezTo>
                  <a:lnTo>
                    <a:pt x="5692" y="2626"/>
                  </a:lnTo>
                  <a:cubicBezTo>
                    <a:pt x="5665" y="2489"/>
                    <a:pt x="5626" y="2351"/>
                    <a:pt x="5576" y="2217"/>
                  </a:cubicBezTo>
                  <a:lnTo>
                    <a:pt x="5961" y="1837"/>
                  </a:lnTo>
                  <a:cubicBezTo>
                    <a:pt x="5915" y="1735"/>
                    <a:pt x="5863" y="1634"/>
                    <a:pt x="5804" y="1536"/>
                  </a:cubicBezTo>
                  <a:cubicBezTo>
                    <a:pt x="5747" y="1438"/>
                    <a:pt x="5684" y="1344"/>
                    <a:pt x="5616" y="1254"/>
                  </a:cubicBezTo>
                  <a:lnTo>
                    <a:pt x="5098" y="1409"/>
                  </a:lnTo>
                  <a:cubicBezTo>
                    <a:pt x="5004" y="1301"/>
                    <a:pt x="4903" y="1201"/>
                    <a:pt x="4795" y="1111"/>
                  </a:cubicBezTo>
                  <a:lnTo>
                    <a:pt x="4938" y="590"/>
                  </a:lnTo>
                  <a:cubicBezTo>
                    <a:pt x="4753" y="458"/>
                    <a:pt x="4555" y="347"/>
                    <a:pt x="4348" y="258"/>
                  </a:cubicBezTo>
                  <a:lnTo>
                    <a:pt x="3976" y="651"/>
                  </a:lnTo>
                  <a:cubicBezTo>
                    <a:pt x="3842" y="605"/>
                    <a:pt x="3704" y="570"/>
                    <a:pt x="3565" y="545"/>
                  </a:cubicBezTo>
                  <a:lnTo>
                    <a:pt x="3428" y="22"/>
                  </a:lnTo>
                  <a:cubicBezTo>
                    <a:pt x="3204" y="0"/>
                    <a:pt x="2977" y="2"/>
                    <a:pt x="2752" y="30"/>
                  </a:cubicBezTo>
                  <a:lnTo>
                    <a:pt x="2625" y="555"/>
                  </a:lnTo>
                  <a:cubicBezTo>
                    <a:pt x="2487" y="581"/>
                    <a:pt x="2351" y="620"/>
                    <a:pt x="2217" y="670"/>
                  </a:cubicBezTo>
                  <a:lnTo>
                    <a:pt x="1837" y="286"/>
                  </a:lnTo>
                  <a:cubicBezTo>
                    <a:pt x="1735" y="331"/>
                    <a:pt x="1634" y="383"/>
                    <a:pt x="1536" y="442"/>
                  </a:cubicBezTo>
                  <a:cubicBezTo>
                    <a:pt x="1437" y="500"/>
                    <a:pt x="1344" y="563"/>
                    <a:pt x="1254" y="629"/>
                  </a:cubicBezTo>
                  <a:lnTo>
                    <a:pt x="1408" y="1148"/>
                  </a:lnTo>
                  <a:cubicBezTo>
                    <a:pt x="1300" y="1243"/>
                    <a:pt x="1200" y="1344"/>
                    <a:pt x="1110" y="1452"/>
                  </a:cubicBezTo>
                  <a:lnTo>
                    <a:pt x="590" y="1309"/>
                  </a:lnTo>
                  <a:cubicBezTo>
                    <a:pt x="457" y="1494"/>
                    <a:pt x="346" y="1691"/>
                    <a:pt x="257" y="1898"/>
                  </a:cubicBezTo>
                  <a:lnTo>
                    <a:pt x="650" y="2270"/>
                  </a:lnTo>
                  <a:cubicBezTo>
                    <a:pt x="604" y="2404"/>
                    <a:pt x="570" y="2542"/>
                    <a:pt x="545" y="2681"/>
                  </a:cubicBezTo>
                  <a:lnTo>
                    <a:pt x="22" y="2819"/>
                  </a:lnTo>
                  <a:cubicBezTo>
                    <a:pt x="0" y="3043"/>
                    <a:pt x="2" y="3269"/>
                    <a:pt x="29" y="3495"/>
                  </a:cubicBezTo>
                  <a:lnTo>
                    <a:pt x="555" y="3620"/>
                  </a:lnTo>
                  <a:cubicBezTo>
                    <a:pt x="581" y="3759"/>
                    <a:pt x="620" y="3895"/>
                    <a:pt x="669" y="4030"/>
                  </a:cubicBezTo>
                  <a:lnTo>
                    <a:pt x="285" y="4410"/>
                  </a:lnTo>
                  <a:cubicBezTo>
                    <a:pt x="331" y="4512"/>
                    <a:pt x="382" y="4612"/>
                    <a:pt x="441" y="4710"/>
                  </a:cubicBezTo>
                  <a:cubicBezTo>
                    <a:pt x="499" y="4809"/>
                    <a:pt x="562" y="4903"/>
                    <a:pt x="629" y="4992"/>
                  </a:cubicBezTo>
                  <a:lnTo>
                    <a:pt x="1148" y="4838"/>
                  </a:lnTo>
                  <a:cubicBezTo>
                    <a:pt x="1242" y="4946"/>
                    <a:pt x="1344" y="5046"/>
                    <a:pt x="1451" y="5136"/>
                  </a:cubicBezTo>
                  <a:lnTo>
                    <a:pt x="1308" y="5657"/>
                  </a:lnTo>
                  <a:cubicBezTo>
                    <a:pt x="1494" y="5789"/>
                    <a:pt x="1691" y="5900"/>
                    <a:pt x="1897" y="5988"/>
                  </a:cubicBezTo>
                  <a:lnTo>
                    <a:pt x="2270" y="5596"/>
                  </a:lnTo>
                  <a:cubicBezTo>
                    <a:pt x="2404" y="5642"/>
                    <a:pt x="2540" y="5677"/>
                    <a:pt x="2681" y="5701"/>
                  </a:cubicBezTo>
                  <a:lnTo>
                    <a:pt x="2818" y="6225"/>
                  </a:lnTo>
                  <a:cubicBezTo>
                    <a:pt x="3042" y="6246"/>
                    <a:pt x="3269" y="6245"/>
                    <a:pt x="3495" y="6218"/>
                  </a:cubicBezTo>
                  <a:lnTo>
                    <a:pt x="3620" y="5692"/>
                  </a:lnTo>
                  <a:cubicBezTo>
                    <a:pt x="3758" y="5665"/>
                    <a:pt x="3894" y="5627"/>
                    <a:pt x="4029" y="5577"/>
                  </a:cubicBezTo>
                  <a:lnTo>
                    <a:pt x="4410" y="5961"/>
                  </a:lnTo>
                  <a:cubicBezTo>
                    <a:pt x="4511" y="5916"/>
                    <a:pt x="4612" y="5864"/>
                    <a:pt x="4710" y="5805"/>
                  </a:cubicBezTo>
                  <a:cubicBezTo>
                    <a:pt x="4808" y="5747"/>
                    <a:pt x="4902" y="5684"/>
                    <a:pt x="4992" y="5617"/>
                  </a:cubicBezTo>
                  <a:lnTo>
                    <a:pt x="4837" y="5099"/>
                  </a:lnTo>
                  <a:cubicBezTo>
                    <a:pt x="4946" y="5005"/>
                    <a:pt x="5045" y="4903"/>
                    <a:pt x="5135" y="4795"/>
                  </a:cubicBezTo>
                  <a:lnTo>
                    <a:pt x="5656" y="4938"/>
                  </a:lnTo>
                  <a:cubicBezTo>
                    <a:pt x="5789" y="4753"/>
                    <a:pt x="5900" y="4555"/>
                    <a:pt x="5988" y="4349"/>
                  </a:cubicBezTo>
                  <a:lnTo>
                    <a:pt x="5595" y="3976"/>
                  </a:lnTo>
                  <a:cubicBezTo>
                    <a:pt x="5641" y="3843"/>
                    <a:pt x="5677" y="3706"/>
                    <a:pt x="5701" y="3566"/>
                  </a:cubicBezTo>
                  <a:lnTo>
                    <a:pt x="6224" y="342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US" sz="240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9" t="45484" r="30169" b="8237"/>
            <a:stretch/>
          </p:blipFill>
          <p:spPr>
            <a:xfrm>
              <a:off x="10163581" y="1687479"/>
              <a:ext cx="924082" cy="844043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079702" y="311933"/>
            <a:ext cx="343608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 xuất nông nghiệp vượt trước chiến tranh.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24668" y="3892731"/>
            <a:ext cx="11021225" cy="49242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4067" y="60750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pt-BR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b.Thành tựu trong khôi phục kinh tế: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Kinh tế: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54" y="4564227"/>
            <a:ext cx="6025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KHKT: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1949 Liên Xô chế tạo thành công bom nguyên tử.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59" y="4017321"/>
            <a:ext cx="4660847" cy="26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8205"/>
            <a:ext cx="1092054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Liên Xô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Công cuộc khôi phục kinh tế sau chiến tranh (1945-1950)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1B3325-0A36-4FA9-ADD3-36EDE72A18FF}"/>
              </a:ext>
            </a:extLst>
          </p:cNvPr>
          <p:cNvSpPr/>
          <p:nvPr/>
        </p:nvSpPr>
        <p:spPr>
          <a:xfrm>
            <a:off x="218556" y="1080001"/>
            <a:ext cx="6096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pt-BR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b.Thành tựu trong khôi phục kinh tế:</a:t>
            </a:r>
            <a:endParaRPr lang="en-US" sz="24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vượt trước kế hoạch 9 tháng)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46962C-B35D-4333-B451-64F86840B86A}"/>
              </a:ext>
            </a:extLst>
          </p:cNvPr>
          <p:cNvCxnSpPr>
            <a:cxnSpLocks/>
          </p:cNvCxnSpPr>
          <p:nvPr/>
        </p:nvCxnSpPr>
        <p:spPr>
          <a:xfrm>
            <a:off x="5592932" y="1846555"/>
            <a:ext cx="15447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E0D132-3CBE-4159-8D55-1A9A200111FB}"/>
              </a:ext>
            </a:extLst>
          </p:cNvPr>
          <p:cNvSpPr txBox="1"/>
          <p:nvPr/>
        </p:nvSpPr>
        <p:spPr>
          <a:xfrm>
            <a:off x="7208668" y="1570452"/>
            <a:ext cx="448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nghiệp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tăng 73%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4EE0B-7668-44F1-BDAD-C27507888E4B}"/>
              </a:ext>
            </a:extLst>
          </p:cNvPr>
          <p:cNvCxnSpPr>
            <a:cxnSpLocks/>
          </p:cNvCxnSpPr>
          <p:nvPr/>
        </p:nvCxnSpPr>
        <p:spPr>
          <a:xfrm>
            <a:off x="5592932" y="1846555"/>
            <a:ext cx="1544715" cy="565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B90A545-20E1-48CD-9638-78718F806094}"/>
              </a:ext>
            </a:extLst>
          </p:cNvPr>
          <p:cNvSpPr txBox="1"/>
          <p:nvPr/>
        </p:nvSpPr>
        <p:spPr>
          <a:xfrm>
            <a:off x="7208668" y="2129518"/>
            <a:ext cx="448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Nông nghiệp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khôi phục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31F7D-3BBE-4E0B-BCE0-5836C371C544}"/>
              </a:ext>
            </a:extLst>
          </p:cNvPr>
          <p:cNvCxnSpPr/>
          <p:nvPr/>
        </p:nvCxnSpPr>
        <p:spPr>
          <a:xfrm>
            <a:off x="5655076" y="1846555"/>
            <a:ext cx="1553592" cy="120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181A1E-F767-4C57-A5DA-5A5DCB5A5C31}"/>
              </a:ext>
            </a:extLst>
          </p:cNvPr>
          <p:cNvSpPr txBox="1"/>
          <p:nvPr/>
        </p:nvSpPr>
        <p:spPr>
          <a:xfrm>
            <a:off x="7270812" y="2752662"/>
            <a:ext cx="4776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 – kĩ thuật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:1949, bom nguyên tử =&gt; Phá vỡ thế độc quyền của Mĩ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Z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ww.jpppt.com">
  <a:themeElements>
    <a:clrScheme name="自定义 9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F5F5F"/>
      </a:accent1>
      <a:accent2>
        <a:srgbClr val="C79267"/>
      </a:accent2>
      <a:accent3>
        <a:srgbClr val="5F5F5F"/>
      </a:accent3>
      <a:accent4>
        <a:srgbClr val="C79267"/>
      </a:accent4>
      <a:accent5>
        <a:srgbClr val="5F5F5F"/>
      </a:accent5>
      <a:accent6>
        <a:srgbClr val="C79267"/>
      </a:accent6>
      <a:hlink>
        <a:srgbClr val="5F5F5F"/>
      </a:hlink>
      <a:folHlink>
        <a:srgbClr val="CC9D76"/>
      </a:folHlink>
    </a:clrScheme>
    <a:fontScheme name="tza2l3i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0suh3f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owerpoint.vn Templat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985CB0"/>
      </a:accent4>
      <a:accent5>
        <a:srgbClr val="C65885"/>
      </a:accent5>
      <a:accent6>
        <a:srgbClr val="00AF92"/>
      </a:accent6>
      <a:hlink>
        <a:srgbClr val="FCC79F"/>
      </a:hlink>
      <a:folHlink>
        <a:srgbClr val="869FB7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炫彩扁平2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985CB0"/>
    </a:accent4>
    <a:accent5>
      <a:srgbClr val="C65885"/>
    </a:accent5>
    <a:accent6>
      <a:srgbClr val="00AF92"/>
    </a:accent6>
    <a:hlink>
      <a:srgbClr val="FCC79F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2149</Words>
  <Application>Microsoft Office PowerPoint</Application>
  <PresentationFormat>Widescreen</PresentationFormat>
  <Paragraphs>232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60" baseType="lpstr">
      <vt:lpstr>等线</vt:lpstr>
      <vt:lpstr>等线 Light</vt:lpstr>
      <vt:lpstr>微软雅黑</vt:lpstr>
      <vt:lpstr>.VnTime</vt:lpstr>
      <vt:lpstr>Arial</vt:lpstr>
      <vt:lpstr>Broadway</vt:lpstr>
      <vt:lpstr>Calibri</vt:lpstr>
      <vt:lpstr>Calibri Light</vt:lpstr>
      <vt:lpstr>Century Gothic</vt:lpstr>
      <vt:lpstr>Century Schoolbook</vt:lpstr>
      <vt:lpstr>Courier New</vt:lpstr>
      <vt:lpstr>Impact</vt:lpstr>
      <vt:lpstr>LiHei Pro</vt:lpstr>
      <vt:lpstr>Palatino Linotype</vt:lpstr>
      <vt:lpstr>PT Sans Narrow</vt:lpstr>
      <vt:lpstr>Segoe UI</vt:lpstr>
      <vt:lpstr>Tahoma</vt:lpstr>
      <vt:lpstr>Times New Roman</vt:lpstr>
      <vt:lpstr>时尚中黑简体</vt:lpstr>
      <vt:lpstr>迷你简粗倩</vt:lpstr>
      <vt:lpstr>Office Theme</vt:lpstr>
      <vt:lpstr>Office 主题​​</vt:lpstr>
      <vt:lpstr>AZOTA</vt:lpstr>
      <vt:lpstr>1_Office Theme</vt:lpstr>
      <vt:lpstr>1_www.jpppt.com</vt:lpstr>
      <vt:lpstr>3_www.jpppt.com</vt:lpstr>
      <vt:lpstr>Powerpoint.vn Template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 Trang</dc:creator>
  <cp:lastModifiedBy>Nguyen Thu Hien</cp:lastModifiedBy>
  <cp:revision>38</cp:revision>
  <dcterms:created xsi:type="dcterms:W3CDTF">2021-08-18T07:35:26Z</dcterms:created>
  <dcterms:modified xsi:type="dcterms:W3CDTF">2021-09-13T02:52:10Z</dcterms:modified>
</cp:coreProperties>
</file>