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928" r:id="rId2"/>
    <p:sldMasterId id="2147483941" r:id="rId3"/>
    <p:sldMasterId id="2147483967" r:id="rId4"/>
    <p:sldMasterId id="2147484527" r:id="rId5"/>
    <p:sldMasterId id="2147484804" r:id="rId6"/>
    <p:sldMasterId id="2147484976" r:id="rId7"/>
  </p:sldMasterIdLst>
  <p:notesMasterIdLst>
    <p:notesMasterId r:id="rId40"/>
  </p:notesMasterIdLst>
  <p:sldIdLst>
    <p:sldId id="424" r:id="rId8"/>
    <p:sldId id="416" r:id="rId9"/>
    <p:sldId id="426" r:id="rId10"/>
    <p:sldId id="428" r:id="rId11"/>
    <p:sldId id="401" r:id="rId12"/>
    <p:sldId id="446" r:id="rId13"/>
    <p:sldId id="448" r:id="rId14"/>
    <p:sldId id="449" r:id="rId15"/>
    <p:sldId id="445" r:id="rId16"/>
    <p:sldId id="450" r:id="rId17"/>
    <p:sldId id="376" r:id="rId18"/>
    <p:sldId id="419" r:id="rId19"/>
    <p:sldId id="338" r:id="rId20"/>
    <p:sldId id="280" r:id="rId21"/>
    <p:sldId id="457" r:id="rId22"/>
    <p:sldId id="442" r:id="rId23"/>
    <p:sldId id="282" r:id="rId24"/>
    <p:sldId id="379" r:id="rId25"/>
    <p:sldId id="455" r:id="rId26"/>
    <p:sldId id="459" r:id="rId27"/>
    <p:sldId id="456" r:id="rId28"/>
    <p:sldId id="383" r:id="rId29"/>
    <p:sldId id="435" r:id="rId30"/>
    <p:sldId id="437" r:id="rId31"/>
    <p:sldId id="460" r:id="rId32"/>
    <p:sldId id="320" r:id="rId33"/>
    <p:sldId id="315" r:id="rId34"/>
    <p:sldId id="547" r:id="rId35"/>
    <p:sldId id="381" r:id="rId36"/>
    <p:sldId id="348" r:id="rId37"/>
    <p:sldId id="349" r:id="rId38"/>
    <p:sldId id="350"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VnTime" panose="020B7200000000000000" pitchFamily="34" charset="0"/>
      <p:regular r:id="rId45"/>
      <p:bold r:id="rId46"/>
      <p:italic r:id="rId47"/>
      <p:boldItalic r:id="rId48"/>
    </p:embeddedFont>
    <p:embeddedFont>
      <p:font typeface="VNI-Times" pitchFamily="2" charset="0"/>
      <p:regular r:id="rId49"/>
      <p:bold r:id="rId50"/>
      <p:italic r:id="rId51"/>
      <p:boldItalic r:id="rId52"/>
    </p:embeddedFont>
    <p:embeddedFont>
      <p:font typeface=".VnTimeH" panose="020B7200000000000000" pitchFamily="34" charset="0"/>
      <p:regular r:id="rId53"/>
      <p:bold r:id="rId54"/>
      <p:italic r:id="rId55"/>
      <p:boldItalic r:id="rId56"/>
    </p:embeddedFont>
  </p:embeddedFontLst>
  <p:custDataLst>
    <p:tags r:id="rId57"/>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00CC"/>
    <a:srgbClr val="3333FF"/>
    <a:srgbClr val="FFFF00"/>
    <a:srgbClr val="EB7580"/>
    <a:srgbClr val="28CE28"/>
    <a:srgbClr val="FFFF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9" autoAdjust="0"/>
    <p:restoredTop sz="94660"/>
  </p:normalViewPr>
  <p:slideViewPr>
    <p:cSldViewPr>
      <p:cViewPr varScale="1">
        <p:scale>
          <a:sx n="65" d="100"/>
          <a:sy n="65" d="100"/>
        </p:scale>
        <p:origin x="-688" y="-64"/>
      </p:cViewPr>
      <p:guideLst>
        <p:guide orient="horz" pos="2112"/>
        <p:guide pos="3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9.fntdata"/><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1.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6.fntdata"/><Relationship Id="rId59"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5E1E4-AEBB-43AA-9E73-451E0C252CA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FAAE8D52-95FA-44C8-81CC-695CE4964DD5}">
      <dgm:prSet custT="1"/>
      <dgm:spPr/>
      <dgm:t>
        <a:bodyPr/>
        <a:lstStyle/>
        <a:p>
          <a:r>
            <a:rPr lang="vi-VN" sz="4000" dirty="0">
              <a:latin typeface="Times New Roman" panose="02020603050405020304" pitchFamily="18" charset="0"/>
              <a:cs typeface="Times New Roman" panose="02020603050405020304" pitchFamily="18" charset="0"/>
            </a:rPr>
            <a:t>Mục III. Tình hình kinh tế, </a:t>
          </a:r>
          <a:r>
            <a:rPr lang="en-US" sz="4000" dirty="0" err="1" smtClean="0">
              <a:latin typeface="Times New Roman" panose="02020603050405020304" pitchFamily="18" charset="0"/>
              <a:cs typeface="Times New Roman" panose="02020603050405020304" pitchFamily="18" charset="0"/>
            </a:rPr>
            <a:t>xã</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hội</a:t>
          </a:r>
          <a:endParaRPr lang="en-US" sz="4000" dirty="0">
            <a:latin typeface="Times New Roman" panose="02020603050405020304" pitchFamily="18" charset="0"/>
            <a:cs typeface="Times New Roman" panose="02020603050405020304" pitchFamily="18" charset="0"/>
          </a:endParaRPr>
        </a:p>
      </dgm:t>
    </dgm:pt>
    <dgm:pt modelId="{1E176D23-3A11-479A-82BA-4AC293ADDFEE}" type="parTrans" cxnId="{D56DE400-D552-4D04-956A-7A4FC05A6314}">
      <dgm:prSet/>
      <dgm:spPr/>
      <dgm:t>
        <a:bodyPr/>
        <a:lstStyle/>
        <a:p>
          <a:endParaRPr lang="en-US"/>
        </a:p>
      </dgm:t>
    </dgm:pt>
    <dgm:pt modelId="{9729CB3E-706D-4AED-AB24-A85BBE165D20}" type="sibTrans" cxnId="{D56DE400-D552-4D04-956A-7A4FC05A6314}">
      <dgm:prSet/>
      <dgm:spPr/>
      <dgm:t>
        <a:bodyPr/>
        <a:lstStyle/>
        <a:p>
          <a:endParaRPr lang="en-US"/>
        </a:p>
      </dgm:t>
    </dgm:pt>
    <dgm:pt modelId="{39813090-ACAD-4D04-B494-CC53E58D3AEA}">
      <dgm:prSet custT="1"/>
      <dgm:spPr/>
      <dgm:t>
        <a:bodyPr/>
        <a:lstStyle/>
        <a:p>
          <a:r>
            <a:rPr lang="vi-VN" sz="4000" dirty="0">
              <a:latin typeface="Times New Roman" panose="02020603050405020304" pitchFamily="18" charset="0"/>
              <a:cs typeface="Times New Roman" panose="02020603050405020304" pitchFamily="18" charset="0"/>
            </a:rPr>
            <a:t>Mục I. Sự thành lập nhà </a:t>
          </a:r>
          <a:r>
            <a:rPr lang="vi-VN" sz="4000" dirty="0" smtClean="0">
              <a:latin typeface="Times New Roman" panose="02020603050405020304" pitchFamily="18" charset="0"/>
              <a:cs typeface="Times New Roman" panose="02020603050405020304" pitchFamily="18" charset="0"/>
            </a:rPr>
            <a:t>Trần</a:t>
          </a:r>
          <a:r>
            <a:rPr lang="vi-VN" sz="4000" dirty="0" smtClean="0"/>
            <a:t>. </a:t>
          </a:r>
          <a:r>
            <a:rPr lang="en-US" altLang="en-US" sz="4000" dirty="0" smtClean="0">
              <a:solidFill>
                <a:schemeClr val="bg1"/>
              </a:solidFill>
              <a:latin typeface="Times New Roman" panose="02020603050405020304" pitchFamily="18" charset="0"/>
              <a:cs typeface="Times New Roman" panose="02020603050405020304" pitchFamily="18" charset="0"/>
            </a:rPr>
            <a:t> </a:t>
          </a:r>
          <a:endParaRPr lang="en-US" altLang="en-US" sz="4000" dirty="0">
            <a:solidFill>
              <a:schemeClr val="bg1"/>
            </a:solidFill>
            <a:latin typeface="Times New Roman" panose="02020603050405020304" pitchFamily="18" charset="0"/>
            <a:cs typeface="Times New Roman" panose="02020603050405020304" pitchFamily="18" charset="0"/>
          </a:endParaRPr>
        </a:p>
      </dgm:t>
    </dgm:pt>
    <dgm:pt modelId="{2BFA40B1-EBCA-49D0-9063-0AC4E7BB4773}" type="parTrans" cxnId="{36952782-E3CE-47A1-88E3-84F8F31565CE}">
      <dgm:prSet/>
      <dgm:spPr/>
      <dgm:t>
        <a:bodyPr/>
        <a:lstStyle/>
        <a:p>
          <a:endParaRPr lang="en-US"/>
        </a:p>
      </dgm:t>
    </dgm:pt>
    <dgm:pt modelId="{DEB2671C-5C67-4037-81AF-95E9CAFC3AB0}" type="sibTrans" cxnId="{36952782-E3CE-47A1-88E3-84F8F31565CE}">
      <dgm:prSet/>
      <dgm:spPr/>
      <dgm:t>
        <a:bodyPr/>
        <a:lstStyle/>
        <a:p>
          <a:endParaRPr lang="en-US"/>
        </a:p>
      </dgm:t>
    </dgm:pt>
    <dgm:pt modelId="{94F65E6E-FE65-4CAB-A5FE-94539E1EC94E}">
      <dgm:prSet custT="1"/>
      <dgm:spPr/>
      <dgm:t>
        <a:bodyPr/>
        <a:lstStyle/>
        <a:p>
          <a:r>
            <a:rPr lang="vi-VN" sz="4000" dirty="0">
              <a:latin typeface="Times New Roman" panose="02020603050405020304" pitchFamily="18" charset="0"/>
              <a:cs typeface="Times New Roman" panose="02020603050405020304" pitchFamily="18" charset="0"/>
            </a:rPr>
            <a:t>Mục II. </a:t>
          </a:r>
          <a:r>
            <a:rPr lang="en-US" sz="4000" dirty="0" err="1" smtClean="0">
              <a:latin typeface="Times New Roman" panose="02020603050405020304" pitchFamily="18" charset="0"/>
              <a:cs typeface="Times New Roman" panose="02020603050405020304" pitchFamily="18" charset="0"/>
            </a:rPr>
            <a:t>Tình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chính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trị</a:t>
          </a:r>
          <a:endParaRPr lang="en-US" sz="4000" dirty="0">
            <a:latin typeface="Times New Roman" panose="02020603050405020304" pitchFamily="18" charset="0"/>
            <a:cs typeface="Times New Roman" panose="02020603050405020304" pitchFamily="18" charset="0"/>
          </a:endParaRPr>
        </a:p>
      </dgm:t>
    </dgm:pt>
    <dgm:pt modelId="{40EF66E6-C73D-49C0-98FF-564033CF3BAF}" type="parTrans" cxnId="{0E37D066-6489-4514-9EBA-F17AE5C6D65B}">
      <dgm:prSet/>
      <dgm:spPr/>
      <dgm:t>
        <a:bodyPr/>
        <a:lstStyle/>
        <a:p>
          <a:endParaRPr lang="en-US"/>
        </a:p>
      </dgm:t>
    </dgm:pt>
    <dgm:pt modelId="{12A59ED6-DBAD-4E45-844A-9C12C0E18127}" type="sibTrans" cxnId="{0E37D066-6489-4514-9EBA-F17AE5C6D65B}">
      <dgm:prSet/>
      <dgm:spPr/>
      <dgm:t>
        <a:bodyPr/>
        <a:lstStyle/>
        <a:p>
          <a:endParaRPr lang="en-US"/>
        </a:p>
      </dgm:t>
    </dgm:pt>
    <dgm:pt modelId="{7FF09644-ED80-4880-BDF7-1164CD83DD1D}" type="pres">
      <dgm:prSet presAssocID="{57A5E1E4-AEBB-43AA-9E73-451E0C252CAD}" presName="Name0" presStyleCnt="0">
        <dgm:presLayoutVars>
          <dgm:chMax val="7"/>
          <dgm:chPref val="7"/>
          <dgm:dir/>
        </dgm:presLayoutVars>
      </dgm:prSet>
      <dgm:spPr/>
      <dgm:t>
        <a:bodyPr/>
        <a:lstStyle/>
        <a:p>
          <a:endParaRPr lang="en-US"/>
        </a:p>
      </dgm:t>
    </dgm:pt>
    <dgm:pt modelId="{6A567ABE-5567-43C1-B9E6-F8F54D892AE6}" type="pres">
      <dgm:prSet presAssocID="{57A5E1E4-AEBB-43AA-9E73-451E0C252CAD}" presName="Name1" presStyleCnt="0"/>
      <dgm:spPr/>
    </dgm:pt>
    <dgm:pt modelId="{A16FA88B-08C5-4578-8D3E-94D785984341}" type="pres">
      <dgm:prSet presAssocID="{57A5E1E4-AEBB-43AA-9E73-451E0C252CAD}" presName="cycle" presStyleCnt="0"/>
      <dgm:spPr/>
    </dgm:pt>
    <dgm:pt modelId="{2AC5353C-6135-4A73-B793-BDA8FCAC3ADF}" type="pres">
      <dgm:prSet presAssocID="{57A5E1E4-AEBB-43AA-9E73-451E0C252CAD}" presName="srcNode" presStyleLbl="node1" presStyleIdx="0" presStyleCnt="3"/>
      <dgm:spPr/>
    </dgm:pt>
    <dgm:pt modelId="{849C5BF9-2E24-4DF4-AF55-3BAE919DD83C}" type="pres">
      <dgm:prSet presAssocID="{57A5E1E4-AEBB-43AA-9E73-451E0C252CAD}" presName="conn" presStyleLbl="parChTrans1D2" presStyleIdx="0" presStyleCnt="1"/>
      <dgm:spPr/>
      <dgm:t>
        <a:bodyPr/>
        <a:lstStyle/>
        <a:p>
          <a:endParaRPr lang="en-US"/>
        </a:p>
      </dgm:t>
    </dgm:pt>
    <dgm:pt modelId="{4E2398DB-8110-48BC-B88E-1F8DA7AAB8D0}" type="pres">
      <dgm:prSet presAssocID="{57A5E1E4-AEBB-43AA-9E73-451E0C252CAD}" presName="extraNode" presStyleLbl="node1" presStyleIdx="0" presStyleCnt="3"/>
      <dgm:spPr/>
    </dgm:pt>
    <dgm:pt modelId="{DD4E8A6C-1CF2-437C-8CD3-A05D50B1F8AD}" type="pres">
      <dgm:prSet presAssocID="{57A5E1E4-AEBB-43AA-9E73-451E0C252CAD}" presName="dstNode" presStyleLbl="node1" presStyleIdx="0" presStyleCnt="3"/>
      <dgm:spPr/>
    </dgm:pt>
    <dgm:pt modelId="{41EF8D36-7B9A-48A0-A4F9-A89492B6A8DD}" type="pres">
      <dgm:prSet presAssocID="{39813090-ACAD-4D04-B494-CC53E58D3AEA}" presName="text_1" presStyleLbl="node1" presStyleIdx="0" presStyleCnt="3" custScaleX="88100" custScaleY="137795" custLinFactNeighborX="2923" custLinFactNeighborY="-9675">
        <dgm:presLayoutVars>
          <dgm:bulletEnabled val="1"/>
        </dgm:presLayoutVars>
      </dgm:prSet>
      <dgm:spPr/>
      <dgm:t>
        <a:bodyPr/>
        <a:lstStyle/>
        <a:p>
          <a:endParaRPr lang="en-US"/>
        </a:p>
      </dgm:t>
    </dgm:pt>
    <dgm:pt modelId="{5E3F7716-1083-4522-A8D5-1D323F5DFCB5}" type="pres">
      <dgm:prSet presAssocID="{39813090-ACAD-4D04-B494-CC53E58D3AEA}" presName="accent_1" presStyleCnt="0"/>
      <dgm:spPr/>
    </dgm:pt>
    <dgm:pt modelId="{360136B9-28C5-4CA4-8222-5D73727B9D8B}" type="pres">
      <dgm:prSet presAssocID="{39813090-ACAD-4D04-B494-CC53E58D3AEA}" presName="accentRepeatNode" presStyleLbl="solidFgAcc1" presStyleIdx="0" presStyleCnt="3"/>
      <dgm:spPr>
        <a:blipFill rotWithShape="0">
          <a:blip xmlns:r="http://schemas.openxmlformats.org/officeDocument/2006/relationships" r:embed="rId1"/>
          <a:stretch>
            <a:fillRect/>
          </a:stretch>
        </a:blipFill>
      </dgm:spPr>
    </dgm:pt>
    <dgm:pt modelId="{72A7B2E7-C874-40D2-8E35-14E53AAB362C}" type="pres">
      <dgm:prSet presAssocID="{94F65E6E-FE65-4CAB-A5FE-94539E1EC94E}" presName="text_2" presStyleLbl="node1" presStyleIdx="1" presStyleCnt="3" custScaleX="92111" custScaleY="137283" custLinFactNeighborX="2804" custLinFactNeighborY="6955">
        <dgm:presLayoutVars>
          <dgm:bulletEnabled val="1"/>
        </dgm:presLayoutVars>
      </dgm:prSet>
      <dgm:spPr/>
      <dgm:t>
        <a:bodyPr/>
        <a:lstStyle/>
        <a:p>
          <a:endParaRPr lang="en-US"/>
        </a:p>
      </dgm:t>
    </dgm:pt>
    <dgm:pt modelId="{6FA2F4CF-2939-47D7-8EA3-78456CC738A5}" type="pres">
      <dgm:prSet presAssocID="{94F65E6E-FE65-4CAB-A5FE-94539E1EC94E}" presName="accent_2" presStyleCnt="0"/>
      <dgm:spPr/>
    </dgm:pt>
    <dgm:pt modelId="{A58312A9-2FF3-45B2-B6E8-C045733F749E}" type="pres">
      <dgm:prSet presAssocID="{94F65E6E-FE65-4CAB-A5FE-94539E1EC94E}" presName="accentRepeatNode" presStyleLbl="solidFgAcc1" presStyleIdx="1" presStyleCnt="3" custScaleX="147589" custLinFactNeighborX="138" custLinFactNeighborY="198"/>
      <dgm:spPr>
        <a:blipFill rotWithShape="0">
          <a:blip xmlns:r="http://schemas.openxmlformats.org/officeDocument/2006/relationships" r:embed="rId2"/>
          <a:stretch>
            <a:fillRect/>
          </a:stretch>
        </a:blipFill>
      </dgm:spPr>
    </dgm:pt>
    <dgm:pt modelId="{653F6524-0C5A-42FA-9FB4-0D87E11BF951}" type="pres">
      <dgm:prSet presAssocID="{FAAE8D52-95FA-44C8-81CC-695CE4964DD5}" presName="text_3" presStyleLbl="node1" presStyleIdx="2" presStyleCnt="3" custScaleX="87323" custScaleY="123312" custLinFactNeighborX="3694" custLinFactNeighborY="4543">
        <dgm:presLayoutVars>
          <dgm:bulletEnabled val="1"/>
        </dgm:presLayoutVars>
      </dgm:prSet>
      <dgm:spPr/>
      <dgm:t>
        <a:bodyPr/>
        <a:lstStyle/>
        <a:p>
          <a:endParaRPr lang="en-US"/>
        </a:p>
      </dgm:t>
    </dgm:pt>
    <dgm:pt modelId="{289431E2-896D-4C9F-B90F-E30262E57DE2}" type="pres">
      <dgm:prSet presAssocID="{FAAE8D52-95FA-44C8-81CC-695CE4964DD5}" presName="accent_3" presStyleCnt="0"/>
      <dgm:spPr/>
    </dgm:pt>
    <dgm:pt modelId="{5730AB86-C2DB-4919-BF00-F3D9DA011867}" type="pres">
      <dgm:prSet presAssocID="{FAAE8D52-95FA-44C8-81CC-695CE4964DD5}" presName="accentRepeatNode" presStyleLbl="solidFgAcc1" presStyleIdx="2" presStyleCnt="3" custScaleX="140752" custScaleY="110987" custLinFactNeighborX="-31131" custLinFactNeighborY="-1162"/>
      <dgm:spPr>
        <a:blipFill rotWithShape="0">
          <a:blip xmlns:r="http://schemas.openxmlformats.org/officeDocument/2006/relationships" r:embed="rId3"/>
          <a:stretch>
            <a:fillRect/>
          </a:stretch>
        </a:blipFill>
      </dgm:spPr>
    </dgm:pt>
  </dgm:ptLst>
  <dgm:cxnLst>
    <dgm:cxn modelId="{36952782-E3CE-47A1-88E3-84F8F31565CE}" srcId="{57A5E1E4-AEBB-43AA-9E73-451E0C252CAD}" destId="{39813090-ACAD-4D04-B494-CC53E58D3AEA}" srcOrd="0" destOrd="0" parTransId="{2BFA40B1-EBCA-49D0-9063-0AC4E7BB4773}" sibTransId="{DEB2671C-5C67-4037-81AF-95E9CAFC3AB0}"/>
    <dgm:cxn modelId="{F02ACCBB-E84A-4323-A856-13283A8D0628}" type="presOf" srcId="{FAAE8D52-95FA-44C8-81CC-695CE4964DD5}" destId="{653F6524-0C5A-42FA-9FB4-0D87E11BF951}" srcOrd="0" destOrd="0" presId="urn:microsoft.com/office/officeart/2008/layout/VerticalCurvedList"/>
    <dgm:cxn modelId="{AF60062F-AC21-434A-B297-16A748F3556E}" type="presOf" srcId="{39813090-ACAD-4D04-B494-CC53E58D3AEA}" destId="{41EF8D36-7B9A-48A0-A4F9-A89492B6A8DD}" srcOrd="0" destOrd="0" presId="urn:microsoft.com/office/officeart/2008/layout/VerticalCurvedList"/>
    <dgm:cxn modelId="{0E37D066-6489-4514-9EBA-F17AE5C6D65B}" srcId="{57A5E1E4-AEBB-43AA-9E73-451E0C252CAD}" destId="{94F65E6E-FE65-4CAB-A5FE-94539E1EC94E}" srcOrd="1" destOrd="0" parTransId="{40EF66E6-C73D-49C0-98FF-564033CF3BAF}" sibTransId="{12A59ED6-DBAD-4E45-844A-9C12C0E18127}"/>
    <dgm:cxn modelId="{AB9175B7-58F6-4A11-B95A-6E0FEA1AB842}" type="presOf" srcId="{57A5E1E4-AEBB-43AA-9E73-451E0C252CAD}" destId="{7FF09644-ED80-4880-BDF7-1164CD83DD1D}" srcOrd="0" destOrd="0" presId="urn:microsoft.com/office/officeart/2008/layout/VerticalCurvedList"/>
    <dgm:cxn modelId="{BC6E23FD-E7A2-4E62-83A3-AB6C4C5F0227}" type="presOf" srcId="{94F65E6E-FE65-4CAB-A5FE-94539E1EC94E}" destId="{72A7B2E7-C874-40D2-8E35-14E53AAB362C}" srcOrd="0" destOrd="0" presId="urn:microsoft.com/office/officeart/2008/layout/VerticalCurvedList"/>
    <dgm:cxn modelId="{707316FA-639A-4CDC-BC4E-1722F426E07D}" type="presOf" srcId="{DEB2671C-5C67-4037-81AF-95E9CAFC3AB0}" destId="{849C5BF9-2E24-4DF4-AF55-3BAE919DD83C}" srcOrd="0" destOrd="0" presId="urn:microsoft.com/office/officeart/2008/layout/VerticalCurvedList"/>
    <dgm:cxn modelId="{D56DE400-D552-4D04-956A-7A4FC05A6314}" srcId="{57A5E1E4-AEBB-43AA-9E73-451E0C252CAD}" destId="{FAAE8D52-95FA-44C8-81CC-695CE4964DD5}" srcOrd="2" destOrd="0" parTransId="{1E176D23-3A11-479A-82BA-4AC293ADDFEE}" sibTransId="{9729CB3E-706D-4AED-AB24-A85BBE165D20}"/>
    <dgm:cxn modelId="{8F86CB0F-88E3-48A7-BE8B-503516E081B7}" type="presParOf" srcId="{7FF09644-ED80-4880-BDF7-1164CD83DD1D}" destId="{6A567ABE-5567-43C1-B9E6-F8F54D892AE6}" srcOrd="0" destOrd="0" presId="urn:microsoft.com/office/officeart/2008/layout/VerticalCurvedList"/>
    <dgm:cxn modelId="{E36A2121-7D42-4EB3-A330-233FADBD2B0B}" type="presParOf" srcId="{6A567ABE-5567-43C1-B9E6-F8F54D892AE6}" destId="{A16FA88B-08C5-4578-8D3E-94D785984341}" srcOrd="0" destOrd="0" presId="urn:microsoft.com/office/officeart/2008/layout/VerticalCurvedList"/>
    <dgm:cxn modelId="{55D44537-29AD-45E2-BDC7-3A42E6AB9ABF}" type="presParOf" srcId="{A16FA88B-08C5-4578-8D3E-94D785984341}" destId="{2AC5353C-6135-4A73-B793-BDA8FCAC3ADF}" srcOrd="0" destOrd="0" presId="urn:microsoft.com/office/officeart/2008/layout/VerticalCurvedList"/>
    <dgm:cxn modelId="{D9D20F93-CCB4-4088-BBAB-BEE71A66D2BF}" type="presParOf" srcId="{A16FA88B-08C5-4578-8D3E-94D785984341}" destId="{849C5BF9-2E24-4DF4-AF55-3BAE919DD83C}" srcOrd="1" destOrd="0" presId="urn:microsoft.com/office/officeart/2008/layout/VerticalCurvedList"/>
    <dgm:cxn modelId="{A0BF1787-D657-422E-8DC3-9AF845E3567F}" type="presParOf" srcId="{A16FA88B-08C5-4578-8D3E-94D785984341}" destId="{4E2398DB-8110-48BC-B88E-1F8DA7AAB8D0}" srcOrd="2" destOrd="0" presId="urn:microsoft.com/office/officeart/2008/layout/VerticalCurvedList"/>
    <dgm:cxn modelId="{E1AC4F64-A02A-4A31-B93E-8403B8E2AAED}" type="presParOf" srcId="{A16FA88B-08C5-4578-8D3E-94D785984341}" destId="{DD4E8A6C-1CF2-437C-8CD3-A05D50B1F8AD}" srcOrd="3" destOrd="0" presId="urn:microsoft.com/office/officeart/2008/layout/VerticalCurvedList"/>
    <dgm:cxn modelId="{A52F152E-9E7E-4356-8F70-518BC30BB726}" type="presParOf" srcId="{6A567ABE-5567-43C1-B9E6-F8F54D892AE6}" destId="{41EF8D36-7B9A-48A0-A4F9-A89492B6A8DD}" srcOrd="1" destOrd="0" presId="urn:microsoft.com/office/officeart/2008/layout/VerticalCurvedList"/>
    <dgm:cxn modelId="{C982B492-82B3-4E3B-8B1F-AF238AA627D3}" type="presParOf" srcId="{6A567ABE-5567-43C1-B9E6-F8F54D892AE6}" destId="{5E3F7716-1083-4522-A8D5-1D323F5DFCB5}" srcOrd="2" destOrd="0" presId="urn:microsoft.com/office/officeart/2008/layout/VerticalCurvedList"/>
    <dgm:cxn modelId="{DBF26C37-5FCE-4405-82D7-E238E05813BE}" type="presParOf" srcId="{5E3F7716-1083-4522-A8D5-1D323F5DFCB5}" destId="{360136B9-28C5-4CA4-8222-5D73727B9D8B}" srcOrd="0" destOrd="0" presId="urn:microsoft.com/office/officeart/2008/layout/VerticalCurvedList"/>
    <dgm:cxn modelId="{5B44A890-D678-4B1C-A5E0-B3A388176C63}" type="presParOf" srcId="{6A567ABE-5567-43C1-B9E6-F8F54D892AE6}" destId="{72A7B2E7-C874-40D2-8E35-14E53AAB362C}" srcOrd="3" destOrd="0" presId="urn:microsoft.com/office/officeart/2008/layout/VerticalCurvedList"/>
    <dgm:cxn modelId="{BB061E15-894D-4895-8C92-2F3C3CDDCE24}" type="presParOf" srcId="{6A567ABE-5567-43C1-B9E6-F8F54D892AE6}" destId="{6FA2F4CF-2939-47D7-8EA3-78456CC738A5}" srcOrd="4" destOrd="0" presId="urn:microsoft.com/office/officeart/2008/layout/VerticalCurvedList"/>
    <dgm:cxn modelId="{04B674BE-4C74-4C50-84ED-F5B85D8FAA17}" type="presParOf" srcId="{6FA2F4CF-2939-47D7-8EA3-78456CC738A5}" destId="{A58312A9-2FF3-45B2-B6E8-C045733F749E}" srcOrd="0" destOrd="0" presId="urn:microsoft.com/office/officeart/2008/layout/VerticalCurvedList"/>
    <dgm:cxn modelId="{C3997CA9-90DC-40C1-A2B6-F96B80EB46FA}" type="presParOf" srcId="{6A567ABE-5567-43C1-B9E6-F8F54D892AE6}" destId="{653F6524-0C5A-42FA-9FB4-0D87E11BF951}" srcOrd="5" destOrd="0" presId="urn:microsoft.com/office/officeart/2008/layout/VerticalCurvedList"/>
    <dgm:cxn modelId="{5D1B54EA-F3DA-4692-A412-E8E4FD16471A}" type="presParOf" srcId="{6A567ABE-5567-43C1-B9E6-F8F54D892AE6}" destId="{289431E2-896D-4C9F-B90F-E30262E57DE2}" srcOrd="6" destOrd="0" presId="urn:microsoft.com/office/officeart/2008/layout/VerticalCurvedList"/>
    <dgm:cxn modelId="{9F4B2D7E-582A-4C95-85BF-2DB52656EA20}" type="presParOf" srcId="{289431E2-896D-4C9F-B90F-E30262E57DE2}" destId="{5730AB86-C2DB-4919-BF00-F3D9DA0118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C5BF9-2E24-4DF4-AF55-3BAE919DD83C}">
      <dsp:nvSpPr>
        <dsp:cNvPr id="0" name=""/>
        <dsp:cNvSpPr/>
      </dsp:nvSpPr>
      <dsp:spPr>
        <a:xfrm>
          <a:off x="-5964658" y="-963532"/>
          <a:ext cx="7497600" cy="7497600"/>
        </a:xfrm>
        <a:prstGeom prst="blockArc">
          <a:avLst>
            <a:gd name="adj1" fmla="val 18900000"/>
            <a:gd name="adj2" fmla="val 2700000"/>
            <a:gd name="adj3" fmla="val 288"/>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F8D36-7B9A-48A0-A4F9-A89492B6A8DD}">
      <dsp:nvSpPr>
        <dsp:cNvPr id="0" name=""/>
        <dsp:cNvSpPr/>
      </dsp:nvSpPr>
      <dsp:spPr>
        <a:xfrm>
          <a:off x="1996656" y="238725"/>
          <a:ext cx="8850998" cy="15351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323" tIns="101600" rIns="101600" bIns="101600" numCol="1" spcCol="1270" anchor="ctr" anchorCtr="0">
          <a:noAutofit/>
        </a:bodyPr>
        <a:lstStyle/>
        <a:p>
          <a:pPr lvl="0" algn="l" defTabSz="1778000">
            <a:lnSpc>
              <a:spcPct val="90000"/>
            </a:lnSpc>
            <a:spcBef>
              <a:spcPct val="0"/>
            </a:spcBef>
            <a:spcAft>
              <a:spcPct val="35000"/>
            </a:spcAft>
          </a:pPr>
          <a:r>
            <a:rPr lang="vi-VN" sz="4000" kern="1200" dirty="0">
              <a:latin typeface="Times New Roman" panose="02020603050405020304" pitchFamily="18" charset="0"/>
              <a:cs typeface="Times New Roman" panose="02020603050405020304" pitchFamily="18" charset="0"/>
            </a:rPr>
            <a:t>Mục I. Sự thành lập nhà </a:t>
          </a:r>
          <a:r>
            <a:rPr lang="vi-VN" sz="4000" kern="1200" dirty="0" smtClean="0">
              <a:latin typeface="Times New Roman" panose="02020603050405020304" pitchFamily="18" charset="0"/>
              <a:cs typeface="Times New Roman" panose="02020603050405020304" pitchFamily="18" charset="0"/>
            </a:rPr>
            <a:t>Trần</a:t>
          </a:r>
          <a:r>
            <a:rPr lang="vi-VN" sz="4000" kern="1200" dirty="0" smtClean="0"/>
            <a:t>. </a:t>
          </a:r>
          <a:r>
            <a:rPr lang="en-US" altLang="en-US" sz="4000" kern="1200" dirty="0" smtClean="0">
              <a:solidFill>
                <a:schemeClr val="bg1"/>
              </a:solidFill>
              <a:latin typeface="Times New Roman" panose="02020603050405020304" pitchFamily="18" charset="0"/>
              <a:cs typeface="Times New Roman" panose="02020603050405020304" pitchFamily="18" charset="0"/>
            </a:rPr>
            <a:t> </a:t>
          </a:r>
          <a:endParaRPr lang="en-US" altLang="en-US" sz="4000" kern="1200" dirty="0">
            <a:solidFill>
              <a:schemeClr val="bg1"/>
            </a:solidFill>
            <a:latin typeface="Times New Roman" panose="02020603050405020304" pitchFamily="18" charset="0"/>
            <a:cs typeface="Times New Roman" panose="02020603050405020304" pitchFamily="18" charset="0"/>
          </a:endParaRPr>
        </a:p>
      </dsp:txBody>
      <dsp:txXfrm>
        <a:off x="1996656" y="238725"/>
        <a:ext cx="8850998" cy="1535184"/>
      </dsp:txXfrm>
    </dsp:sp>
    <dsp:sp modelId="{360136B9-28C5-4CA4-8222-5D73727B9D8B}">
      <dsp:nvSpPr>
        <dsp:cNvPr id="0" name=""/>
        <dsp:cNvSpPr/>
      </dsp:nvSpPr>
      <dsp:spPr>
        <a:xfrm>
          <a:off x="408910" y="417790"/>
          <a:ext cx="1392634" cy="1392634"/>
        </a:xfrm>
        <a:prstGeom prst="ellipse">
          <a:avLst/>
        </a:prstGeom>
        <a:blipFill rotWithShape="0">
          <a:blip xmlns:r="http://schemas.openxmlformats.org/officeDocument/2006/relationships" r:embed="rId1"/>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7B2E7-C874-40D2-8E35-14E53AAB362C}">
      <dsp:nvSpPr>
        <dsp:cNvPr id="0" name=""/>
        <dsp:cNvSpPr/>
      </dsp:nvSpPr>
      <dsp:spPr>
        <a:xfrm>
          <a:off x="2015664" y="2098014"/>
          <a:ext cx="8880935" cy="152947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323" tIns="101600" rIns="101600" bIns="101600" numCol="1" spcCol="1270" anchor="ctr" anchorCtr="0">
          <a:noAutofit/>
        </a:bodyPr>
        <a:lstStyle/>
        <a:p>
          <a:pPr lvl="0" algn="l" defTabSz="1778000">
            <a:lnSpc>
              <a:spcPct val="90000"/>
            </a:lnSpc>
            <a:spcBef>
              <a:spcPct val="0"/>
            </a:spcBef>
            <a:spcAft>
              <a:spcPct val="35000"/>
            </a:spcAft>
          </a:pPr>
          <a:r>
            <a:rPr lang="vi-VN" sz="4000" kern="1200" dirty="0">
              <a:latin typeface="Times New Roman" panose="02020603050405020304" pitchFamily="18" charset="0"/>
              <a:cs typeface="Times New Roman" panose="02020603050405020304" pitchFamily="18" charset="0"/>
            </a:rPr>
            <a:t>Mục II. </a:t>
          </a:r>
          <a:r>
            <a:rPr lang="en-US" sz="4000" kern="1200" dirty="0" err="1" smtClean="0">
              <a:latin typeface="Times New Roman" panose="02020603050405020304" pitchFamily="18" charset="0"/>
              <a:cs typeface="Times New Roman" panose="02020603050405020304" pitchFamily="18" charset="0"/>
            </a:rPr>
            <a:t>Tình</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hình</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chính</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trị</a:t>
          </a:r>
          <a:endParaRPr lang="en-US" sz="4000" kern="1200" dirty="0">
            <a:latin typeface="Times New Roman" panose="02020603050405020304" pitchFamily="18" charset="0"/>
            <a:cs typeface="Times New Roman" panose="02020603050405020304" pitchFamily="18" charset="0"/>
          </a:endParaRPr>
        </a:p>
      </dsp:txBody>
      <dsp:txXfrm>
        <a:off x="2015664" y="2098014"/>
        <a:ext cx="8880935" cy="1529479"/>
      </dsp:txXfrm>
    </dsp:sp>
    <dsp:sp modelId="{A58312A9-2FF3-45B2-B6E8-C045733F749E}">
      <dsp:nvSpPr>
        <dsp:cNvPr id="0" name=""/>
        <dsp:cNvSpPr/>
      </dsp:nvSpPr>
      <dsp:spPr>
        <a:xfrm>
          <a:off x="484440" y="2091708"/>
          <a:ext cx="2055374" cy="1392634"/>
        </a:xfrm>
        <a:prstGeom prst="ellipse">
          <a:avLst/>
        </a:prstGeom>
        <a:blipFill rotWithShape="0">
          <a:blip xmlns:r="http://schemas.openxmlformats.org/officeDocument/2006/relationships" r:embed="rId2"/>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3F6524-0C5A-42FA-9FB4-0D87E11BF951}">
      <dsp:nvSpPr>
        <dsp:cNvPr id="0" name=""/>
        <dsp:cNvSpPr/>
      </dsp:nvSpPr>
      <dsp:spPr>
        <a:xfrm>
          <a:off x="2113146" y="3820128"/>
          <a:ext cx="8772936" cy="13738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4323" tIns="101600" rIns="101600" bIns="101600" numCol="1" spcCol="1270" anchor="ctr" anchorCtr="0">
          <a:noAutofit/>
        </a:bodyPr>
        <a:lstStyle/>
        <a:p>
          <a:pPr lvl="0" algn="l" defTabSz="1778000">
            <a:lnSpc>
              <a:spcPct val="90000"/>
            </a:lnSpc>
            <a:spcBef>
              <a:spcPct val="0"/>
            </a:spcBef>
            <a:spcAft>
              <a:spcPct val="35000"/>
            </a:spcAft>
          </a:pPr>
          <a:r>
            <a:rPr lang="vi-VN" sz="4000" kern="1200" dirty="0">
              <a:latin typeface="Times New Roman" panose="02020603050405020304" pitchFamily="18" charset="0"/>
              <a:cs typeface="Times New Roman" panose="02020603050405020304" pitchFamily="18" charset="0"/>
            </a:rPr>
            <a:t>Mục III. Tình hình kinh tế, </a:t>
          </a:r>
          <a:r>
            <a:rPr lang="en-US" sz="4000" kern="1200" dirty="0" err="1" smtClean="0">
              <a:latin typeface="Times New Roman" panose="02020603050405020304" pitchFamily="18" charset="0"/>
              <a:cs typeface="Times New Roman" panose="02020603050405020304" pitchFamily="18" charset="0"/>
            </a:rPr>
            <a:t>xã</a:t>
          </a:r>
          <a:r>
            <a:rPr lang="en-US" sz="4000" kern="1200" dirty="0" smtClean="0">
              <a:latin typeface="Times New Roman" panose="02020603050405020304" pitchFamily="18" charset="0"/>
              <a:cs typeface="Times New Roman" panose="02020603050405020304" pitchFamily="18" charset="0"/>
            </a:rPr>
            <a:t> </a:t>
          </a:r>
          <a:r>
            <a:rPr lang="en-US" sz="4000" kern="1200" dirty="0" err="1" smtClean="0">
              <a:latin typeface="Times New Roman" panose="02020603050405020304" pitchFamily="18" charset="0"/>
              <a:cs typeface="Times New Roman" panose="02020603050405020304" pitchFamily="18" charset="0"/>
            </a:rPr>
            <a:t>hội</a:t>
          </a:r>
          <a:endParaRPr lang="en-US" sz="4000" kern="1200" dirty="0">
            <a:latin typeface="Times New Roman" panose="02020603050405020304" pitchFamily="18" charset="0"/>
            <a:cs typeface="Times New Roman" panose="02020603050405020304" pitchFamily="18" charset="0"/>
          </a:endParaRPr>
        </a:p>
      </dsp:txBody>
      <dsp:txXfrm>
        <a:off x="2113146" y="3820128"/>
        <a:ext cx="8772936" cy="1373827"/>
      </dsp:txXfrm>
    </dsp:sp>
    <dsp:sp modelId="{5730AB86-C2DB-4919-BF00-F3D9DA011867}">
      <dsp:nvSpPr>
        <dsp:cNvPr id="0" name=""/>
        <dsp:cNvSpPr/>
      </dsp:nvSpPr>
      <dsp:spPr>
        <a:xfrm>
          <a:off x="0" y="3667425"/>
          <a:ext cx="1960160" cy="1545642"/>
        </a:xfrm>
        <a:prstGeom prst="ellipse">
          <a:avLst/>
        </a:prstGeom>
        <a:blipFill rotWithShape="0">
          <a:blip xmlns:r="http://schemas.openxmlformats.org/officeDocument/2006/relationships" r:embed="rId3"/>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C715B67-483B-44E8-8AEF-20009D281764}" type="datetimeFigureOut">
              <a:rPr lang="en-GB"/>
              <a:pPr>
                <a:defRPr/>
              </a:pPr>
              <a:t>28/03/2023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6B85B4EC-247B-4129-8125-C98E70CC7D2C}" type="slidenum">
              <a:rPr lang="en-GB" altLang="vi-VN"/>
              <a:pPr>
                <a:defRPr/>
              </a:pPr>
              <a:t>‹#›</a:t>
            </a:fld>
            <a:endParaRPr lang="en-GB" altLang="vi-VN"/>
          </a:p>
        </p:txBody>
      </p:sp>
    </p:spTree>
    <p:extLst>
      <p:ext uri="{BB962C8B-B14F-4D97-AF65-F5344CB8AC3E}">
        <p14:creationId xmlns:p14="http://schemas.microsoft.com/office/powerpoint/2010/main" val="1584697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2D4C000-8C5C-45E7-B019-15316522A7FD}" type="slidenum">
              <a:rPr lang="en-US" altLang="en-US" smtClean="0">
                <a:solidFill>
                  <a:srgbClr val="000000"/>
                </a:solidFill>
                <a:cs typeface="Arial" pitchFamily="34" charset="0"/>
              </a:rPr>
              <a:pPr/>
              <a:t>4</a:t>
            </a:fld>
            <a:endParaRPr lang="en-US" altLang="en-US" smtClean="0">
              <a:solidFill>
                <a:srgbClr val="000000"/>
              </a:solidFill>
              <a:cs typeface="Arial" pitchFamily="34" charset="0"/>
            </a:endParaRPr>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AA7FEFB-01AB-4604-AB0A-A3EE11322490}" type="slidenum">
              <a:rPr lang="en-US" altLang="vi-VN" smtClean="0">
                <a:latin typeface="Arial" pitchFamily="34" charset="0"/>
              </a:rPr>
              <a:pPr>
                <a:spcBef>
                  <a:spcPct val="0"/>
                </a:spcBef>
              </a:pPr>
              <a:t>24</a:t>
            </a:fld>
            <a:endParaRPr lang="en-US" altLang="vi-VN" smtClean="0">
              <a:latin typeface="Arial" pitchFamily="34"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vi-VN"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A4B6E47-4F8D-414D-9055-BFF5A5605789}" type="slidenum">
              <a:rPr lang="en-US" altLang="en-US" smtClean="0">
                <a:solidFill>
                  <a:srgbClr val="000000"/>
                </a:solidFill>
                <a:cs typeface="Arial" pitchFamily="34" charset="0"/>
              </a:rPr>
              <a:pPr/>
              <a:t>11</a:t>
            </a:fld>
            <a:endParaRPr lang="en-US" altLang="en-US" smtClean="0">
              <a:solidFill>
                <a:srgbClr val="000000"/>
              </a:solidFill>
              <a:cs typeface="Arial" pitchFamily="34" charset="0"/>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EF76A8A-3AC4-4E5B-BB4E-7A0840844B34}" type="slidenum">
              <a:rPr lang="en-US" altLang="en-US" smtClean="0">
                <a:solidFill>
                  <a:srgbClr val="000000"/>
                </a:solidFill>
                <a:cs typeface="Arial" pitchFamily="34" charset="0"/>
              </a:rPr>
              <a:pPr>
                <a:spcBef>
                  <a:spcPct val="0"/>
                </a:spcBef>
              </a:pPr>
              <a:t>13</a:t>
            </a:fld>
            <a:endParaRPr lang="en-US" altLang="en-US" smtClean="0">
              <a:solidFill>
                <a:srgbClr val="000000"/>
              </a:solidFill>
              <a:cs typeface="Arial" pitchFamily="34" charset="0"/>
            </a:endParaRPr>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C174403-A180-4630-8091-3989506E225C}" type="slidenum">
              <a:rPr lang="en-US" altLang="en-US" smtClean="0">
                <a:solidFill>
                  <a:srgbClr val="000000"/>
                </a:solidFill>
                <a:cs typeface="Arial" pitchFamily="34" charset="0"/>
              </a:rPr>
              <a:pPr>
                <a:spcBef>
                  <a:spcPct val="0"/>
                </a:spcBef>
              </a:pPr>
              <a:t>14</a:t>
            </a:fld>
            <a:endParaRPr lang="en-US" altLang="en-US" smtClean="0">
              <a:solidFill>
                <a:srgbClr val="000000"/>
              </a:solidFill>
              <a:cs typeface="Arial" pitchFamily="34" charset="0"/>
            </a:endParaRPr>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8B67C818-EF01-4934-AB3E-2D71662C39A9}" type="slidenum">
              <a:rPr lang="en-US" altLang="en-US" smtClean="0">
                <a:solidFill>
                  <a:srgbClr val="000000"/>
                </a:solidFill>
                <a:cs typeface="Arial" pitchFamily="34" charset="0"/>
              </a:rPr>
              <a:pPr>
                <a:spcBef>
                  <a:spcPct val="0"/>
                </a:spcBef>
              </a:pPr>
              <a:t>17</a:t>
            </a:fld>
            <a:endParaRPr lang="en-US" altLang="en-US" smtClean="0">
              <a:solidFill>
                <a:srgbClr val="000000"/>
              </a:solidFill>
              <a:cs typeface="Arial" pitchFamily="34" charset="0"/>
            </a:endParaRPr>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6DCC1DD2-4737-4718-8BC5-33DE4E54783D}" type="slidenum">
              <a:rPr lang="en-US" altLang="en-US" smtClean="0">
                <a:solidFill>
                  <a:srgbClr val="000000"/>
                </a:solidFill>
                <a:cs typeface="Arial" pitchFamily="34" charset="0"/>
              </a:rPr>
              <a:pPr/>
              <a:t>18</a:t>
            </a:fld>
            <a:endParaRPr lang="en-US" altLang="en-US" smtClean="0">
              <a:solidFill>
                <a:srgbClr val="000000"/>
              </a:solidFill>
              <a:cs typeface="Arial" pitchFamily="34" charset="0"/>
            </a:endParaRPr>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59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C2E9FBF-EBB4-42FF-95AC-EDB17F123E0F}" type="slidenum">
              <a:rPr lang="en-GB" altLang="vi-VN" smtClean="0">
                <a:latin typeface="Calibri" pitchFamily="34" charset="0"/>
              </a:rPr>
              <a:pPr/>
              <a:t>21</a:t>
            </a:fld>
            <a:endParaRPr lang="en-GB" altLang="vi-V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1448FF0-3C2D-46B9-88B9-6635307C629E}" type="slidenum">
              <a:rPr lang="en-US" altLang="en-US" smtClean="0">
                <a:solidFill>
                  <a:srgbClr val="000000"/>
                </a:solidFill>
                <a:cs typeface="Arial" pitchFamily="34" charset="0"/>
              </a:rPr>
              <a:pPr/>
              <a:t>22</a:t>
            </a:fld>
            <a:endParaRPr lang="en-US" altLang="en-US" smtClean="0">
              <a:solidFill>
                <a:srgbClr val="000000"/>
              </a:solidFill>
              <a:cs typeface="Arial" pitchFamily="34" charset="0"/>
            </a:endParaRPr>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C53A872-9A52-4825-9421-4FECF9BEE5A3}" type="slidenum">
              <a:rPr lang="en-US" altLang="vi-VN" smtClean="0">
                <a:latin typeface="Arial" pitchFamily="34" charset="0"/>
              </a:rPr>
              <a:pPr>
                <a:spcBef>
                  <a:spcPct val="0"/>
                </a:spcBef>
              </a:pPr>
              <a:t>23</a:t>
            </a:fld>
            <a:endParaRPr lang="en-US" altLang="vi-VN" smtClean="0">
              <a:latin typeface="Arial" pitchFamily="34"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vi-V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2.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E018547-67E7-4E21-85CD-14CA03AA55BE}" type="datetimeFigureOut">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46AC0F-1B53-4308-83A2-37FBEC4874E8}" type="slidenum">
              <a:rPr lang="en-US" altLang="vi-VN"/>
              <a:pPr>
                <a:defRPr/>
              </a:pPr>
              <a:t>‹#›</a:t>
            </a:fld>
            <a:endParaRPr lang="en-US" altLang="vi-VN"/>
          </a:p>
        </p:txBody>
      </p:sp>
    </p:spTree>
    <p:extLst>
      <p:ext uri="{BB962C8B-B14F-4D97-AF65-F5344CB8AC3E}">
        <p14:creationId xmlns:p14="http://schemas.microsoft.com/office/powerpoint/2010/main" val="4145772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DE07A7-AE68-4DAE-AB90-CF4AB0E76EAD}" type="datetimeFigureOut">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52C53E-3C73-45B4-9DBA-458280204E7C}" type="slidenum">
              <a:rPr lang="en-US" altLang="vi-VN"/>
              <a:pPr>
                <a:defRPr/>
              </a:pPr>
              <a:t>‹#›</a:t>
            </a:fld>
            <a:endParaRPr lang="en-US" altLang="vi-VN"/>
          </a:p>
        </p:txBody>
      </p:sp>
    </p:spTree>
    <p:extLst>
      <p:ext uri="{BB962C8B-B14F-4D97-AF65-F5344CB8AC3E}">
        <p14:creationId xmlns:p14="http://schemas.microsoft.com/office/powerpoint/2010/main" val="1182456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83901D-726A-4108-A037-762B32879CD0}" type="datetimeFigureOut">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734DB-1F49-4A01-B17B-405F1CD48270}" type="slidenum">
              <a:rPr lang="en-US" altLang="vi-VN"/>
              <a:pPr>
                <a:defRPr/>
              </a:pPr>
              <a:t>‹#›</a:t>
            </a:fld>
            <a:endParaRPr lang="en-US" altLang="vi-VN"/>
          </a:p>
        </p:txBody>
      </p:sp>
    </p:spTree>
    <p:extLst>
      <p:ext uri="{BB962C8B-B14F-4D97-AF65-F5344CB8AC3E}">
        <p14:creationId xmlns:p14="http://schemas.microsoft.com/office/powerpoint/2010/main" val="1508821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35ACEC3A-E61F-43DC-952D-50557994E06C}" type="slidenum">
              <a:rPr lang="en-US" altLang="en-US"/>
              <a:pPr>
                <a:defRPr/>
              </a:pPr>
              <a:t>‹#›</a:t>
            </a:fld>
            <a:endParaRPr lang="en-US" altLang="en-US"/>
          </a:p>
        </p:txBody>
      </p:sp>
    </p:spTree>
    <p:extLst>
      <p:ext uri="{BB962C8B-B14F-4D97-AF65-F5344CB8AC3E}">
        <p14:creationId xmlns:p14="http://schemas.microsoft.com/office/powerpoint/2010/main" val="135438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9CA7A8A-C510-42E4-B3C9-BD094B4295AF}" type="slidenum">
              <a:rPr lang="en-US" altLang="en-US"/>
              <a:pPr>
                <a:defRPr/>
              </a:pPr>
              <a:t>‹#›</a:t>
            </a:fld>
            <a:endParaRPr lang="en-US" altLang="en-US"/>
          </a:p>
        </p:txBody>
      </p:sp>
    </p:spTree>
    <p:extLst>
      <p:ext uri="{BB962C8B-B14F-4D97-AF65-F5344CB8AC3E}">
        <p14:creationId xmlns:p14="http://schemas.microsoft.com/office/powerpoint/2010/main" val="1219162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BB75114-C853-40AA-9517-7E3E2E8681F0}" type="slidenum">
              <a:rPr lang="en-US" altLang="en-US"/>
              <a:pPr>
                <a:defRPr/>
              </a:pPr>
              <a:t>‹#›</a:t>
            </a:fld>
            <a:endParaRPr lang="en-US" altLang="en-US"/>
          </a:p>
        </p:txBody>
      </p:sp>
    </p:spTree>
    <p:extLst>
      <p:ext uri="{BB962C8B-B14F-4D97-AF65-F5344CB8AC3E}">
        <p14:creationId xmlns:p14="http://schemas.microsoft.com/office/powerpoint/2010/main" val="232492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B40E0771-0123-41B6-B603-EA6B215FC564}" type="slidenum">
              <a:rPr lang="en-US" altLang="en-US"/>
              <a:pPr>
                <a:defRPr/>
              </a:pPr>
              <a:t>‹#›</a:t>
            </a:fld>
            <a:endParaRPr lang="en-US" altLang="en-US"/>
          </a:p>
        </p:txBody>
      </p:sp>
    </p:spTree>
    <p:extLst>
      <p:ext uri="{BB962C8B-B14F-4D97-AF65-F5344CB8AC3E}">
        <p14:creationId xmlns:p14="http://schemas.microsoft.com/office/powerpoint/2010/main" val="409492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B28AFF2A-39B6-4D4A-BB05-35DBE653530C}" type="slidenum">
              <a:rPr lang="en-US" altLang="en-US"/>
              <a:pPr>
                <a:defRPr/>
              </a:pPr>
              <a:t>‹#›</a:t>
            </a:fld>
            <a:endParaRPr lang="en-US" altLang="en-US"/>
          </a:p>
        </p:txBody>
      </p:sp>
    </p:spTree>
    <p:extLst>
      <p:ext uri="{BB962C8B-B14F-4D97-AF65-F5344CB8AC3E}">
        <p14:creationId xmlns:p14="http://schemas.microsoft.com/office/powerpoint/2010/main" val="1842065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AC01711B-90D4-4A80-BAA7-709483F8723D}" type="slidenum">
              <a:rPr lang="en-US" altLang="en-US"/>
              <a:pPr>
                <a:defRPr/>
              </a:pPr>
              <a:t>‹#›</a:t>
            </a:fld>
            <a:endParaRPr lang="en-US" altLang="en-US"/>
          </a:p>
        </p:txBody>
      </p:sp>
    </p:spTree>
    <p:extLst>
      <p:ext uri="{BB962C8B-B14F-4D97-AF65-F5344CB8AC3E}">
        <p14:creationId xmlns:p14="http://schemas.microsoft.com/office/powerpoint/2010/main" val="3065909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07212B05-2EB7-4BB7-9C58-3A22562A90C8}" type="slidenum">
              <a:rPr lang="en-US" altLang="en-US"/>
              <a:pPr>
                <a:defRPr/>
              </a:pPr>
              <a:t>‹#›</a:t>
            </a:fld>
            <a:endParaRPr lang="en-US" altLang="en-US"/>
          </a:p>
        </p:txBody>
      </p:sp>
    </p:spTree>
    <p:extLst>
      <p:ext uri="{BB962C8B-B14F-4D97-AF65-F5344CB8AC3E}">
        <p14:creationId xmlns:p14="http://schemas.microsoft.com/office/powerpoint/2010/main" val="384152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50C24035-9DA1-4EB3-82D5-3F954F7AB3D7}" type="slidenum">
              <a:rPr lang="en-US" altLang="en-US"/>
              <a:pPr>
                <a:defRPr/>
              </a:pPr>
              <a:t>‹#›</a:t>
            </a:fld>
            <a:endParaRPr lang="en-US" altLang="en-US"/>
          </a:p>
        </p:txBody>
      </p:sp>
    </p:spTree>
    <p:extLst>
      <p:ext uri="{BB962C8B-B14F-4D97-AF65-F5344CB8AC3E}">
        <p14:creationId xmlns:p14="http://schemas.microsoft.com/office/powerpoint/2010/main" val="97357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1922DC4-B62B-4916-B62F-CD15C6D9C797}" type="datetimeFigureOut">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09E5A0-2178-42A7-ACCB-98080CD9E413}" type="slidenum">
              <a:rPr lang="en-US" altLang="vi-VN"/>
              <a:pPr>
                <a:defRPr/>
              </a:pPr>
              <a:t>‹#›</a:t>
            </a:fld>
            <a:endParaRPr lang="en-US" altLang="vi-VN"/>
          </a:p>
        </p:txBody>
      </p:sp>
    </p:spTree>
    <p:extLst>
      <p:ext uri="{BB962C8B-B14F-4D97-AF65-F5344CB8AC3E}">
        <p14:creationId xmlns:p14="http://schemas.microsoft.com/office/powerpoint/2010/main" val="289107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005D586A-3AD6-4423-9BD8-D6A235432A33}" type="slidenum">
              <a:rPr lang="en-US" altLang="en-US"/>
              <a:pPr>
                <a:defRPr/>
              </a:pPr>
              <a:t>‹#›</a:t>
            </a:fld>
            <a:endParaRPr lang="en-US" altLang="en-US"/>
          </a:p>
        </p:txBody>
      </p:sp>
    </p:spTree>
    <p:extLst>
      <p:ext uri="{BB962C8B-B14F-4D97-AF65-F5344CB8AC3E}">
        <p14:creationId xmlns:p14="http://schemas.microsoft.com/office/powerpoint/2010/main" val="535444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6565F3E-BF84-47A9-8F43-28DF481C5649}" type="slidenum">
              <a:rPr lang="en-US" altLang="en-US"/>
              <a:pPr>
                <a:defRPr/>
              </a:pPr>
              <a:t>‹#›</a:t>
            </a:fld>
            <a:endParaRPr lang="en-US" altLang="en-US"/>
          </a:p>
        </p:txBody>
      </p:sp>
    </p:spTree>
    <p:extLst>
      <p:ext uri="{BB962C8B-B14F-4D97-AF65-F5344CB8AC3E}">
        <p14:creationId xmlns:p14="http://schemas.microsoft.com/office/powerpoint/2010/main" val="2285062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DFE71457-670C-4D0A-90E9-53AFEA274E57}" type="slidenum">
              <a:rPr lang="en-US" altLang="en-US"/>
              <a:pPr>
                <a:defRPr/>
              </a:pPr>
              <a:t>‹#›</a:t>
            </a:fld>
            <a:endParaRPr lang="en-US" altLang="en-US"/>
          </a:p>
        </p:txBody>
      </p:sp>
    </p:spTree>
    <p:extLst>
      <p:ext uri="{BB962C8B-B14F-4D97-AF65-F5344CB8AC3E}">
        <p14:creationId xmlns:p14="http://schemas.microsoft.com/office/powerpoint/2010/main" val="788700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F1C3A297-68B2-4059-A154-1868CCCD969B}" type="slidenum">
              <a:rPr lang="en-US" altLang="en-US"/>
              <a:pPr>
                <a:defRPr/>
              </a:pPr>
              <a:t>‹#›</a:t>
            </a:fld>
            <a:endParaRPr lang="en-US" altLang="en-US"/>
          </a:p>
        </p:txBody>
      </p:sp>
    </p:spTree>
    <p:extLst>
      <p:ext uri="{BB962C8B-B14F-4D97-AF65-F5344CB8AC3E}">
        <p14:creationId xmlns:p14="http://schemas.microsoft.com/office/powerpoint/2010/main" val="3855271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3E17F322-FC40-4D2B-9D74-7F0BB9076D1A}" type="slidenum">
              <a:rPr lang="en-US" altLang="en-US"/>
              <a:pPr>
                <a:defRPr/>
              </a:pPr>
              <a:t>‹#›</a:t>
            </a:fld>
            <a:endParaRPr lang="en-US" altLang="en-US"/>
          </a:p>
        </p:txBody>
      </p:sp>
    </p:spTree>
    <p:extLst>
      <p:ext uri="{BB962C8B-B14F-4D97-AF65-F5344CB8AC3E}">
        <p14:creationId xmlns:p14="http://schemas.microsoft.com/office/powerpoint/2010/main" val="3772092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0C563D02-73B4-47C7-9937-06CF191488C9}" type="slidenum">
              <a:rPr lang="en-US" altLang="en-US"/>
              <a:pPr>
                <a:defRPr/>
              </a:pPr>
              <a:t>‹#›</a:t>
            </a:fld>
            <a:endParaRPr lang="en-US" altLang="en-US"/>
          </a:p>
        </p:txBody>
      </p:sp>
    </p:spTree>
    <p:extLst>
      <p:ext uri="{BB962C8B-B14F-4D97-AF65-F5344CB8AC3E}">
        <p14:creationId xmlns:p14="http://schemas.microsoft.com/office/powerpoint/2010/main" val="3796258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86A62305-C81C-4C02-9068-75C06FE82F2F}" type="slidenum">
              <a:rPr lang="en-US" altLang="en-US"/>
              <a:pPr>
                <a:defRPr/>
              </a:pPr>
              <a:t>‹#›</a:t>
            </a:fld>
            <a:endParaRPr lang="en-US" altLang="en-US"/>
          </a:p>
        </p:txBody>
      </p:sp>
    </p:spTree>
    <p:extLst>
      <p:ext uri="{BB962C8B-B14F-4D97-AF65-F5344CB8AC3E}">
        <p14:creationId xmlns:p14="http://schemas.microsoft.com/office/powerpoint/2010/main" val="4284530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7902C7B5-A365-4612-AA19-F0D9B1B1A371}" type="slidenum">
              <a:rPr lang="en-US" altLang="en-US"/>
              <a:pPr>
                <a:defRPr/>
              </a:pPr>
              <a:t>‹#›</a:t>
            </a:fld>
            <a:endParaRPr lang="en-US" altLang="en-US"/>
          </a:p>
        </p:txBody>
      </p:sp>
    </p:spTree>
    <p:extLst>
      <p:ext uri="{BB962C8B-B14F-4D97-AF65-F5344CB8AC3E}">
        <p14:creationId xmlns:p14="http://schemas.microsoft.com/office/powerpoint/2010/main" val="3575249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262AD2CE-4EED-4FF5-94AC-FC55839AB71B}" type="slidenum">
              <a:rPr lang="en-US" altLang="en-US"/>
              <a:pPr>
                <a:defRPr/>
              </a:pPr>
              <a:t>‹#›</a:t>
            </a:fld>
            <a:endParaRPr lang="en-US" altLang="en-US"/>
          </a:p>
        </p:txBody>
      </p:sp>
    </p:spTree>
    <p:extLst>
      <p:ext uri="{BB962C8B-B14F-4D97-AF65-F5344CB8AC3E}">
        <p14:creationId xmlns:p14="http://schemas.microsoft.com/office/powerpoint/2010/main" val="3333182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4ED96B67-DCC3-47A7-89D2-F5ECF39E78E5}" type="slidenum">
              <a:rPr lang="en-US" altLang="en-US"/>
              <a:pPr>
                <a:defRPr/>
              </a:pPr>
              <a:t>‹#›</a:t>
            </a:fld>
            <a:endParaRPr lang="en-US" altLang="en-US"/>
          </a:p>
        </p:txBody>
      </p:sp>
    </p:spTree>
    <p:extLst>
      <p:ext uri="{BB962C8B-B14F-4D97-AF65-F5344CB8AC3E}">
        <p14:creationId xmlns:p14="http://schemas.microsoft.com/office/powerpoint/2010/main" val="302301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89376C-70E3-43E9-ADFC-F6BD963E87B7}" type="datetimeFigureOut">
              <a:rPr lang="en-US"/>
              <a:pPr>
                <a:defRPr/>
              </a:pPr>
              <a:t>3/28/2023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030697-DD47-4D2C-8762-EEBFBE6E0CA1}" type="slidenum">
              <a:rPr lang="en-US" altLang="vi-VN"/>
              <a:pPr>
                <a:defRPr/>
              </a:pPr>
              <a:t>‹#›</a:t>
            </a:fld>
            <a:endParaRPr lang="en-US" altLang="vi-VN"/>
          </a:p>
        </p:txBody>
      </p:sp>
    </p:spTree>
    <p:extLst>
      <p:ext uri="{BB962C8B-B14F-4D97-AF65-F5344CB8AC3E}">
        <p14:creationId xmlns:p14="http://schemas.microsoft.com/office/powerpoint/2010/main" val="544039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A40111D4-F7BD-406A-992A-3DB959B27FDA}" type="slidenum">
              <a:rPr lang="en-US" altLang="en-US"/>
              <a:pPr>
                <a:defRPr/>
              </a:pPr>
              <a:t>‹#›</a:t>
            </a:fld>
            <a:endParaRPr lang="en-US" altLang="en-US"/>
          </a:p>
        </p:txBody>
      </p:sp>
    </p:spTree>
    <p:extLst>
      <p:ext uri="{BB962C8B-B14F-4D97-AF65-F5344CB8AC3E}">
        <p14:creationId xmlns:p14="http://schemas.microsoft.com/office/powerpoint/2010/main" val="736591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A2D3BF99-41D7-4DE0-A968-4C92AFEDA0FB}" type="slidenum">
              <a:rPr lang="en-US" altLang="en-US"/>
              <a:pPr>
                <a:defRPr/>
              </a:pPr>
              <a:t>‹#›</a:t>
            </a:fld>
            <a:endParaRPr lang="en-US" altLang="en-US"/>
          </a:p>
        </p:txBody>
      </p:sp>
    </p:spTree>
    <p:extLst>
      <p:ext uri="{BB962C8B-B14F-4D97-AF65-F5344CB8AC3E}">
        <p14:creationId xmlns:p14="http://schemas.microsoft.com/office/powerpoint/2010/main" val="567877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BE7B4A79-0ED1-4C25-BC3F-470462633D5D}" type="slidenum">
              <a:rPr lang="en-US" altLang="en-US"/>
              <a:pPr>
                <a:defRPr/>
              </a:pPr>
              <a:t>‹#›</a:t>
            </a:fld>
            <a:endParaRPr lang="en-US" altLang="en-US"/>
          </a:p>
        </p:txBody>
      </p:sp>
    </p:spTree>
    <p:extLst>
      <p:ext uri="{BB962C8B-B14F-4D97-AF65-F5344CB8AC3E}">
        <p14:creationId xmlns:p14="http://schemas.microsoft.com/office/powerpoint/2010/main" val="1601693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33DBC954-B661-4EE5-99B0-78C3977AEE9B}" type="slidenum">
              <a:rPr lang="en-US" altLang="en-US"/>
              <a:pPr>
                <a:defRPr/>
              </a:pPr>
              <a:t>‹#›</a:t>
            </a:fld>
            <a:endParaRPr lang="en-US" altLang="en-US"/>
          </a:p>
        </p:txBody>
      </p:sp>
    </p:spTree>
    <p:extLst>
      <p:ext uri="{BB962C8B-B14F-4D97-AF65-F5344CB8AC3E}">
        <p14:creationId xmlns:p14="http://schemas.microsoft.com/office/powerpoint/2010/main" val="1748774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2200A27F-5EE9-4E7A-9317-0BABE402BAA4}" type="slidenum">
              <a:rPr lang="en-US" altLang="en-US"/>
              <a:pPr>
                <a:defRPr/>
              </a:pPr>
              <a:t>‹#›</a:t>
            </a:fld>
            <a:endParaRPr lang="en-US" altLang="en-US"/>
          </a:p>
        </p:txBody>
      </p:sp>
    </p:spTree>
    <p:extLst>
      <p:ext uri="{BB962C8B-B14F-4D97-AF65-F5344CB8AC3E}">
        <p14:creationId xmlns:p14="http://schemas.microsoft.com/office/powerpoint/2010/main" val="1221155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9DE1B000-A622-41DB-B18A-3C1A57687724}" type="slidenum">
              <a:rPr lang="en-US" altLang="en-US"/>
              <a:pPr>
                <a:defRPr/>
              </a:pPr>
              <a:t>‹#›</a:t>
            </a:fld>
            <a:endParaRPr lang="en-US" altLang="en-US"/>
          </a:p>
        </p:txBody>
      </p:sp>
    </p:spTree>
    <p:extLst>
      <p:ext uri="{BB962C8B-B14F-4D97-AF65-F5344CB8AC3E}">
        <p14:creationId xmlns:p14="http://schemas.microsoft.com/office/powerpoint/2010/main" val="2294494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A73F9FC6-9B15-49D8-9C16-612C07E2E08B}" type="slidenum">
              <a:rPr lang="en-US" altLang="en-US"/>
              <a:pPr>
                <a:defRPr/>
              </a:pPr>
              <a:t>‹#›</a:t>
            </a:fld>
            <a:endParaRPr lang="en-US" altLang="en-US"/>
          </a:p>
        </p:txBody>
      </p:sp>
    </p:spTree>
    <p:extLst>
      <p:ext uri="{BB962C8B-B14F-4D97-AF65-F5344CB8AC3E}">
        <p14:creationId xmlns:p14="http://schemas.microsoft.com/office/powerpoint/2010/main" val="1348633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174A5F69-71DA-46E9-B50B-5E64D33A9113}" type="slidenum">
              <a:rPr lang="en-US" altLang="en-US"/>
              <a:pPr>
                <a:defRPr/>
              </a:pPr>
              <a:t>‹#›</a:t>
            </a:fld>
            <a:endParaRPr lang="en-US" altLang="en-US"/>
          </a:p>
        </p:txBody>
      </p:sp>
    </p:spTree>
    <p:extLst>
      <p:ext uri="{BB962C8B-B14F-4D97-AF65-F5344CB8AC3E}">
        <p14:creationId xmlns:p14="http://schemas.microsoft.com/office/powerpoint/2010/main" val="72741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F7593916-CDE6-4B4F-B293-5234C2DB8828}" type="slidenum">
              <a:rPr lang="en-US" altLang="en-US"/>
              <a:pPr>
                <a:defRPr/>
              </a:pPr>
              <a:t>‹#›</a:t>
            </a:fld>
            <a:endParaRPr lang="en-US" altLang="en-US"/>
          </a:p>
        </p:txBody>
      </p:sp>
    </p:spTree>
    <p:extLst>
      <p:ext uri="{BB962C8B-B14F-4D97-AF65-F5344CB8AC3E}">
        <p14:creationId xmlns:p14="http://schemas.microsoft.com/office/powerpoint/2010/main" val="2833972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62CBE90D-D90B-4095-B577-279FB332506B}" type="slidenum">
              <a:rPr lang="en-US" altLang="en-US"/>
              <a:pPr>
                <a:defRPr/>
              </a:pPr>
              <a:t>‹#›</a:t>
            </a:fld>
            <a:endParaRPr lang="en-US" altLang="en-US"/>
          </a:p>
        </p:txBody>
      </p:sp>
    </p:spTree>
    <p:extLst>
      <p:ext uri="{BB962C8B-B14F-4D97-AF65-F5344CB8AC3E}">
        <p14:creationId xmlns:p14="http://schemas.microsoft.com/office/powerpoint/2010/main" val="78751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DCA56CB-D5B0-4CFE-8053-DF2DBE1632A5}" type="datetimeFigureOut">
              <a:rPr lang="en-US"/>
              <a:pPr>
                <a:defRPr/>
              </a:pPr>
              <a:t>3/28/2023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904BA3-5CBB-4B4E-AFA3-9FADA5BC0E31}" type="slidenum">
              <a:rPr lang="en-US" altLang="vi-VN"/>
              <a:pPr>
                <a:defRPr/>
              </a:pPr>
              <a:t>‹#›</a:t>
            </a:fld>
            <a:endParaRPr lang="en-US" altLang="vi-VN"/>
          </a:p>
        </p:txBody>
      </p:sp>
    </p:spTree>
    <p:extLst>
      <p:ext uri="{BB962C8B-B14F-4D97-AF65-F5344CB8AC3E}">
        <p14:creationId xmlns:p14="http://schemas.microsoft.com/office/powerpoint/2010/main" val="31619116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31E0F339-6C48-4DAA-8B1F-4102337AFD12}" type="slidenum">
              <a:rPr lang="en-US" altLang="en-US"/>
              <a:pPr>
                <a:defRPr/>
              </a:pPr>
              <a:t>‹#›</a:t>
            </a:fld>
            <a:endParaRPr lang="en-US" altLang="en-US"/>
          </a:p>
        </p:txBody>
      </p:sp>
    </p:spTree>
    <p:extLst>
      <p:ext uri="{BB962C8B-B14F-4D97-AF65-F5344CB8AC3E}">
        <p14:creationId xmlns:p14="http://schemas.microsoft.com/office/powerpoint/2010/main" val="38718119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5B8BF47B-80EE-4559-BBA5-E7302BF06221}" type="slidenum">
              <a:rPr lang="en-US" altLang="en-US"/>
              <a:pPr>
                <a:defRPr/>
              </a:pPr>
              <a:t>‹#›</a:t>
            </a:fld>
            <a:endParaRPr lang="en-US" altLang="en-US"/>
          </a:p>
        </p:txBody>
      </p:sp>
    </p:spTree>
    <p:extLst>
      <p:ext uri="{BB962C8B-B14F-4D97-AF65-F5344CB8AC3E}">
        <p14:creationId xmlns:p14="http://schemas.microsoft.com/office/powerpoint/2010/main" val="3613525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12A8E907-4E52-4E61-9A2B-D3FDDA38D1B7}" type="slidenum">
              <a:rPr lang="en-US" altLang="en-US"/>
              <a:pPr>
                <a:defRPr/>
              </a:pPr>
              <a:t>‹#›</a:t>
            </a:fld>
            <a:endParaRPr lang="en-US" altLang="en-US"/>
          </a:p>
        </p:txBody>
      </p:sp>
    </p:spTree>
    <p:extLst>
      <p:ext uri="{BB962C8B-B14F-4D97-AF65-F5344CB8AC3E}">
        <p14:creationId xmlns:p14="http://schemas.microsoft.com/office/powerpoint/2010/main" val="1392529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7CB5C03E-16B4-420C-80B9-41D2DFFD4818}" type="slidenum">
              <a:rPr lang="en-US" altLang="en-US"/>
              <a:pPr>
                <a:defRPr/>
              </a:pPr>
              <a:t>‹#›</a:t>
            </a:fld>
            <a:endParaRPr lang="en-US" altLang="en-US"/>
          </a:p>
        </p:txBody>
      </p:sp>
    </p:spTree>
    <p:extLst>
      <p:ext uri="{BB962C8B-B14F-4D97-AF65-F5344CB8AC3E}">
        <p14:creationId xmlns:p14="http://schemas.microsoft.com/office/powerpoint/2010/main" val="1294451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a:lvl1pPr>
          </a:lstStyle>
          <a:p>
            <a:pPr>
              <a:defRPr/>
            </a:pPr>
            <a:fld id="{2C0129A9-B6D0-4F73-AC00-04A3437F19DD}" type="slidenum">
              <a:rPr lang="en-US" altLang="en-US"/>
              <a:pPr>
                <a:defRPr/>
              </a:pPr>
              <a:t>‹#›</a:t>
            </a:fld>
            <a:endParaRPr lang="en-US" altLang="en-US"/>
          </a:p>
        </p:txBody>
      </p:sp>
    </p:spTree>
    <p:extLst>
      <p:ext uri="{BB962C8B-B14F-4D97-AF65-F5344CB8AC3E}">
        <p14:creationId xmlns:p14="http://schemas.microsoft.com/office/powerpoint/2010/main" val="4213718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532019C4-C22D-4219-9FAB-B57E6CDEB501}" type="slidenum">
              <a:rPr lang="en-US" altLang="en-US"/>
              <a:pPr>
                <a:defRPr/>
              </a:pPr>
              <a:t>‹#›</a:t>
            </a:fld>
            <a:endParaRPr lang="en-US" altLang="en-US"/>
          </a:p>
        </p:txBody>
      </p:sp>
    </p:spTree>
    <p:extLst>
      <p:ext uri="{BB962C8B-B14F-4D97-AF65-F5344CB8AC3E}">
        <p14:creationId xmlns:p14="http://schemas.microsoft.com/office/powerpoint/2010/main" val="3767158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49314BC-9D25-4986-8EA8-F2580A52AAFB}" type="slidenum">
              <a:rPr lang="en-US" altLang="en-US"/>
              <a:pPr>
                <a:defRPr/>
              </a:pPr>
              <a:t>‹#›</a:t>
            </a:fld>
            <a:endParaRPr lang="en-US" altLang="en-US"/>
          </a:p>
        </p:txBody>
      </p:sp>
    </p:spTree>
    <p:extLst>
      <p:ext uri="{BB962C8B-B14F-4D97-AF65-F5344CB8AC3E}">
        <p14:creationId xmlns:p14="http://schemas.microsoft.com/office/powerpoint/2010/main" val="1952778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DF484015-D550-46C2-8569-199AB15A3364}" type="slidenum">
              <a:rPr lang="en-US" altLang="en-US"/>
              <a:pPr>
                <a:defRPr/>
              </a:pPr>
              <a:t>‹#›</a:t>
            </a:fld>
            <a:endParaRPr lang="en-US" altLang="en-US"/>
          </a:p>
        </p:txBody>
      </p:sp>
    </p:spTree>
    <p:extLst>
      <p:ext uri="{BB962C8B-B14F-4D97-AF65-F5344CB8AC3E}">
        <p14:creationId xmlns:p14="http://schemas.microsoft.com/office/powerpoint/2010/main" val="1465971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C2899A52-1FAF-4778-9BCB-9444E68EE7D6}" type="slidenum">
              <a:rPr lang="en-US" altLang="en-US"/>
              <a:pPr>
                <a:defRPr/>
              </a:pPr>
              <a:t>‹#›</a:t>
            </a:fld>
            <a:endParaRPr lang="en-US" altLang="en-US"/>
          </a:p>
        </p:txBody>
      </p:sp>
    </p:spTree>
    <p:extLst>
      <p:ext uri="{BB962C8B-B14F-4D97-AF65-F5344CB8AC3E}">
        <p14:creationId xmlns:p14="http://schemas.microsoft.com/office/powerpoint/2010/main" val="170535005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51860B90-DC81-4C06-9A43-06E071278A88}" type="slidenum">
              <a:rPr lang="en-US" altLang="en-US"/>
              <a:pPr>
                <a:defRPr/>
              </a:pPr>
              <a:t>‹#›</a:t>
            </a:fld>
            <a:endParaRPr lang="en-US" altLang="en-US"/>
          </a:p>
        </p:txBody>
      </p:sp>
    </p:spTree>
    <p:extLst>
      <p:ext uri="{BB962C8B-B14F-4D97-AF65-F5344CB8AC3E}">
        <p14:creationId xmlns:p14="http://schemas.microsoft.com/office/powerpoint/2010/main" val="8938879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00A3B16-1883-4C22-8915-B3ACF00BCB51}" type="datetimeFigureOut">
              <a:rPr lang="en-US"/>
              <a:pPr>
                <a:defRPr/>
              </a:pPr>
              <a:t>3/28/2023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D0417A-37BB-4454-96F8-CF435742F833}" type="slidenum">
              <a:rPr lang="en-US" altLang="vi-VN"/>
              <a:pPr>
                <a:defRPr/>
              </a:pPr>
              <a:t>‹#›</a:t>
            </a:fld>
            <a:endParaRPr lang="en-US" altLang="vi-VN"/>
          </a:p>
        </p:txBody>
      </p:sp>
    </p:spTree>
    <p:extLst>
      <p:ext uri="{BB962C8B-B14F-4D97-AF65-F5344CB8AC3E}">
        <p14:creationId xmlns:p14="http://schemas.microsoft.com/office/powerpoint/2010/main" val="33431609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B657AE5B-D658-4ABC-B946-C58C2E95EADC}" type="slidenum">
              <a:rPr lang="en-US" altLang="en-US"/>
              <a:pPr>
                <a:defRPr/>
              </a:pPr>
              <a:t>‹#›</a:t>
            </a:fld>
            <a:endParaRPr lang="en-US" altLang="en-US"/>
          </a:p>
        </p:txBody>
      </p:sp>
    </p:spTree>
    <p:extLst>
      <p:ext uri="{BB962C8B-B14F-4D97-AF65-F5344CB8AC3E}">
        <p14:creationId xmlns:p14="http://schemas.microsoft.com/office/powerpoint/2010/main" val="127476940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sz="1800"/>
            </a:lvl1pPr>
          </a:lstStyle>
          <a:p>
            <a:pPr>
              <a:defRPr/>
            </a:pPr>
            <a:endParaRPr lang="en-US"/>
          </a:p>
        </p:txBody>
      </p:sp>
      <p:sp>
        <p:nvSpPr>
          <p:cNvPr id="6" name="Footer Placeholder 5"/>
          <p:cNvSpPr>
            <a:spLocks noGrp="1" noChangeArrowheads="1"/>
          </p:cNvSpPr>
          <p:nvPr>
            <p:ph type="ftr" sz="quarter" idx="11"/>
          </p:nvPr>
        </p:nvSpPr>
        <p:spPr/>
        <p:txBody>
          <a:bodyPr/>
          <a:lstStyle>
            <a:lvl1pPr>
              <a:defRPr sz="180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z="1800"/>
            </a:lvl1pPr>
          </a:lstStyle>
          <a:p>
            <a:pPr>
              <a:defRPr/>
            </a:pPr>
            <a:fld id="{788FE264-8057-419D-A1F3-501F429CD0B8}" type="slidenum">
              <a:rPr lang="en-US" altLang="en-US"/>
              <a:pPr>
                <a:defRPr/>
              </a:pPr>
              <a:t>‹#›</a:t>
            </a:fld>
            <a:endParaRPr lang="en-US" altLang="en-US"/>
          </a:p>
        </p:txBody>
      </p:sp>
    </p:spTree>
    <p:extLst>
      <p:ext uri="{BB962C8B-B14F-4D97-AF65-F5344CB8AC3E}">
        <p14:creationId xmlns:p14="http://schemas.microsoft.com/office/powerpoint/2010/main" val="227054374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z="1800"/>
            </a:lvl1pPr>
          </a:lstStyle>
          <a:p>
            <a:pPr>
              <a:defRPr/>
            </a:pPr>
            <a:endParaRPr lang="en-US"/>
          </a:p>
        </p:txBody>
      </p:sp>
      <p:sp>
        <p:nvSpPr>
          <p:cNvPr id="8" name="Rectangle 5"/>
          <p:cNvSpPr>
            <a:spLocks noGrp="1" noChangeArrowheads="1"/>
          </p:cNvSpPr>
          <p:nvPr>
            <p:ph type="ftr" sz="quarter" idx="11"/>
          </p:nvPr>
        </p:nvSpPr>
        <p:spPr/>
        <p:txBody>
          <a:bodyPr/>
          <a:lstStyle>
            <a:lvl1pPr>
              <a:defRPr sz="1800"/>
            </a:lvl1pPr>
          </a:lstStyle>
          <a:p>
            <a:pPr>
              <a:defRPr/>
            </a:pPr>
            <a:endParaRPr lang="en-US"/>
          </a:p>
        </p:txBody>
      </p:sp>
      <p:sp>
        <p:nvSpPr>
          <p:cNvPr id="9" name="Rectangle 6"/>
          <p:cNvSpPr>
            <a:spLocks noGrp="1" noChangeArrowheads="1"/>
          </p:cNvSpPr>
          <p:nvPr>
            <p:ph type="sldNum" sz="quarter" idx="12"/>
          </p:nvPr>
        </p:nvSpPr>
        <p:spPr/>
        <p:txBody>
          <a:bodyPr/>
          <a:lstStyle>
            <a:lvl1pPr>
              <a:defRPr sz="1800"/>
            </a:lvl1pPr>
          </a:lstStyle>
          <a:p>
            <a:pPr>
              <a:defRPr/>
            </a:pPr>
            <a:fld id="{A048D40F-45BC-4728-A985-9B99C4D43F95}" type="slidenum">
              <a:rPr lang="en-US" altLang="en-US"/>
              <a:pPr>
                <a:defRPr/>
              </a:pPr>
              <a:t>‹#›</a:t>
            </a:fld>
            <a:endParaRPr lang="en-US" altLang="en-US"/>
          </a:p>
        </p:txBody>
      </p:sp>
    </p:spTree>
    <p:extLst>
      <p:ext uri="{BB962C8B-B14F-4D97-AF65-F5344CB8AC3E}">
        <p14:creationId xmlns:p14="http://schemas.microsoft.com/office/powerpoint/2010/main" val="272389216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z="1800"/>
            </a:lvl1pPr>
          </a:lstStyle>
          <a:p>
            <a:pPr>
              <a:defRPr/>
            </a:pPr>
            <a:endParaRPr lang="en-US"/>
          </a:p>
        </p:txBody>
      </p:sp>
      <p:sp>
        <p:nvSpPr>
          <p:cNvPr id="4" name="Rectangle 5"/>
          <p:cNvSpPr>
            <a:spLocks noGrp="1" noChangeArrowheads="1"/>
          </p:cNvSpPr>
          <p:nvPr>
            <p:ph type="ftr" sz="quarter" idx="11"/>
          </p:nvPr>
        </p:nvSpPr>
        <p:spPr/>
        <p:txBody>
          <a:bodyPr/>
          <a:lstStyle>
            <a:lvl1pPr>
              <a:defRPr sz="1800"/>
            </a:lvl1pPr>
          </a:lstStyle>
          <a:p>
            <a:pPr>
              <a:defRPr/>
            </a:pPr>
            <a:endParaRPr lang="en-US"/>
          </a:p>
        </p:txBody>
      </p:sp>
      <p:sp>
        <p:nvSpPr>
          <p:cNvPr id="5" name="Rectangle 6"/>
          <p:cNvSpPr>
            <a:spLocks noGrp="1" noChangeArrowheads="1"/>
          </p:cNvSpPr>
          <p:nvPr>
            <p:ph type="sldNum" sz="quarter" idx="12"/>
          </p:nvPr>
        </p:nvSpPr>
        <p:spPr/>
        <p:txBody>
          <a:bodyPr/>
          <a:lstStyle>
            <a:lvl1pPr>
              <a:defRPr sz="1800"/>
            </a:lvl1pPr>
          </a:lstStyle>
          <a:p>
            <a:pPr>
              <a:defRPr/>
            </a:pPr>
            <a:fld id="{9F952AE5-2281-48BE-A4B9-7D8E9CBF7022}" type="slidenum">
              <a:rPr lang="en-US" altLang="en-US"/>
              <a:pPr>
                <a:defRPr/>
              </a:pPr>
              <a:t>‹#›</a:t>
            </a:fld>
            <a:endParaRPr lang="en-US" altLang="en-US"/>
          </a:p>
        </p:txBody>
      </p:sp>
    </p:spTree>
    <p:extLst>
      <p:ext uri="{BB962C8B-B14F-4D97-AF65-F5344CB8AC3E}">
        <p14:creationId xmlns:p14="http://schemas.microsoft.com/office/powerpoint/2010/main" val="695791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a:lvl1pPr>
          </a:lstStyle>
          <a:p>
            <a:pPr>
              <a:defRPr/>
            </a:pPr>
            <a:endParaRPr lang="en-US"/>
          </a:p>
        </p:txBody>
      </p:sp>
      <p:sp>
        <p:nvSpPr>
          <p:cNvPr id="3" name="Rectangle 5"/>
          <p:cNvSpPr>
            <a:spLocks noGrp="1" noChangeArrowheads="1"/>
          </p:cNvSpPr>
          <p:nvPr>
            <p:ph type="ftr" sz="quarter" idx="11"/>
          </p:nvPr>
        </p:nvSpPr>
        <p:spPr/>
        <p:txBody>
          <a:bodyPr/>
          <a:lstStyle>
            <a:lvl1pPr>
              <a:defRPr sz="1800"/>
            </a:lvl1pPr>
          </a:lstStyle>
          <a:p>
            <a:pPr>
              <a:defRPr/>
            </a:pPr>
            <a:endParaRPr lang="en-US"/>
          </a:p>
        </p:txBody>
      </p:sp>
      <p:sp>
        <p:nvSpPr>
          <p:cNvPr id="4" name="Rectangle 6"/>
          <p:cNvSpPr>
            <a:spLocks noGrp="1" noChangeArrowheads="1"/>
          </p:cNvSpPr>
          <p:nvPr>
            <p:ph type="sldNum" sz="quarter" idx="12"/>
          </p:nvPr>
        </p:nvSpPr>
        <p:spPr/>
        <p:txBody>
          <a:bodyPr/>
          <a:lstStyle>
            <a:lvl1pPr>
              <a:defRPr sz="1800"/>
            </a:lvl1pPr>
          </a:lstStyle>
          <a:p>
            <a:pPr>
              <a:defRPr/>
            </a:pPr>
            <a:fld id="{6203E559-EF65-4A56-9458-9C1638A95432}" type="slidenum">
              <a:rPr lang="en-US" altLang="en-US"/>
              <a:pPr>
                <a:defRPr/>
              </a:pPr>
              <a:t>‹#›</a:t>
            </a:fld>
            <a:endParaRPr lang="en-US" altLang="en-US"/>
          </a:p>
        </p:txBody>
      </p:sp>
    </p:spTree>
    <p:extLst>
      <p:ext uri="{BB962C8B-B14F-4D97-AF65-F5344CB8AC3E}">
        <p14:creationId xmlns:p14="http://schemas.microsoft.com/office/powerpoint/2010/main" val="199951980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sz="1800"/>
            </a:lvl1pPr>
          </a:lstStyle>
          <a:p>
            <a:pPr>
              <a:defRPr/>
            </a:pPr>
            <a:endParaRPr lang="en-US"/>
          </a:p>
        </p:txBody>
      </p:sp>
      <p:sp>
        <p:nvSpPr>
          <p:cNvPr id="6" name="Footer Placeholder 5"/>
          <p:cNvSpPr>
            <a:spLocks noGrp="1" noChangeArrowheads="1"/>
          </p:cNvSpPr>
          <p:nvPr>
            <p:ph type="ftr" sz="quarter" idx="11"/>
          </p:nvPr>
        </p:nvSpPr>
        <p:spPr/>
        <p:txBody>
          <a:bodyPr/>
          <a:lstStyle>
            <a:lvl1pPr>
              <a:defRPr sz="180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z="1800"/>
            </a:lvl1pPr>
          </a:lstStyle>
          <a:p>
            <a:pPr>
              <a:defRPr/>
            </a:pPr>
            <a:fld id="{D5828AC4-1B81-4CBD-B92D-3B532D4F7994}" type="slidenum">
              <a:rPr lang="en-US" altLang="en-US"/>
              <a:pPr>
                <a:defRPr/>
              </a:pPr>
              <a:t>‹#›</a:t>
            </a:fld>
            <a:endParaRPr lang="en-US" altLang="en-US"/>
          </a:p>
        </p:txBody>
      </p:sp>
    </p:spTree>
    <p:extLst>
      <p:ext uri="{BB962C8B-B14F-4D97-AF65-F5344CB8AC3E}">
        <p14:creationId xmlns:p14="http://schemas.microsoft.com/office/powerpoint/2010/main" val="20617304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sz="1800"/>
            </a:lvl1pPr>
          </a:lstStyle>
          <a:p>
            <a:pPr>
              <a:defRPr/>
            </a:pPr>
            <a:endParaRPr lang="en-US"/>
          </a:p>
        </p:txBody>
      </p:sp>
      <p:sp>
        <p:nvSpPr>
          <p:cNvPr id="6" name="Footer Placeholder 5"/>
          <p:cNvSpPr>
            <a:spLocks noGrp="1" noChangeArrowheads="1"/>
          </p:cNvSpPr>
          <p:nvPr>
            <p:ph type="ftr" sz="quarter" idx="11"/>
          </p:nvPr>
        </p:nvSpPr>
        <p:spPr/>
        <p:txBody>
          <a:bodyPr/>
          <a:lstStyle>
            <a:lvl1pPr>
              <a:defRPr sz="1800"/>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sz="1800"/>
            </a:lvl1pPr>
          </a:lstStyle>
          <a:p>
            <a:pPr>
              <a:defRPr/>
            </a:pPr>
            <a:fld id="{FE049F9A-0CCB-4E3F-86BB-9A8D6A4AB3DB}" type="slidenum">
              <a:rPr lang="en-US" altLang="en-US"/>
              <a:pPr>
                <a:defRPr/>
              </a:pPr>
              <a:t>‹#›</a:t>
            </a:fld>
            <a:endParaRPr lang="en-US" altLang="en-US"/>
          </a:p>
        </p:txBody>
      </p:sp>
    </p:spTree>
    <p:extLst>
      <p:ext uri="{BB962C8B-B14F-4D97-AF65-F5344CB8AC3E}">
        <p14:creationId xmlns:p14="http://schemas.microsoft.com/office/powerpoint/2010/main" val="172622355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A21099A2-1817-4496-A897-47C8761500CD}" type="slidenum">
              <a:rPr lang="en-US" altLang="en-US"/>
              <a:pPr>
                <a:defRPr/>
              </a:pPr>
              <a:t>‹#›</a:t>
            </a:fld>
            <a:endParaRPr lang="en-US" altLang="en-US"/>
          </a:p>
        </p:txBody>
      </p:sp>
    </p:spTree>
    <p:extLst>
      <p:ext uri="{BB962C8B-B14F-4D97-AF65-F5344CB8AC3E}">
        <p14:creationId xmlns:p14="http://schemas.microsoft.com/office/powerpoint/2010/main" val="59090871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z="1800"/>
            </a:lvl1pPr>
          </a:lstStyle>
          <a:p>
            <a:pPr>
              <a:defRPr/>
            </a:pPr>
            <a:endParaRPr 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p>
        </p:txBody>
      </p:sp>
      <p:sp>
        <p:nvSpPr>
          <p:cNvPr id="6" name="Rectangle 6"/>
          <p:cNvSpPr>
            <a:spLocks noGrp="1" noChangeArrowheads="1"/>
          </p:cNvSpPr>
          <p:nvPr>
            <p:ph type="sldNum" sz="quarter" idx="12"/>
          </p:nvPr>
        </p:nvSpPr>
        <p:spPr/>
        <p:txBody>
          <a:bodyPr/>
          <a:lstStyle>
            <a:lvl1pPr>
              <a:defRPr sz="1800"/>
            </a:lvl1pPr>
          </a:lstStyle>
          <a:p>
            <a:pPr>
              <a:defRPr/>
            </a:pPr>
            <a:fld id="{A0C99EBD-3F6F-4A6F-A697-148FE4FCD195}" type="slidenum">
              <a:rPr lang="en-US" altLang="en-US"/>
              <a:pPr>
                <a:defRPr/>
              </a:pPr>
              <a:t>‹#›</a:t>
            </a:fld>
            <a:endParaRPr lang="en-US" altLang="en-US"/>
          </a:p>
        </p:txBody>
      </p:sp>
    </p:spTree>
    <p:extLst>
      <p:ext uri="{BB962C8B-B14F-4D97-AF65-F5344CB8AC3E}">
        <p14:creationId xmlns:p14="http://schemas.microsoft.com/office/powerpoint/2010/main" val="66559111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sz="1800"/>
            </a:lvl1pPr>
          </a:lstStyle>
          <a:p>
            <a:pPr>
              <a:defRPr/>
            </a:pPr>
            <a:endParaRPr lang="en-US"/>
          </a:p>
        </p:txBody>
      </p:sp>
      <p:sp>
        <p:nvSpPr>
          <p:cNvPr id="4" name="Rectangle 5"/>
          <p:cNvSpPr>
            <a:spLocks noGrp="1" noChangeArrowheads="1"/>
          </p:cNvSpPr>
          <p:nvPr>
            <p:ph type="ftr" sz="quarter" idx="11"/>
          </p:nvPr>
        </p:nvSpPr>
        <p:spPr/>
        <p:txBody>
          <a:bodyPr/>
          <a:lstStyle>
            <a:lvl1pPr>
              <a:defRPr sz="1800"/>
            </a:lvl1pPr>
          </a:lstStyle>
          <a:p>
            <a:pPr>
              <a:defRPr/>
            </a:pPr>
            <a:endParaRPr lang="en-US"/>
          </a:p>
        </p:txBody>
      </p:sp>
      <p:sp>
        <p:nvSpPr>
          <p:cNvPr id="5" name="Rectangle 6"/>
          <p:cNvSpPr>
            <a:spLocks noGrp="1" noChangeArrowheads="1"/>
          </p:cNvSpPr>
          <p:nvPr>
            <p:ph type="sldNum" sz="quarter" idx="12"/>
          </p:nvPr>
        </p:nvSpPr>
        <p:spPr/>
        <p:txBody>
          <a:bodyPr/>
          <a:lstStyle>
            <a:lvl1pPr>
              <a:defRPr sz="1800"/>
            </a:lvl1pPr>
          </a:lstStyle>
          <a:p>
            <a:pPr>
              <a:defRPr/>
            </a:pPr>
            <a:fld id="{A97EB231-A757-4436-B150-DCC73C2EAD14}" type="slidenum">
              <a:rPr lang="en-US" altLang="en-US"/>
              <a:pPr>
                <a:defRPr/>
              </a:pPr>
              <a:t>‹#›</a:t>
            </a:fld>
            <a:endParaRPr lang="en-US" altLang="en-US"/>
          </a:p>
        </p:txBody>
      </p:sp>
    </p:spTree>
    <p:extLst>
      <p:ext uri="{BB962C8B-B14F-4D97-AF65-F5344CB8AC3E}">
        <p14:creationId xmlns:p14="http://schemas.microsoft.com/office/powerpoint/2010/main" val="80627886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A74E48-55C7-40F7-8D63-96D78E5E4465}" type="datetimeFigureOut">
              <a:rPr lang="en-US"/>
              <a:pPr>
                <a:defRPr/>
              </a:pPr>
              <a:t>3/28/2023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78D9B8-171C-483B-A3CE-C598331706CC}" type="slidenum">
              <a:rPr lang="en-US" altLang="vi-VN"/>
              <a:pPr>
                <a:defRPr/>
              </a:pPr>
              <a:t>‹#›</a:t>
            </a:fld>
            <a:endParaRPr lang="en-US" altLang="vi-VN"/>
          </a:p>
        </p:txBody>
      </p:sp>
    </p:spTree>
    <p:extLst>
      <p:ext uri="{BB962C8B-B14F-4D97-AF65-F5344CB8AC3E}">
        <p14:creationId xmlns:p14="http://schemas.microsoft.com/office/powerpoint/2010/main" val="36263197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7EDEA99B-DCAF-4598-BE4F-AB39BDE699AD}" type="slidenum">
              <a:rPr lang="en-US" altLang="en-US"/>
              <a:pPr>
                <a:defRPr/>
              </a:pPr>
              <a:t>‹#›</a:t>
            </a:fld>
            <a:endParaRPr lang="en-US" altLang="en-US"/>
          </a:p>
        </p:txBody>
      </p:sp>
    </p:spTree>
    <p:extLst>
      <p:ext uri="{BB962C8B-B14F-4D97-AF65-F5344CB8AC3E}">
        <p14:creationId xmlns:p14="http://schemas.microsoft.com/office/powerpoint/2010/main" val="1824488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4FA6AC6B-9073-4D35-BABB-4E2C038492EE}" type="slidenum">
              <a:rPr lang="en-US" altLang="en-US"/>
              <a:pPr>
                <a:defRPr/>
              </a:pPr>
              <a:t>‹#›</a:t>
            </a:fld>
            <a:endParaRPr lang="en-US" altLang="en-US"/>
          </a:p>
        </p:txBody>
      </p:sp>
    </p:spTree>
    <p:extLst>
      <p:ext uri="{BB962C8B-B14F-4D97-AF65-F5344CB8AC3E}">
        <p14:creationId xmlns:p14="http://schemas.microsoft.com/office/powerpoint/2010/main" val="26443160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657E303B-2470-46EF-BBD5-CE84C564B031}" type="slidenum">
              <a:rPr lang="en-US" altLang="en-US"/>
              <a:pPr>
                <a:defRPr/>
              </a:pPr>
              <a:t>‹#›</a:t>
            </a:fld>
            <a:endParaRPr lang="en-US" altLang="en-US"/>
          </a:p>
        </p:txBody>
      </p:sp>
    </p:spTree>
    <p:extLst>
      <p:ext uri="{BB962C8B-B14F-4D97-AF65-F5344CB8AC3E}">
        <p14:creationId xmlns:p14="http://schemas.microsoft.com/office/powerpoint/2010/main" val="16836122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b="1"/>
            </a:lvl1pPr>
          </a:lstStyle>
          <a:p>
            <a:pPr>
              <a:defRPr/>
            </a:pPr>
            <a:endParaRPr lang="en-US"/>
          </a:p>
        </p:txBody>
      </p:sp>
      <p:sp>
        <p:nvSpPr>
          <p:cNvPr id="6" name="Footer Placeholder 5"/>
          <p:cNvSpPr>
            <a:spLocks noGrp="1" noChangeArrowheads="1"/>
          </p:cNvSpPr>
          <p:nvPr>
            <p:ph type="ftr" sz="quarter" idx="11"/>
          </p:nvPr>
        </p:nvSpPr>
        <p:spPr/>
        <p:txBody>
          <a:bodyPr/>
          <a:lstStyle>
            <a:lvl1pPr>
              <a:defRPr b="1"/>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1">
                <a:latin typeface="Times New Roman" pitchFamily="18" charset="0"/>
              </a:defRPr>
            </a:lvl1pPr>
          </a:lstStyle>
          <a:p>
            <a:pPr>
              <a:defRPr/>
            </a:pPr>
            <a:fld id="{CFB507F7-5F34-43D8-8B2F-9AD7DE2077AA}" type="slidenum">
              <a:rPr lang="en-US" altLang="en-US"/>
              <a:pPr>
                <a:defRPr/>
              </a:pPr>
              <a:t>‹#›</a:t>
            </a:fld>
            <a:endParaRPr lang="en-US" altLang="en-US"/>
          </a:p>
        </p:txBody>
      </p:sp>
    </p:spTree>
    <p:extLst>
      <p:ext uri="{BB962C8B-B14F-4D97-AF65-F5344CB8AC3E}">
        <p14:creationId xmlns:p14="http://schemas.microsoft.com/office/powerpoint/2010/main" val="2983531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pPr>
              <a:defRPr/>
            </a:pPr>
            <a:endParaRPr lang="en-US"/>
          </a:p>
        </p:txBody>
      </p:sp>
      <p:sp>
        <p:nvSpPr>
          <p:cNvPr id="8" name="Rectangle 5"/>
          <p:cNvSpPr>
            <a:spLocks noGrp="1" noChangeArrowheads="1"/>
          </p:cNvSpPr>
          <p:nvPr>
            <p:ph type="ftr" sz="quarter" idx="11"/>
          </p:nvPr>
        </p:nvSpPr>
        <p:spPr/>
        <p:txBody>
          <a:bodyPr/>
          <a:lstStyle>
            <a:lvl1pPr>
              <a:defRPr b="1"/>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849EA6F8-D27B-4064-9F93-CE45924960FF}" type="slidenum">
              <a:rPr lang="en-US" altLang="en-US"/>
              <a:pPr>
                <a:defRPr/>
              </a:pPr>
              <a:t>‹#›</a:t>
            </a:fld>
            <a:endParaRPr lang="en-US" altLang="en-US"/>
          </a:p>
        </p:txBody>
      </p:sp>
    </p:spTree>
    <p:extLst>
      <p:ext uri="{BB962C8B-B14F-4D97-AF65-F5344CB8AC3E}">
        <p14:creationId xmlns:p14="http://schemas.microsoft.com/office/powerpoint/2010/main" val="2508156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pPr>
              <a:defRPr/>
            </a:pPr>
            <a:endParaRPr lang="en-US"/>
          </a:p>
        </p:txBody>
      </p:sp>
      <p:sp>
        <p:nvSpPr>
          <p:cNvPr id="4" name="Rectangle 5"/>
          <p:cNvSpPr>
            <a:spLocks noGrp="1" noChangeArrowheads="1"/>
          </p:cNvSpPr>
          <p:nvPr>
            <p:ph type="ftr" sz="quarter" idx="11"/>
          </p:nvPr>
        </p:nvSpPr>
        <p:spPr/>
        <p:txBody>
          <a:bodyPr/>
          <a:lstStyle>
            <a:lvl1pPr>
              <a:defRPr b="1"/>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B973D091-B12E-46A4-9A74-F04C028573C6}" type="slidenum">
              <a:rPr lang="en-US" altLang="en-US"/>
              <a:pPr>
                <a:defRPr/>
              </a:pPr>
              <a:t>‹#›</a:t>
            </a:fld>
            <a:endParaRPr lang="en-US" altLang="en-US"/>
          </a:p>
        </p:txBody>
      </p:sp>
    </p:spTree>
    <p:extLst>
      <p:ext uri="{BB962C8B-B14F-4D97-AF65-F5344CB8AC3E}">
        <p14:creationId xmlns:p14="http://schemas.microsoft.com/office/powerpoint/2010/main" val="18214367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p>
        </p:txBody>
      </p:sp>
      <p:sp>
        <p:nvSpPr>
          <p:cNvPr id="3" name="Rectangle 5"/>
          <p:cNvSpPr>
            <a:spLocks noGrp="1" noChangeArrowheads="1"/>
          </p:cNvSpPr>
          <p:nvPr>
            <p:ph type="ftr" sz="quarter" idx="11"/>
          </p:nvPr>
        </p:nvSpPr>
        <p:spPr/>
        <p:txBody>
          <a:bodyPr/>
          <a:lstStyle>
            <a:lvl1pPr>
              <a:defRPr b="1"/>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29509C91-1A46-4860-98F7-4A44C0F8D1F2}" type="slidenum">
              <a:rPr lang="en-US" altLang="en-US"/>
              <a:pPr>
                <a:defRPr/>
              </a:pPr>
              <a:t>‹#›</a:t>
            </a:fld>
            <a:endParaRPr lang="en-US" altLang="en-US"/>
          </a:p>
        </p:txBody>
      </p:sp>
    </p:spTree>
    <p:extLst>
      <p:ext uri="{BB962C8B-B14F-4D97-AF65-F5344CB8AC3E}">
        <p14:creationId xmlns:p14="http://schemas.microsoft.com/office/powerpoint/2010/main" val="2785251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b="1"/>
            </a:lvl1pPr>
          </a:lstStyle>
          <a:p>
            <a:pPr>
              <a:defRPr/>
            </a:pPr>
            <a:endParaRPr lang="en-US"/>
          </a:p>
        </p:txBody>
      </p:sp>
      <p:sp>
        <p:nvSpPr>
          <p:cNvPr id="6" name="Footer Placeholder 5"/>
          <p:cNvSpPr>
            <a:spLocks noGrp="1" noChangeArrowheads="1"/>
          </p:cNvSpPr>
          <p:nvPr>
            <p:ph type="ftr" sz="quarter" idx="11"/>
          </p:nvPr>
        </p:nvSpPr>
        <p:spPr/>
        <p:txBody>
          <a:bodyPr/>
          <a:lstStyle>
            <a:lvl1pPr>
              <a:defRPr b="1"/>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1">
                <a:latin typeface="Times New Roman" pitchFamily="18" charset="0"/>
              </a:defRPr>
            </a:lvl1pPr>
          </a:lstStyle>
          <a:p>
            <a:pPr>
              <a:defRPr/>
            </a:pPr>
            <a:fld id="{AF748A29-A68C-4936-9E26-9F6DFB6A0824}" type="slidenum">
              <a:rPr lang="en-US" altLang="en-US"/>
              <a:pPr>
                <a:defRPr/>
              </a:pPr>
              <a:t>‹#›</a:t>
            </a:fld>
            <a:endParaRPr lang="en-US" altLang="en-US"/>
          </a:p>
        </p:txBody>
      </p:sp>
    </p:spTree>
    <p:extLst>
      <p:ext uri="{BB962C8B-B14F-4D97-AF65-F5344CB8AC3E}">
        <p14:creationId xmlns:p14="http://schemas.microsoft.com/office/powerpoint/2010/main" val="34169632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b="1"/>
            </a:lvl1pPr>
          </a:lstStyle>
          <a:p>
            <a:pPr>
              <a:defRPr/>
            </a:pPr>
            <a:endParaRPr lang="en-US"/>
          </a:p>
        </p:txBody>
      </p:sp>
      <p:sp>
        <p:nvSpPr>
          <p:cNvPr id="6" name="Footer Placeholder 5"/>
          <p:cNvSpPr>
            <a:spLocks noGrp="1" noChangeArrowheads="1"/>
          </p:cNvSpPr>
          <p:nvPr>
            <p:ph type="ftr" sz="quarter" idx="11"/>
          </p:nvPr>
        </p:nvSpPr>
        <p:spPr/>
        <p:txBody>
          <a:bodyPr/>
          <a:lstStyle>
            <a:lvl1pPr>
              <a:defRPr b="1"/>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1">
                <a:latin typeface="Times New Roman" pitchFamily="18" charset="0"/>
              </a:defRPr>
            </a:lvl1pPr>
          </a:lstStyle>
          <a:p>
            <a:pPr>
              <a:defRPr/>
            </a:pPr>
            <a:fld id="{1FE31BB8-8033-4C05-AE02-9464A873DEBD}" type="slidenum">
              <a:rPr lang="en-US" altLang="en-US"/>
              <a:pPr>
                <a:defRPr/>
              </a:pPr>
              <a:t>‹#›</a:t>
            </a:fld>
            <a:endParaRPr lang="en-US" altLang="en-US"/>
          </a:p>
        </p:txBody>
      </p:sp>
    </p:spTree>
    <p:extLst>
      <p:ext uri="{BB962C8B-B14F-4D97-AF65-F5344CB8AC3E}">
        <p14:creationId xmlns:p14="http://schemas.microsoft.com/office/powerpoint/2010/main" val="34834664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358DC8D9-6AE7-4BD9-A69E-7BA6CC818744}" type="slidenum">
              <a:rPr lang="en-US" altLang="en-US"/>
              <a:pPr>
                <a:defRPr/>
              </a:pPr>
              <a:t>‹#›</a:t>
            </a:fld>
            <a:endParaRPr lang="en-US" altLang="en-US"/>
          </a:p>
        </p:txBody>
      </p:sp>
    </p:spTree>
    <p:extLst>
      <p:ext uri="{BB962C8B-B14F-4D97-AF65-F5344CB8AC3E}">
        <p14:creationId xmlns:p14="http://schemas.microsoft.com/office/powerpoint/2010/main" val="2980076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B03759-A699-4FAD-ADC9-89300D147E35}" type="datetimeFigureOut">
              <a:rPr lang="en-US"/>
              <a:pPr>
                <a:defRPr/>
              </a:pPr>
              <a:t>3/28/2023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D90DC8-2464-4470-A8A7-970EB0C72F2C}" type="slidenum">
              <a:rPr lang="en-US" altLang="vi-VN"/>
              <a:pPr>
                <a:defRPr/>
              </a:pPr>
              <a:t>‹#›</a:t>
            </a:fld>
            <a:endParaRPr lang="en-US" altLang="vi-VN"/>
          </a:p>
        </p:txBody>
      </p:sp>
    </p:spTree>
    <p:extLst>
      <p:ext uri="{BB962C8B-B14F-4D97-AF65-F5344CB8AC3E}">
        <p14:creationId xmlns:p14="http://schemas.microsoft.com/office/powerpoint/2010/main" val="28965552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p>
        </p:txBody>
      </p:sp>
      <p:sp>
        <p:nvSpPr>
          <p:cNvPr id="5" name="Rectangle 5"/>
          <p:cNvSpPr>
            <a:spLocks noGrp="1" noChangeArrowheads="1"/>
          </p:cNvSpPr>
          <p:nvPr>
            <p:ph type="ftr" sz="quarter" idx="11"/>
          </p:nvPr>
        </p:nvSpPr>
        <p:spPr/>
        <p:txBody>
          <a:bodyPr/>
          <a:lstStyle>
            <a:lvl1pPr>
              <a:defRPr b="1"/>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838B0276-5A36-443E-81D3-0DF1CD356611}" type="slidenum">
              <a:rPr lang="en-US" altLang="en-US"/>
              <a:pPr>
                <a:defRPr/>
              </a:pPr>
              <a:t>‹#›</a:t>
            </a:fld>
            <a:endParaRPr lang="en-US" altLang="en-US"/>
          </a:p>
        </p:txBody>
      </p:sp>
    </p:spTree>
    <p:extLst>
      <p:ext uri="{BB962C8B-B14F-4D97-AF65-F5344CB8AC3E}">
        <p14:creationId xmlns:p14="http://schemas.microsoft.com/office/powerpoint/2010/main" val="13675071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b="1"/>
            </a:lvl1pPr>
          </a:lstStyle>
          <a:p>
            <a:pPr>
              <a:defRPr/>
            </a:pPr>
            <a:endParaRPr lang="en-US"/>
          </a:p>
        </p:txBody>
      </p:sp>
      <p:sp>
        <p:nvSpPr>
          <p:cNvPr id="6" name="Footer Placeholder 5"/>
          <p:cNvSpPr>
            <a:spLocks noGrp="1" noChangeArrowheads="1"/>
          </p:cNvSpPr>
          <p:nvPr>
            <p:ph type="ftr" sz="quarter" idx="11"/>
          </p:nvPr>
        </p:nvSpPr>
        <p:spPr/>
        <p:txBody>
          <a:bodyPr/>
          <a:lstStyle>
            <a:lvl1pPr>
              <a:defRPr b="1"/>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b="1">
                <a:latin typeface="Times New Roman" pitchFamily="18" charset="0"/>
              </a:defRPr>
            </a:lvl1pPr>
          </a:lstStyle>
          <a:p>
            <a:pPr>
              <a:defRPr/>
            </a:pPr>
            <a:fld id="{61A870AA-2355-4987-808B-744DE3F4FCE2}" type="slidenum">
              <a:rPr lang="en-US" altLang="en-US"/>
              <a:pPr>
                <a:defRPr/>
              </a:pPr>
              <a:t>‹#›</a:t>
            </a:fld>
            <a:endParaRPr lang="en-US" altLang="en-US"/>
          </a:p>
        </p:txBody>
      </p:sp>
    </p:spTree>
    <p:extLst>
      <p:ext uri="{BB962C8B-B14F-4D97-AF65-F5344CB8AC3E}">
        <p14:creationId xmlns:p14="http://schemas.microsoft.com/office/powerpoint/2010/main" val="2789933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b="1"/>
            </a:lvl1pPr>
          </a:lstStyle>
          <a:p>
            <a:pPr>
              <a:defRPr/>
            </a:pPr>
            <a:endParaRPr lang="en-US"/>
          </a:p>
        </p:txBody>
      </p:sp>
      <p:sp>
        <p:nvSpPr>
          <p:cNvPr id="7" name="Rectangle 5"/>
          <p:cNvSpPr>
            <a:spLocks noGrp="1" noChangeArrowheads="1"/>
          </p:cNvSpPr>
          <p:nvPr>
            <p:ph type="ftr" sz="quarter" idx="11"/>
          </p:nvPr>
        </p:nvSpPr>
        <p:spPr/>
        <p:txBody>
          <a:bodyPr/>
          <a:lstStyle>
            <a:lvl1pPr>
              <a:defRPr b="1"/>
            </a:lvl1pPr>
          </a:lstStyle>
          <a:p>
            <a:pPr>
              <a:defRPr/>
            </a:pPr>
            <a:endParaRPr lang="en-US"/>
          </a:p>
        </p:txBody>
      </p:sp>
      <p:sp>
        <p:nvSpPr>
          <p:cNvPr id="8"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FF22215D-E94B-4609-B8DC-F8863187FC6B}" type="slidenum">
              <a:rPr lang="en-US" altLang="en-US"/>
              <a:pPr>
                <a:defRPr/>
              </a:pPr>
              <a:t>‹#›</a:t>
            </a:fld>
            <a:endParaRPr lang="en-US" altLang="en-US"/>
          </a:p>
        </p:txBody>
      </p:sp>
    </p:spTree>
    <p:extLst>
      <p:ext uri="{BB962C8B-B14F-4D97-AF65-F5344CB8AC3E}">
        <p14:creationId xmlns:p14="http://schemas.microsoft.com/office/powerpoint/2010/main" val="42186112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z="1800"/>
            </a:lvl1pPr>
          </a:lstStyle>
          <a:p>
            <a:pPr>
              <a:defRPr/>
            </a:pPr>
            <a:fld id="{8C15F369-AC07-4925-A395-E7A53B16EE77}" type="slidenum">
              <a:rPr lang="en-US" altLang="en-US"/>
              <a:pPr>
                <a:defRPr/>
              </a:pPr>
              <a:t>‹#›</a:t>
            </a:fld>
            <a:endParaRPr lang="en-US" altLang="en-US"/>
          </a:p>
        </p:txBody>
      </p:sp>
    </p:spTree>
    <p:extLst>
      <p:ext uri="{BB962C8B-B14F-4D97-AF65-F5344CB8AC3E}">
        <p14:creationId xmlns:p14="http://schemas.microsoft.com/office/powerpoint/2010/main" val="124679304"/>
      </p:ext>
    </p:extLst>
  </p:cSld>
  <p:clrMapOvr>
    <a:masterClrMapping/>
  </p:clrMapOvr>
  <p:transition>
    <p:comb dir="vert"/>
    <p:sndAc>
      <p:stSnd>
        <p:snd r:embed="rId1" name="laser.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z="1800"/>
            </a:lvl1pPr>
          </a:lstStyle>
          <a:p>
            <a:pPr>
              <a:defRPr/>
            </a:pPr>
            <a:fld id="{7ADCD195-697B-458B-B01C-EA7C6963E779}" type="slidenum">
              <a:rPr lang="en-US" altLang="en-US"/>
              <a:pPr>
                <a:defRPr/>
              </a:pPr>
              <a:t>‹#›</a:t>
            </a:fld>
            <a:endParaRPr lang="en-US" altLang="en-US"/>
          </a:p>
        </p:txBody>
      </p:sp>
    </p:spTree>
    <p:extLst>
      <p:ext uri="{BB962C8B-B14F-4D97-AF65-F5344CB8AC3E}">
        <p14:creationId xmlns:p14="http://schemas.microsoft.com/office/powerpoint/2010/main" val="2877193262"/>
      </p:ext>
    </p:extLst>
  </p:cSld>
  <p:clrMapOvr>
    <a:masterClrMapping/>
  </p:clrMapOvr>
  <p:transition>
    <p:comb dir="vert"/>
    <p:sndAc>
      <p:stSnd>
        <p:snd r:embed="rId1" name="laser.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z="1800"/>
            </a:lvl1pPr>
          </a:lstStyle>
          <a:p>
            <a:pPr>
              <a:defRPr/>
            </a:pPr>
            <a:fld id="{2C076BED-8EE0-4F54-A4BC-4EC36A520B5C}" type="slidenum">
              <a:rPr lang="en-US" altLang="en-US"/>
              <a:pPr>
                <a:defRPr/>
              </a:pPr>
              <a:t>‹#›</a:t>
            </a:fld>
            <a:endParaRPr lang="en-US" altLang="en-US"/>
          </a:p>
        </p:txBody>
      </p:sp>
    </p:spTree>
    <p:extLst>
      <p:ext uri="{BB962C8B-B14F-4D97-AF65-F5344CB8AC3E}">
        <p14:creationId xmlns:p14="http://schemas.microsoft.com/office/powerpoint/2010/main" val="3101885281"/>
      </p:ext>
    </p:extLst>
  </p:cSld>
  <p:clrMapOvr>
    <a:masterClrMapping/>
  </p:clrMapOvr>
  <p:transition>
    <p:comb dir="vert"/>
    <p:sndAc>
      <p:stSnd>
        <p:snd r:embed="rId1" name="laser.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p:txBody>
          <a:bodyPr/>
          <a:lstStyle>
            <a:lvl1pPr>
              <a:defRPr sz="1800"/>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sz="1800"/>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z="1800"/>
            </a:lvl1pPr>
          </a:lstStyle>
          <a:p>
            <a:pPr>
              <a:defRPr/>
            </a:pPr>
            <a:fld id="{E2659D94-215B-4D83-A8B3-EB41E6D40763}" type="slidenum">
              <a:rPr lang="en-US" altLang="en-US"/>
              <a:pPr>
                <a:defRPr/>
              </a:pPr>
              <a:t>‹#›</a:t>
            </a:fld>
            <a:endParaRPr lang="en-US" altLang="en-US"/>
          </a:p>
        </p:txBody>
      </p:sp>
    </p:spTree>
    <p:extLst>
      <p:ext uri="{BB962C8B-B14F-4D97-AF65-F5344CB8AC3E}">
        <p14:creationId xmlns:p14="http://schemas.microsoft.com/office/powerpoint/2010/main" val="1064438697"/>
      </p:ext>
    </p:extLst>
  </p:cSld>
  <p:clrMapOvr>
    <a:masterClrMapping/>
  </p:clrMapOvr>
  <p:transition>
    <p:comb dir="vert"/>
    <p:sndAc>
      <p:stSnd>
        <p:snd r:embed="rId1" name="laser.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8"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800"/>
            </a:lvl1pPr>
          </a:lstStyle>
          <a:p>
            <a:pPr>
              <a:defRPr/>
            </a:pPr>
            <a:fld id="{F8C56B91-BDC7-4A60-9E79-85DF20DAB28F}" type="slidenum">
              <a:rPr lang="en-US" altLang="en-US"/>
              <a:pPr>
                <a:defRPr/>
              </a:pPr>
              <a:t>‹#›</a:t>
            </a:fld>
            <a:endParaRPr lang="en-US" altLang="en-US"/>
          </a:p>
        </p:txBody>
      </p:sp>
    </p:spTree>
    <p:extLst>
      <p:ext uri="{BB962C8B-B14F-4D97-AF65-F5344CB8AC3E}">
        <p14:creationId xmlns:p14="http://schemas.microsoft.com/office/powerpoint/2010/main" val="3419779606"/>
      </p:ext>
    </p:extLst>
  </p:cSld>
  <p:clrMapOvr>
    <a:masterClrMapping/>
  </p:clrMapOvr>
  <p:transition>
    <p:comb dir="vert"/>
    <p:sndAc>
      <p:stSnd>
        <p:snd r:embed="rId1" name="laser.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4"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sz="1800"/>
            </a:lvl1pPr>
          </a:lstStyle>
          <a:p>
            <a:pPr>
              <a:defRPr/>
            </a:pPr>
            <a:fld id="{1FCE7044-91BC-4226-8903-808737C258A3}" type="slidenum">
              <a:rPr lang="en-US" altLang="en-US"/>
              <a:pPr>
                <a:defRPr/>
              </a:pPr>
              <a:t>‹#›</a:t>
            </a:fld>
            <a:endParaRPr lang="en-US" altLang="en-US"/>
          </a:p>
        </p:txBody>
      </p:sp>
    </p:spTree>
    <p:extLst>
      <p:ext uri="{BB962C8B-B14F-4D97-AF65-F5344CB8AC3E}">
        <p14:creationId xmlns:p14="http://schemas.microsoft.com/office/powerpoint/2010/main" val="2172242781"/>
      </p:ext>
    </p:extLst>
  </p:cSld>
  <p:clrMapOvr>
    <a:masterClrMapping/>
  </p:clrMapOvr>
  <p:transition>
    <p:comb dir="vert"/>
    <p:sndAc>
      <p:stSnd>
        <p:snd r:embed="rId1" name="laser.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3"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sz="1800"/>
            </a:lvl1pPr>
          </a:lstStyle>
          <a:p>
            <a:pPr>
              <a:defRPr/>
            </a:pPr>
            <a:fld id="{ADA4467A-A2FB-4A5B-BFFE-A11FA55CC6A4}" type="slidenum">
              <a:rPr lang="en-US" altLang="en-US"/>
              <a:pPr>
                <a:defRPr/>
              </a:pPr>
              <a:t>‹#›</a:t>
            </a:fld>
            <a:endParaRPr lang="en-US" altLang="en-US"/>
          </a:p>
        </p:txBody>
      </p:sp>
    </p:spTree>
    <p:extLst>
      <p:ext uri="{BB962C8B-B14F-4D97-AF65-F5344CB8AC3E}">
        <p14:creationId xmlns:p14="http://schemas.microsoft.com/office/powerpoint/2010/main" val="2519360715"/>
      </p:ext>
    </p:extLst>
  </p:cSld>
  <p:clrMapOvr>
    <a:masterClrMapping/>
  </p:clrMapOvr>
  <p:transition>
    <p:comb dir="vert"/>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50BEED0-8420-415E-B676-FE066E98AE8F}" type="datetimeFigureOut">
              <a:rPr lang="en-US"/>
              <a:pPr>
                <a:defRPr/>
              </a:pPr>
              <a:t>3/28/2023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4F0FD5-5EB5-4451-9900-2D9969403A5F}" type="slidenum">
              <a:rPr lang="en-US" altLang="vi-VN"/>
              <a:pPr>
                <a:defRPr/>
              </a:pPr>
              <a:t>‹#›</a:t>
            </a:fld>
            <a:endParaRPr lang="en-US" altLang="vi-VN"/>
          </a:p>
        </p:txBody>
      </p:sp>
    </p:spTree>
    <p:extLst>
      <p:ext uri="{BB962C8B-B14F-4D97-AF65-F5344CB8AC3E}">
        <p14:creationId xmlns:p14="http://schemas.microsoft.com/office/powerpoint/2010/main" val="29688275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sz="1800"/>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sz="1800"/>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z="1800"/>
            </a:lvl1pPr>
          </a:lstStyle>
          <a:p>
            <a:pPr>
              <a:defRPr/>
            </a:pPr>
            <a:fld id="{3321D506-F7ED-4ED1-A2FD-143448DAAF70}" type="slidenum">
              <a:rPr lang="en-US" altLang="en-US"/>
              <a:pPr>
                <a:defRPr/>
              </a:pPr>
              <a:t>‹#›</a:t>
            </a:fld>
            <a:endParaRPr lang="en-US" altLang="en-US"/>
          </a:p>
        </p:txBody>
      </p:sp>
    </p:spTree>
    <p:extLst>
      <p:ext uri="{BB962C8B-B14F-4D97-AF65-F5344CB8AC3E}">
        <p14:creationId xmlns:p14="http://schemas.microsoft.com/office/powerpoint/2010/main" val="2356790805"/>
      </p:ext>
    </p:extLst>
  </p:cSld>
  <p:clrMapOvr>
    <a:masterClrMapping/>
  </p:clrMapOvr>
  <p:transition>
    <p:comb dir="vert"/>
    <p:sndAc>
      <p:stSnd>
        <p:snd r:embed="rId1" name="laser.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a:defRPr sz="1800"/>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a:defRPr sz="1800"/>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a:defRPr sz="1800"/>
            </a:lvl1pPr>
          </a:lstStyle>
          <a:p>
            <a:pPr>
              <a:defRPr/>
            </a:pPr>
            <a:fld id="{ECA3948B-CA5D-4CFA-A6A2-B40E3448BD97}" type="slidenum">
              <a:rPr lang="en-US" altLang="en-US"/>
              <a:pPr>
                <a:defRPr/>
              </a:pPr>
              <a:t>‹#›</a:t>
            </a:fld>
            <a:endParaRPr lang="en-US" altLang="en-US"/>
          </a:p>
        </p:txBody>
      </p:sp>
    </p:spTree>
    <p:extLst>
      <p:ext uri="{BB962C8B-B14F-4D97-AF65-F5344CB8AC3E}">
        <p14:creationId xmlns:p14="http://schemas.microsoft.com/office/powerpoint/2010/main" val="1758596269"/>
      </p:ext>
    </p:extLst>
  </p:cSld>
  <p:clrMapOvr>
    <a:masterClrMapping/>
  </p:clrMapOvr>
  <p:transition>
    <p:comb dir="vert"/>
    <p:sndAc>
      <p:stSnd>
        <p:snd r:embed="rId1" name="laser.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z="1800"/>
            </a:lvl1pPr>
          </a:lstStyle>
          <a:p>
            <a:pPr>
              <a:defRPr/>
            </a:pPr>
            <a:fld id="{D799E3F1-0199-4BD6-B1DA-D685F61844D9}" type="slidenum">
              <a:rPr lang="en-US" altLang="en-US"/>
              <a:pPr>
                <a:defRPr/>
              </a:pPr>
              <a:t>‹#›</a:t>
            </a:fld>
            <a:endParaRPr lang="en-US" altLang="en-US"/>
          </a:p>
        </p:txBody>
      </p:sp>
    </p:spTree>
    <p:extLst>
      <p:ext uri="{BB962C8B-B14F-4D97-AF65-F5344CB8AC3E}">
        <p14:creationId xmlns:p14="http://schemas.microsoft.com/office/powerpoint/2010/main" val="1107401834"/>
      </p:ext>
    </p:extLst>
  </p:cSld>
  <p:clrMapOvr>
    <a:masterClrMapping/>
  </p:clrMapOvr>
  <p:transition>
    <p:comb dir="vert"/>
    <p:sndAc>
      <p:stSnd>
        <p:snd r:embed="rId1" name="laser.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z="1800"/>
            </a:lvl1pPr>
          </a:lstStyle>
          <a:p>
            <a:pPr>
              <a:defRPr/>
            </a:pPr>
            <a:fld id="{DB67A00A-8FC0-4102-901F-A5172D1B8E9C}" type="slidenum">
              <a:rPr lang="en-US" altLang="en-US"/>
              <a:pPr>
                <a:defRPr/>
              </a:pPr>
              <a:t>‹#›</a:t>
            </a:fld>
            <a:endParaRPr lang="en-US" altLang="en-US"/>
          </a:p>
        </p:txBody>
      </p:sp>
    </p:spTree>
    <p:extLst>
      <p:ext uri="{BB962C8B-B14F-4D97-AF65-F5344CB8AC3E}">
        <p14:creationId xmlns:p14="http://schemas.microsoft.com/office/powerpoint/2010/main" val="1002866783"/>
      </p:ext>
    </p:extLst>
  </p:cSld>
  <p:clrMapOvr>
    <a:masterClrMapping/>
  </p:clrMapOvr>
  <p:transition>
    <p:comb dir="vert"/>
    <p:sndAc>
      <p:stSnd>
        <p:snd r:embed="rId1" name="laser.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p:txBody>
          <a:bodyPr/>
          <a:lstStyle>
            <a:lvl1pPr>
              <a:defRPr sz="1800"/>
            </a:lvl1pPr>
          </a:lstStyle>
          <a:p>
            <a:pPr>
              <a:defRPr/>
            </a:pPr>
            <a:endParaRPr lang="en-US" altLang="en-US"/>
          </a:p>
        </p:txBody>
      </p:sp>
      <p:sp>
        <p:nvSpPr>
          <p:cNvPr id="4" name="Rectangle 5"/>
          <p:cNvSpPr>
            <a:spLocks noGrp="1" noChangeArrowheads="1"/>
          </p:cNvSpPr>
          <p:nvPr>
            <p:ph type="ftr" sz="quarter" idx="11"/>
          </p:nvPr>
        </p:nvSpPr>
        <p:spPr/>
        <p:txBody>
          <a:bodyPr/>
          <a:lstStyle>
            <a:lvl1pPr>
              <a:defRPr sz="1800"/>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sz="1800"/>
            </a:lvl1pPr>
          </a:lstStyle>
          <a:p>
            <a:pPr>
              <a:defRPr/>
            </a:pPr>
            <a:fld id="{3CFABDB9-006E-4346-9DB7-16659821B9CA}" type="slidenum">
              <a:rPr lang="en-US" altLang="en-US"/>
              <a:pPr>
                <a:defRPr/>
              </a:pPr>
              <a:t>‹#›</a:t>
            </a:fld>
            <a:endParaRPr lang="en-US" altLang="en-US"/>
          </a:p>
        </p:txBody>
      </p:sp>
    </p:spTree>
    <p:extLst>
      <p:ext uri="{BB962C8B-B14F-4D97-AF65-F5344CB8AC3E}">
        <p14:creationId xmlns:p14="http://schemas.microsoft.com/office/powerpoint/2010/main" val="340377885"/>
      </p:ext>
    </p:extLst>
  </p:cSld>
  <p:clrMapOvr>
    <a:masterClrMapping/>
  </p:clrMapOvr>
  <p:transition>
    <p:comb dir="vert"/>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A334C2-2048-435E-BE11-80144DE747DE}" type="datetimeFigureOut">
              <a:rPr lang="en-US"/>
              <a:pPr>
                <a:defRPr/>
              </a:pPr>
              <a:t>3/28/2023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EFD70E-AE18-43ED-8FD2-BBEBBC72AE7F}" type="slidenum">
              <a:rPr lang="en-US" altLang="vi-VN"/>
              <a:pPr>
                <a:defRPr/>
              </a:pPr>
              <a:t>‹#›</a:t>
            </a:fld>
            <a:endParaRPr lang="en-US" altLang="vi-VN"/>
          </a:p>
        </p:txBody>
      </p:sp>
    </p:spTree>
    <p:extLst>
      <p:ext uri="{BB962C8B-B14F-4D97-AF65-F5344CB8AC3E}">
        <p14:creationId xmlns:p14="http://schemas.microsoft.com/office/powerpoint/2010/main" val="51997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CABEF5-D660-43DF-9B68-E2A275D9D1B6}" type="datetimeFigureOut">
              <a:rPr lang="en-US"/>
              <a:pPr>
                <a:defRPr/>
              </a:pPr>
              <a:t>3/28/2023</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charset="0"/>
              </a:defRPr>
            </a:lvl1pPr>
          </a:lstStyle>
          <a:p>
            <a:pPr>
              <a:defRPr/>
            </a:pPr>
            <a:fld id="{BCA94ACF-ACD6-4329-804C-FE7B99A38C6C}"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9203" r:id="rId1"/>
    <p:sldLayoutId id="2147489204" r:id="rId2"/>
    <p:sldLayoutId id="2147489205" r:id="rId3"/>
    <p:sldLayoutId id="2147489206" r:id="rId4"/>
    <p:sldLayoutId id="2147489207" r:id="rId5"/>
    <p:sldLayoutId id="2147489208" r:id="rId6"/>
    <p:sldLayoutId id="2147489209" r:id="rId7"/>
    <p:sldLayoutId id="2147489210" r:id="rId8"/>
    <p:sldLayoutId id="2147489211" r:id="rId9"/>
    <p:sldLayoutId id="2147489212" r:id="rId10"/>
    <p:sldLayoutId id="2147489213"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25C496BA-11B1-47CF-8762-AFB2DBE07F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214" r:id="rId1"/>
    <p:sldLayoutId id="2147489215" r:id="rId2"/>
    <p:sldLayoutId id="2147489216" r:id="rId3"/>
    <p:sldLayoutId id="2147489217" r:id="rId4"/>
    <p:sldLayoutId id="2147489218" r:id="rId5"/>
    <p:sldLayoutId id="2147489219" r:id="rId6"/>
    <p:sldLayoutId id="2147489220" r:id="rId7"/>
    <p:sldLayoutId id="2147489221" r:id="rId8"/>
    <p:sldLayoutId id="2147489222" r:id="rId9"/>
    <p:sldLayoutId id="2147489223" r:id="rId10"/>
    <p:sldLayoutId id="2147489224" r:id="rId11"/>
    <p:sldLayoutId id="214748922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21C71000-C20B-4D5C-A878-E5FEBAFB07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226" r:id="rId1"/>
    <p:sldLayoutId id="2147489227" r:id="rId2"/>
    <p:sldLayoutId id="2147489228" r:id="rId3"/>
    <p:sldLayoutId id="2147489229" r:id="rId4"/>
    <p:sldLayoutId id="2147489230" r:id="rId5"/>
    <p:sldLayoutId id="2147489231" r:id="rId6"/>
    <p:sldLayoutId id="2147489232" r:id="rId7"/>
    <p:sldLayoutId id="2147489233" r:id="rId8"/>
    <p:sldLayoutId id="2147489234" r:id="rId9"/>
    <p:sldLayoutId id="2147489235" r:id="rId10"/>
    <p:sldLayoutId id="2147489236" r:id="rId11"/>
    <p:sldLayoutId id="214748923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7A3415B4-0720-4FBE-B3CF-9F8685B35E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238" r:id="rId1"/>
    <p:sldLayoutId id="2147489239" r:id="rId2"/>
    <p:sldLayoutId id="2147489240" r:id="rId3"/>
    <p:sldLayoutId id="2147489241" r:id="rId4"/>
    <p:sldLayoutId id="2147489242" r:id="rId5"/>
    <p:sldLayoutId id="2147489243" r:id="rId6"/>
    <p:sldLayoutId id="2147489244" r:id="rId7"/>
    <p:sldLayoutId id="2147489245" r:id="rId8"/>
    <p:sldLayoutId id="2147489246" r:id="rId9"/>
    <p:sldLayoutId id="2147489247" r:id="rId10"/>
    <p:sldLayoutId id="2147489248" r:id="rId11"/>
    <p:sldLayoutId id="2147489249"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2AB31006-490B-4F31-AA7B-C721ED8D0B0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250" r:id="rId1"/>
    <p:sldLayoutId id="2147489251" r:id="rId2"/>
    <p:sldLayoutId id="2147489252" r:id="rId3"/>
    <p:sldLayoutId id="2147489253" r:id="rId4"/>
    <p:sldLayoutId id="2147489254" r:id="rId5"/>
    <p:sldLayoutId id="2147489255" r:id="rId6"/>
    <p:sldLayoutId id="2147489256" r:id="rId7"/>
    <p:sldLayoutId id="2147489257" r:id="rId8"/>
    <p:sldLayoutId id="2147489258" r:id="rId9"/>
    <p:sldLayoutId id="2147489259" r:id="rId10"/>
    <p:sldLayoutId id="2147489260" r:id="rId11"/>
    <p:sldLayoutId id="2147489261"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cs typeface="Arial" charset="0"/>
              </a:defRPr>
            </a:lvl1pPr>
          </a:lstStyle>
          <a:p>
            <a:pPr>
              <a:defRPr/>
            </a:pPr>
            <a:fld id="{8440953F-51AC-4FD4-985F-1DAFDB67F8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262" r:id="rId1"/>
    <p:sldLayoutId id="2147489263" r:id="rId2"/>
    <p:sldLayoutId id="2147489264" r:id="rId3"/>
    <p:sldLayoutId id="2147489265" r:id="rId4"/>
    <p:sldLayoutId id="2147489266" r:id="rId5"/>
    <p:sldLayoutId id="2147489267" r:id="rId6"/>
    <p:sldLayoutId id="2147489268" r:id="rId7"/>
    <p:sldLayoutId id="2147489269" r:id="rId8"/>
    <p:sldLayoutId id="2147489270" r:id="rId9"/>
    <p:sldLayoutId id="2147489271" r:id="rId10"/>
    <p:sldLayoutId id="2147489272" r:id="rId11"/>
    <p:sldLayoutId id="2147489273" r:id="rId12"/>
    <p:sldLayoutId id="2147489274"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93148C53-3EE5-4A48-AAEA-DC8E257856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9275" r:id="rId1"/>
    <p:sldLayoutId id="2147489276" r:id="rId2"/>
    <p:sldLayoutId id="2147489277" r:id="rId3"/>
    <p:sldLayoutId id="2147489278" r:id="rId4"/>
    <p:sldLayoutId id="2147489279" r:id="rId5"/>
    <p:sldLayoutId id="2147489280" r:id="rId6"/>
    <p:sldLayoutId id="2147489281" r:id="rId7"/>
    <p:sldLayoutId id="2147489282" r:id="rId8"/>
    <p:sldLayoutId id="2147489283" r:id="rId9"/>
    <p:sldLayoutId id="2147489284" r:id="rId10"/>
    <p:sldLayoutId id="2147489285" r:id="rId11"/>
    <p:sldLayoutId id="2147489286" r:id="rId12"/>
  </p:sldLayoutIdLst>
  <p:transition>
    <p:comb dir="vert"/>
    <p:sndAc>
      <p:stSnd>
        <p:snd r:embed="rId14" name="applause.wav"/>
      </p:stSnd>
    </p:sndAc>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33.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2.wav"/><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2.wav"/><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7.xml"/><Relationship Id="rId5" Type="http://schemas.openxmlformats.org/officeDocument/2006/relationships/image" Target="../media/image36.pn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png"/><Relationship Id="rId2" Type="http://schemas.openxmlformats.org/officeDocument/2006/relationships/slideLayout" Target="../slideLayouts/slideLayout37.xml"/><Relationship Id="rId1" Type="http://schemas.openxmlformats.org/officeDocument/2006/relationships/audio" Target="../media/audio1.wav"/><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image" Target="../media/image40.png"/><Relationship Id="rId2" Type="http://schemas.openxmlformats.org/officeDocument/2006/relationships/slideLayout" Target="../slideLayouts/slideLayout37.xml"/><Relationship Id="rId1" Type="http://schemas.openxmlformats.org/officeDocument/2006/relationships/audio" Target="../media/audio1.wav"/><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41.png"/><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7.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xml"/><Relationship Id="rId7" Type="http://schemas.openxmlformats.org/officeDocument/2006/relationships/image" Target="../media/image18.png"/><Relationship Id="rId2" Type="http://schemas.openxmlformats.org/officeDocument/2006/relationships/slideLayout" Target="../slideLayouts/slideLayout49.xml"/><Relationship Id="rId1" Type="http://schemas.openxmlformats.org/officeDocument/2006/relationships/audio" Target="../media/audio1.wav"/><Relationship Id="rId6" Type="http://schemas.openxmlformats.org/officeDocument/2006/relationships/image" Target="../media/image17.wmf"/><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54.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4.xml"/><Relationship Id="rId1" Type="http://schemas.openxmlformats.org/officeDocument/2006/relationships/video" Target="file:///C:\Users\MyPC\Desktop\chu&#7849;n%20b&#7883;%20thanh%20tra\B&#192;I%2013%20S&#7916;%207\B&#224;i%2012%20Nh&#224;%20Tr&#7847;n%20th&#224;nh%20l&#7853;p_Trim_Trim.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Ảnh lịch sử vô giá về điện Kính Thiên ở Hoàng thành Hà Nội - Báo Kiến Thức"/>
          <p:cNvPicPr>
            <a:picLocks noGrp="1" noChangeAspect="1" noChangeArrowheads="1"/>
          </p:cNvPicPr>
          <p:nvPr>
            <p:ph idx="1"/>
          </p:nvPr>
        </p:nvPicPr>
        <p:blipFill>
          <a:blip r:embed="rId2"/>
          <a:srcRect/>
          <a:stretch>
            <a:fillRect/>
          </a:stretch>
        </p:blipFill>
        <p:spPr>
          <a:xfrm>
            <a:off x="304800" y="2133601"/>
            <a:ext cx="11582400" cy="4654296"/>
          </a:xfrm>
          <a:ln w="88900" cap="sq" cmpd="thickThin">
            <a:solidFill>
              <a:srgbClr val="000000"/>
            </a:solidFill>
          </a:ln>
          <a:effectLst>
            <a:innerShdw blurRad="76200">
              <a:srgbClr val="000000"/>
            </a:innerShdw>
          </a:effectLst>
        </p:spPr>
      </p:pic>
      <p:sp>
        <p:nvSpPr>
          <p:cNvPr id="84995" name="Content Placeholder 2"/>
          <p:cNvSpPr txBox="1">
            <a:spLocks/>
          </p:cNvSpPr>
          <p:nvPr/>
        </p:nvSpPr>
        <p:spPr bwMode="auto">
          <a:xfrm>
            <a:off x="1695450" y="381000"/>
            <a:ext cx="88011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ctr" eaLnBrk="1" hangingPunct="1">
              <a:buFont typeface="Arial" pitchFamily="34" charset="0"/>
              <a:buNone/>
            </a:pPr>
            <a:r>
              <a:rPr lang="en-US" altLang="en-US" sz="3600" b="1" dirty="0" smtClean="0">
                <a:solidFill>
                  <a:srgbClr val="FF3300"/>
                </a:solidFill>
                <a:latin typeface="Times New Roman" pitchFamily="18" charset="0"/>
                <a:cs typeface="Times New Roman" pitchFamily="18" charset="0"/>
              </a:rPr>
              <a:t>ĐẠI </a:t>
            </a:r>
            <a:r>
              <a:rPr lang="en-US" altLang="en-US" sz="3600" b="1" dirty="0">
                <a:solidFill>
                  <a:srgbClr val="FF3300"/>
                </a:solidFill>
                <a:latin typeface="Times New Roman" pitchFamily="18" charset="0"/>
                <a:cs typeface="Times New Roman" pitchFamily="18" charset="0"/>
              </a:rPr>
              <a:t>VIỆT DƯỚI THỜI NHÀ TRẦN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 y="-182563"/>
            <a:ext cx="12195175" cy="722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28600"/>
            <a:ext cx="1304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98475" y="228600"/>
            <a:ext cx="5132388" cy="708025"/>
          </a:xfrm>
          <a:prstGeom prst="rect">
            <a:avLst/>
          </a:prstGeom>
        </p:spPr>
        <p:txBody>
          <a:bodyPr wrap="none">
            <a:spAutoFit/>
          </a:bodyPr>
          <a:lstStyle/>
          <a:p>
            <a:pPr algn="ctr" fontAlgn="auto">
              <a:spcBef>
                <a:spcPts val="0"/>
              </a:spcBef>
              <a:spcAft>
                <a:spcPts val="0"/>
              </a:spcAft>
              <a:defRPr/>
            </a:pPr>
            <a:r>
              <a:rPr lang="en-US" sz="4000" b="1" i="1" kern="0" dirty="0">
                <a:solidFill>
                  <a:srgbClr val="FFFF00"/>
                </a:solidFill>
                <a:latin typeface="Times New Roman" panose="02020603050405020304" pitchFamily="18" charset="0"/>
                <a:cs typeface="Times New Roman" panose="02020603050405020304" pitchFamily="18" charset="0"/>
              </a:rPr>
              <a:t>1</a:t>
            </a:r>
            <a:r>
              <a:rPr lang="en-US" sz="4000" b="1" i="1" u="sng" kern="0" dirty="0">
                <a:solidFill>
                  <a:srgbClr val="FFFF00"/>
                </a:solidFill>
                <a:latin typeface="Times New Roman" panose="02020603050405020304" pitchFamily="18" charset="0"/>
                <a:cs typeface="Times New Roman" panose="02020603050405020304" pitchFamily="18" charset="0"/>
              </a:rPr>
              <a:t>. </a:t>
            </a:r>
            <a:r>
              <a:rPr lang="en-US" sz="4000" b="1" i="1" u="sng" kern="0" dirty="0" err="1">
                <a:solidFill>
                  <a:srgbClr val="FFFF00"/>
                </a:solidFill>
                <a:latin typeface="Times New Roman" panose="02020603050405020304" pitchFamily="18" charset="0"/>
                <a:cs typeface="Times New Roman" panose="02020603050405020304" pitchFamily="18" charset="0"/>
              </a:rPr>
              <a:t>Nhà</a:t>
            </a:r>
            <a:r>
              <a:rPr lang="en-US" sz="4000" b="1" i="1" u="sng" kern="0" dirty="0">
                <a:solidFill>
                  <a:srgbClr val="FFFF00"/>
                </a:solidFill>
                <a:latin typeface="Times New Roman" panose="02020603050405020304" pitchFamily="18" charset="0"/>
                <a:cs typeface="Times New Roman" panose="02020603050405020304" pitchFamily="18" charset="0"/>
              </a:rPr>
              <a:t> </a:t>
            </a:r>
            <a:r>
              <a:rPr lang="en-US" sz="4000" b="1" i="1" u="sng" kern="0" dirty="0" err="1">
                <a:solidFill>
                  <a:srgbClr val="FFFF00"/>
                </a:solidFill>
                <a:latin typeface="Times New Roman" panose="02020603050405020304" pitchFamily="18" charset="0"/>
                <a:cs typeface="Times New Roman" panose="02020603050405020304" pitchFamily="18" charset="0"/>
              </a:rPr>
              <a:t>Trần</a:t>
            </a:r>
            <a:r>
              <a:rPr lang="en-US" sz="4000" b="1" i="1" u="sng" kern="0" dirty="0">
                <a:solidFill>
                  <a:srgbClr val="FFFF00"/>
                </a:solidFill>
                <a:latin typeface="Times New Roman" panose="02020603050405020304" pitchFamily="18" charset="0"/>
                <a:cs typeface="Times New Roman" panose="02020603050405020304" pitchFamily="18" charset="0"/>
              </a:rPr>
              <a:t> </a:t>
            </a:r>
            <a:r>
              <a:rPr lang="en-US" sz="4000" b="1" i="1" u="sng" kern="0" dirty="0" err="1">
                <a:solidFill>
                  <a:srgbClr val="FFFF00"/>
                </a:solidFill>
                <a:latin typeface="Times New Roman" panose="02020603050405020304" pitchFamily="18" charset="0"/>
                <a:cs typeface="Times New Roman" panose="02020603050405020304" pitchFamily="18" charset="0"/>
              </a:rPr>
              <a:t>thành</a:t>
            </a:r>
            <a:r>
              <a:rPr lang="en-US" sz="4000" b="1" i="1" u="sng" kern="0" dirty="0">
                <a:solidFill>
                  <a:srgbClr val="FFFF00"/>
                </a:solidFill>
                <a:latin typeface="Times New Roman" panose="02020603050405020304" pitchFamily="18" charset="0"/>
                <a:cs typeface="Times New Roman" panose="02020603050405020304" pitchFamily="18" charset="0"/>
              </a:rPr>
              <a:t> </a:t>
            </a:r>
            <a:r>
              <a:rPr lang="en-US" sz="4000" b="1" i="1" u="sng" kern="0" dirty="0" err="1">
                <a:solidFill>
                  <a:srgbClr val="FFFF00"/>
                </a:solidFill>
                <a:latin typeface="Times New Roman" panose="02020603050405020304" pitchFamily="18" charset="0"/>
                <a:cs typeface="Times New Roman" panose="02020603050405020304" pitchFamily="18" charset="0"/>
              </a:rPr>
              <a:t>lập</a:t>
            </a:r>
            <a:r>
              <a:rPr lang="en-US" sz="4000" b="1" i="1" u="sng" kern="0" dirty="0">
                <a:solidFill>
                  <a:srgbClr val="FFFF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319088" y="671513"/>
            <a:ext cx="11391900" cy="4340225"/>
          </a:xfrm>
          <a:prstGeom prst="rect">
            <a:avLst/>
          </a:prstGeom>
        </p:spPr>
        <p:txBody>
          <a:bodyPr>
            <a:spAutoFit/>
          </a:bodyPr>
          <a:lstStyle/>
          <a:p>
            <a:pPr marL="285750" indent="-285750">
              <a:lnSpc>
                <a:spcPct val="150000"/>
              </a:lnSpc>
              <a:buFontTx/>
              <a:buChar char="-"/>
              <a:defRPr/>
            </a:pPr>
            <a:r>
              <a:rPr lang="vi-VN" sz="4000" dirty="0">
                <a:solidFill>
                  <a:schemeClr val="bg1"/>
                </a:solidFill>
                <a:latin typeface="Times New Roman" panose="02020603050405020304" pitchFamily="18" charset="0"/>
                <a:cs typeface="Times New Roman" panose="02020603050405020304" pitchFamily="18" charset="0"/>
              </a:rPr>
              <a:t>Cuối thế kỉ XII, nhà Lý suy yếu</a:t>
            </a:r>
            <a:r>
              <a:rPr lang="en-US" sz="4000" dirty="0">
                <a:solidFill>
                  <a:schemeClr val="bg1"/>
                </a:solidFill>
                <a:latin typeface="Times New Roman" panose="02020603050405020304" pitchFamily="18" charset="0"/>
                <a:cs typeface="Times New Roman" panose="02020603050405020304" pitchFamily="18" charset="0"/>
              </a:rPr>
              <a:t>:</a:t>
            </a:r>
          </a:p>
          <a:p>
            <a:pPr>
              <a:lnSpc>
                <a:spcPct val="150000"/>
              </a:lnSpc>
              <a:defRPr/>
            </a:pPr>
            <a:r>
              <a:rPr lang="vi-VN" sz="4000" dirty="0">
                <a:solidFill>
                  <a:schemeClr val="bg1"/>
                </a:solidFill>
                <a:latin typeface="Times New Roman" panose="02020603050405020304" pitchFamily="18" charset="0"/>
                <a:cs typeface="Times New Roman" panose="02020603050405020304" pitchFamily="18" charset="0"/>
              </a:rPr>
              <a:t>+ Các thế lực phong kiến  chống phá triều đình.</a:t>
            </a:r>
          </a:p>
          <a:p>
            <a:pPr>
              <a:lnSpc>
                <a:spcPct val="150000"/>
              </a:lnSpc>
              <a:defRPr/>
            </a:pPr>
            <a:r>
              <a:rPr lang="en-US" sz="4000" b="1" i="1" dirty="0">
                <a:solidFill>
                  <a:schemeClr val="bg1"/>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Thiên tai, mất mùa, đói kém thường xuyên xảy ra</a:t>
            </a:r>
          </a:p>
          <a:p>
            <a:pPr>
              <a:lnSpc>
                <a:spcPct val="150000"/>
              </a:lnSpc>
              <a:defRPr/>
            </a:pPr>
            <a:r>
              <a:rPr lang="en-US" sz="4000" b="1" i="1" dirty="0">
                <a:solidFill>
                  <a:schemeClr val="bg1"/>
                </a:solidFill>
                <a:latin typeface="Times New Roman" panose="02020603050405020304" pitchFamily="18" charset="0"/>
                <a:cs typeface="Times New Roman" panose="02020603050405020304" pitchFamily="18" charset="0"/>
              </a:rPr>
              <a:t>+ </a:t>
            </a:r>
            <a:r>
              <a:rPr lang="pt-BR" sz="4000" b="1" i="1" dirty="0">
                <a:solidFill>
                  <a:schemeClr val="bg1"/>
                </a:solidFill>
                <a:latin typeface="Times New Roman" panose="02020603050405020304" pitchFamily="18" charset="0"/>
                <a:cs typeface="Times New Roman" panose="02020603050405020304" pitchFamily="18" charset="0"/>
              </a:rPr>
              <a:t>Xã hội: </a:t>
            </a:r>
            <a:r>
              <a:rPr lang="pt-BR" sz="4000" dirty="0">
                <a:solidFill>
                  <a:schemeClr val="bg1"/>
                </a:solidFill>
                <a:latin typeface="Times New Roman" panose="02020603050405020304" pitchFamily="18" charset="0"/>
                <a:cs typeface="Times New Roman" panose="02020603050405020304" pitchFamily="18" charset="0"/>
              </a:rPr>
              <a:t>rối loạn, nhân dân nổi dậy ở nhiều nơi</a:t>
            </a:r>
            <a:endParaRPr lang="en-US" sz="4000" dirty="0">
              <a:solidFill>
                <a:schemeClr val="bg1"/>
              </a:solidFill>
              <a:latin typeface="Times New Roman" panose="02020603050405020304" pitchFamily="18" charset="0"/>
              <a:cs typeface="Times New Roman" panose="02020603050405020304" pitchFamily="18" charset="0"/>
            </a:endParaRPr>
          </a:p>
          <a:p>
            <a:pPr>
              <a:defRPr/>
            </a:pPr>
            <a:endParaRPr lang="vi-VN" sz="36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603250" y="4605338"/>
            <a:ext cx="11191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pt-BR" altLang="en-US" b="1" i="1">
                <a:solidFill>
                  <a:srgbClr val="FFFF00"/>
                </a:solidFill>
                <a:latin typeface="Times New Roman" pitchFamily="18" charset="0"/>
                <a:cs typeface="Times New Roman" pitchFamily="18" charset="0"/>
              </a:rPr>
              <a:t>- Tháng 12 năm Ất Dậu (đầu 1226) Lý Chiêu Hoàng nhường ngôi cho Trần Cảnh, nhà Trần thành lập.</a:t>
            </a:r>
            <a:endParaRPr lang="en-US" altLang="en-US" b="1" i="1">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down)">
                                      <p:cBhvr>
                                        <p:cTn id="30" dur="500"/>
                                        <p:tgtEl>
                                          <p:spTgt spid="4">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2514600" y="1524000"/>
            <a:ext cx="7696200" cy="4114800"/>
          </a:xfrm>
        </p:spPr>
        <p:txBody>
          <a:bodyPr/>
          <a:lstStyle/>
          <a:p>
            <a:pPr algn="ctr" eaLnBrk="1" hangingPunct="1"/>
            <a:endParaRPr lang="en-US" altLang="en-US" sz="3600" smtClean="0"/>
          </a:p>
          <a:p>
            <a:pPr algn="ctr" eaLnBrk="1" hangingPunct="1"/>
            <a:endParaRPr lang="en-US" altLang="en-US" sz="3600" smtClean="0"/>
          </a:p>
        </p:txBody>
      </p:sp>
      <p:pic>
        <p:nvPicPr>
          <p:cNvPr id="156675" name="Picture 18" descr="keo4"/>
          <p:cNvPicPr>
            <a:picLocks noChangeAspect="1" noChangeArrowheads="1"/>
          </p:cNvPicPr>
          <p:nvPr/>
        </p:nvPicPr>
        <p:blipFill>
          <a:blip r:embed="rId3"/>
          <a:srcRect/>
          <a:stretch>
            <a:fillRect/>
          </a:stretch>
        </p:blipFill>
        <p:spPr bwMode="auto">
          <a:xfrm>
            <a:off x="7467600" y="3492"/>
            <a:ext cx="4495800" cy="5462588"/>
          </a:xfrm>
          <a:prstGeom prst="rect">
            <a:avLst/>
          </a:prstGeom>
          <a:ln w="88900" cap="sq" cmpd="thickThin">
            <a:solidFill>
              <a:srgbClr val="000000"/>
            </a:solidFill>
            <a:prstDash val="solid"/>
            <a:miter lim="800000"/>
          </a:ln>
          <a:effectLst>
            <a:innerShdw blurRad="76200">
              <a:srgbClr val="000000"/>
            </a:innerShdw>
          </a:effectLst>
        </p:spPr>
      </p:pic>
      <p:sp>
        <p:nvSpPr>
          <p:cNvPr id="95236" name="Rectangle 19"/>
          <p:cNvSpPr>
            <a:spLocks noChangeArrowheads="1"/>
          </p:cNvSpPr>
          <p:nvPr/>
        </p:nvSpPr>
        <p:spPr bwMode="auto">
          <a:xfrm>
            <a:off x="8621713" y="5473700"/>
            <a:ext cx="3657600" cy="304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2400">
                <a:solidFill>
                  <a:srgbClr val="CC0099"/>
                </a:solidFill>
                <a:latin typeface="Times New Roman" pitchFamily="18" charset="0"/>
              </a:rPr>
              <a:t>Di tích đền nhà Trần</a:t>
            </a:r>
          </a:p>
        </p:txBody>
      </p:sp>
      <p:pic>
        <p:nvPicPr>
          <p:cNvPr id="95237"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429544" y="6223794"/>
            <a:ext cx="762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7488" y="0"/>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070306" y="100806"/>
            <a:ext cx="762001"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3"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9942513" y="6378575"/>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775" y="-47625"/>
            <a:ext cx="49053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9988" y="-26988"/>
            <a:ext cx="2335212"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3"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5575" y="2360613"/>
            <a:ext cx="6808788"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4" name="Rectangle 1"/>
          <p:cNvSpPr>
            <a:spLocks noChangeArrowheads="1"/>
          </p:cNvSpPr>
          <p:nvPr/>
        </p:nvSpPr>
        <p:spPr bwMode="auto">
          <a:xfrm>
            <a:off x="228600" y="5686425"/>
            <a:ext cx="117348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vi-VN" altLang="vi-VN" sz="2400">
                <a:solidFill>
                  <a:srgbClr val="0000CC"/>
                </a:solidFill>
                <a:latin typeface="Times New Roman" pitchFamily="18" charset="0"/>
                <a:cs typeface="Times New Roman" pitchFamily="18" charset="0"/>
              </a:rPr>
              <a:t>Lễ hội đền Trần được tổ chức trong các ngày từ ngày 15 đến ngày 20 tháng tám âm lịch hàng năm tại phường Lộc Vượng, thành phố Nam Định, tỉnh Nam Định nhằm tri ân công của 14 vị vua Trần.</a:t>
            </a:r>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1"/>
          <p:cNvPicPr>
            <a:picLocks noChangeAspect="1"/>
          </p:cNvPicPr>
          <p:nvPr/>
        </p:nvPicPr>
        <p:blipFill>
          <a:blip r:embed="rId2">
            <a:extLst>
              <a:ext uri="{28A0092B-C50C-407E-A947-70E740481C1C}">
                <a14:useLocalDpi xmlns:a14="http://schemas.microsoft.com/office/drawing/2010/main" val="0"/>
              </a:ext>
            </a:extLst>
          </a:blip>
          <a:srcRect t="20253" b="20255"/>
          <a:stretch>
            <a:fillRect/>
          </a:stretch>
        </p:blipFill>
        <p:spPr bwMode="auto">
          <a:xfrm>
            <a:off x="381000" y="1695450"/>
            <a:ext cx="11963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77007" y="6125368"/>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0"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8600"/>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146632" y="243681"/>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277600" y="6264275"/>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267200" y="2274888"/>
            <a:ext cx="68580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vi-VN" sz="5400" b="1">
                <a:solidFill>
                  <a:srgbClr val="FF0000"/>
                </a:solidFill>
                <a:latin typeface="Times New Roman" pitchFamily="18" charset="0"/>
                <a:cs typeface="Times New Roman" pitchFamily="18" charset="0"/>
              </a:rPr>
              <a:t>Sơ đồ tổ chức bộ máy nhà nước thời Trần</a:t>
            </a:r>
          </a:p>
          <a:p>
            <a:pPr algn="ctr">
              <a:spcBef>
                <a:spcPct val="0"/>
              </a:spcBef>
              <a:buFontTx/>
              <a:buNone/>
            </a:pPr>
            <a:r>
              <a:rPr lang="en-US" altLang="vi-VN" sz="5400" b="1">
                <a:solidFill>
                  <a:srgbClr val="3333FF"/>
                </a:solidFill>
                <a:latin typeface="Times New Roman" pitchFamily="18" charset="0"/>
                <a:cs typeface="Times New Roman" pitchFamily="18" charset="0"/>
              </a:rPr>
              <a:t>Thời gian: 5 phút</a:t>
            </a:r>
            <a:endParaRPr lang="vi-VN" altLang="vi-VN" sz="5400" b="1">
              <a:solidFill>
                <a:srgbClr val="3333FF"/>
              </a:solidFill>
              <a:latin typeface="Times New Roman" pitchFamily="18" charset="0"/>
              <a:cs typeface="Times New Roman" pitchFamily="18" charset="0"/>
            </a:endParaRPr>
          </a:p>
        </p:txBody>
      </p:sp>
      <p:sp>
        <p:nvSpPr>
          <p:cNvPr id="11" name="AutoShape 7"/>
          <p:cNvSpPr>
            <a:spLocks noChangeArrowheads="1"/>
          </p:cNvSpPr>
          <p:nvPr/>
        </p:nvSpPr>
        <p:spPr bwMode="gray">
          <a:xfrm>
            <a:off x="990504" y="0"/>
            <a:ext cx="9829896" cy="1695489"/>
          </a:xfrm>
          <a:prstGeom prst="roundRect">
            <a:avLst>
              <a:gd name="adj" fmla="val 50000"/>
            </a:avLst>
          </a:prstGeom>
          <a:solidFill>
            <a:srgbClr val="000099"/>
          </a:solidFill>
          <a:ln w="38100" algn="ctr">
            <a:noFill/>
            <a:round/>
            <a:headEnd/>
            <a:tailEnd/>
          </a:ln>
          <a:effectLst/>
          <a:scene3d>
            <a:camera prst="orthographicFront"/>
            <a:lightRig rig="threePt" dir="t"/>
          </a:scene3d>
          <a:sp3d>
            <a:bevelT prst="convex"/>
          </a:sp3d>
        </p:spPr>
        <p:txBody>
          <a:bodyPr wrap="none" anchor="ctr"/>
          <a:lstStyle/>
          <a:p>
            <a:pPr algn="ctr" fontAlgn="auto">
              <a:spcBef>
                <a:spcPts val="0"/>
              </a:spcBef>
              <a:spcAft>
                <a:spcPts val="0"/>
              </a:spcAft>
              <a:defRPr/>
            </a:pPr>
            <a:r>
              <a:rPr lang="en-US" sz="4000" b="1" i="1" kern="0" dirty="0">
                <a:solidFill>
                  <a:prstClr val="white"/>
                </a:solidFill>
                <a:latin typeface="Times New Roman" panose="02020603050405020304" pitchFamily="18" charset="0"/>
                <a:cs typeface="Times New Roman" panose="02020603050405020304" pitchFamily="18" charset="0"/>
              </a:rPr>
              <a:t>2. </a:t>
            </a:r>
            <a:r>
              <a:rPr lang="en-US" sz="4000" b="1" i="1" u="sng" kern="0" dirty="0" err="1">
                <a:solidFill>
                  <a:prstClr val="white"/>
                </a:solidFill>
                <a:latin typeface="Times New Roman" panose="02020603050405020304" pitchFamily="18" charset="0"/>
                <a:cs typeface="Times New Roman" panose="02020603050405020304" pitchFamily="18" charset="0"/>
              </a:rPr>
              <a:t>Tình</a:t>
            </a:r>
            <a:r>
              <a:rPr lang="en-US" sz="4000" b="1" i="1" u="sng" kern="0" dirty="0">
                <a:solidFill>
                  <a:prstClr val="white"/>
                </a:solidFill>
                <a:latin typeface="Times New Roman" panose="02020603050405020304" pitchFamily="18" charset="0"/>
                <a:cs typeface="Times New Roman" panose="02020603050405020304" pitchFamily="18" charset="0"/>
              </a:rPr>
              <a:t> </a:t>
            </a:r>
            <a:r>
              <a:rPr lang="en-US" sz="4000" b="1" i="1" u="sng" kern="0" dirty="0" err="1">
                <a:solidFill>
                  <a:prstClr val="white"/>
                </a:solidFill>
                <a:latin typeface="Times New Roman" panose="02020603050405020304" pitchFamily="18" charset="0"/>
                <a:cs typeface="Times New Roman" panose="02020603050405020304" pitchFamily="18" charset="0"/>
              </a:rPr>
              <a:t>hình</a:t>
            </a:r>
            <a:r>
              <a:rPr lang="en-US" sz="4000" b="1" i="1" u="sng" kern="0" dirty="0">
                <a:solidFill>
                  <a:prstClr val="white"/>
                </a:solidFill>
                <a:latin typeface="Times New Roman" panose="02020603050405020304" pitchFamily="18" charset="0"/>
                <a:cs typeface="Times New Roman" panose="02020603050405020304" pitchFamily="18" charset="0"/>
              </a:rPr>
              <a:t> </a:t>
            </a:r>
            <a:r>
              <a:rPr lang="en-US" sz="4000" b="1" i="1" u="sng" kern="0" dirty="0" err="1">
                <a:solidFill>
                  <a:prstClr val="white"/>
                </a:solidFill>
                <a:latin typeface="Times New Roman" panose="02020603050405020304" pitchFamily="18" charset="0"/>
                <a:cs typeface="Times New Roman" panose="02020603050405020304" pitchFamily="18" charset="0"/>
              </a:rPr>
              <a:t>chính</a:t>
            </a:r>
            <a:r>
              <a:rPr lang="en-US" sz="4000" b="1" i="1" u="sng" kern="0" dirty="0">
                <a:solidFill>
                  <a:prstClr val="white"/>
                </a:solidFill>
                <a:latin typeface="Times New Roman" panose="02020603050405020304" pitchFamily="18" charset="0"/>
                <a:cs typeface="Times New Roman" panose="02020603050405020304" pitchFamily="18" charset="0"/>
              </a:rPr>
              <a:t> </a:t>
            </a:r>
            <a:r>
              <a:rPr lang="en-US" sz="4000" b="1" i="1" u="sng" kern="0" dirty="0" err="1">
                <a:solidFill>
                  <a:prstClr val="white"/>
                </a:solidFill>
                <a:latin typeface="Times New Roman" panose="02020603050405020304" pitchFamily="18" charset="0"/>
                <a:cs typeface="Times New Roman" panose="02020603050405020304" pitchFamily="18" charset="0"/>
              </a:rPr>
              <a:t>trị</a:t>
            </a:r>
            <a:r>
              <a:rPr lang="en-US" sz="4000" b="1" i="1" kern="0" dirty="0">
                <a:solidFill>
                  <a:prstClr val="white"/>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63170"/>
                                        </p:tgtEl>
                                        <p:attrNameLst>
                                          <p:attrName>style.visibility</p:attrName>
                                        </p:attrNameLst>
                                      </p:cBhvr>
                                      <p:to>
                                        <p:strVal val="visible"/>
                                      </p:to>
                                    </p:set>
                                    <p:animEffect transition="in" filter="wipe(left)">
                                      <p:cBhvr>
                                        <p:cTn id="12" dur="500"/>
                                        <p:tgtEl>
                                          <p:spTgt spid="2631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208213" y="188913"/>
            <a:ext cx="75977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2800" b="1">
                <a:solidFill>
                  <a:srgbClr val="F61B0A"/>
                </a:solidFill>
                <a:latin typeface=".VnTimeH" pitchFamily="34" charset="0"/>
                <a:cs typeface="Arial" pitchFamily="34" charset="0"/>
              </a:rPr>
              <a:t>S¥ </a:t>
            </a:r>
            <a:r>
              <a:rPr lang="en-US" altLang="en-US" sz="2800" b="1">
                <a:solidFill>
                  <a:srgbClr val="F61B0A"/>
                </a:solidFill>
                <a:latin typeface="Times New Roman" pitchFamily="18" charset="0"/>
                <a:cs typeface="Times New Roman" pitchFamily="18" charset="0"/>
              </a:rPr>
              <a:t>ĐỒ </a:t>
            </a:r>
            <a:r>
              <a:rPr lang="en-US" altLang="en-US" sz="2800" b="1">
                <a:solidFill>
                  <a:srgbClr val="F61B0A"/>
                </a:solidFill>
                <a:latin typeface=".VnTimeH" pitchFamily="34" charset="0"/>
                <a:cs typeface="Arial" pitchFamily="34" charset="0"/>
              </a:rPr>
              <a:t>Bé M¸Y NHµ N¦íC THêI TRÇN</a:t>
            </a:r>
          </a:p>
        </p:txBody>
      </p:sp>
      <p:sp>
        <p:nvSpPr>
          <p:cNvPr id="97283" name="Text Box 9"/>
          <p:cNvSpPr txBox="1">
            <a:spLocks noChangeArrowheads="1"/>
          </p:cNvSpPr>
          <p:nvPr/>
        </p:nvSpPr>
        <p:spPr bwMode="auto">
          <a:xfrm>
            <a:off x="3124200" y="762000"/>
            <a:ext cx="2160588" cy="64611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b="1">
              <a:solidFill>
                <a:srgbClr val="3333FF"/>
              </a:solidFill>
              <a:latin typeface=".VnTime" pitchFamily="34" charset="0"/>
              <a:cs typeface="Arial" pitchFamily="34" charset="0"/>
            </a:endParaRPr>
          </a:p>
          <a:p>
            <a:pPr algn="ctr" eaLnBrk="1" hangingPunct="1">
              <a:spcBef>
                <a:spcPct val="0"/>
              </a:spcBef>
              <a:buFontTx/>
              <a:buNone/>
            </a:pPr>
            <a:endParaRPr lang="en-US" altLang="en-US" sz="1800" b="1">
              <a:solidFill>
                <a:srgbClr val="3333FF"/>
              </a:solidFill>
              <a:latin typeface=".VnTime" pitchFamily="34" charset="0"/>
              <a:cs typeface="Arial" pitchFamily="34" charset="0"/>
            </a:endParaRPr>
          </a:p>
        </p:txBody>
      </p:sp>
      <p:sp>
        <p:nvSpPr>
          <p:cNvPr id="97284" name="Text Box 10"/>
          <p:cNvSpPr txBox="1">
            <a:spLocks noChangeArrowheads="1"/>
          </p:cNvSpPr>
          <p:nvPr/>
        </p:nvSpPr>
        <p:spPr bwMode="auto">
          <a:xfrm>
            <a:off x="1828800" y="1752600"/>
            <a:ext cx="1223963" cy="52387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b="1">
              <a:solidFill>
                <a:srgbClr val="3333FF"/>
              </a:solidFill>
              <a:latin typeface=".VnTime" pitchFamily="34" charset="0"/>
              <a:cs typeface="Arial" pitchFamily="34" charset="0"/>
            </a:endParaRPr>
          </a:p>
          <a:p>
            <a:pPr algn="ctr" eaLnBrk="1" hangingPunct="1">
              <a:spcBef>
                <a:spcPct val="0"/>
              </a:spcBef>
              <a:buFontTx/>
              <a:buNone/>
            </a:pPr>
            <a:endParaRPr lang="en-US" altLang="en-US" sz="1400" b="1">
              <a:solidFill>
                <a:srgbClr val="3333FF"/>
              </a:solidFill>
              <a:latin typeface=".VnTime" pitchFamily="34" charset="0"/>
              <a:cs typeface="Arial" pitchFamily="34" charset="0"/>
            </a:endParaRPr>
          </a:p>
        </p:txBody>
      </p:sp>
      <p:sp>
        <p:nvSpPr>
          <p:cNvPr id="97285" name="Text Box 11"/>
          <p:cNvSpPr txBox="1">
            <a:spLocks noChangeArrowheads="1"/>
          </p:cNvSpPr>
          <p:nvPr/>
        </p:nvSpPr>
        <p:spPr bwMode="auto">
          <a:xfrm>
            <a:off x="3276600" y="1752600"/>
            <a:ext cx="1223963" cy="52387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b="1">
              <a:solidFill>
                <a:srgbClr val="3333FF"/>
              </a:solidFill>
              <a:latin typeface=".VnTime" pitchFamily="34" charset="0"/>
              <a:cs typeface="Arial" pitchFamily="34" charset="0"/>
            </a:endParaRPr>
          </a:p>
          <a:p>
            <a:pPr algn="ctr" eaLnBrk="1" hangingPunct="1">
              <a:spcBef>
                <a:spcPct val="0"/>
              </a:spcBef>
              <a:buFontTx/>
              <a:buNone/>
            </a:pPr>
            <a:endParaRPr lang="en-US" altLang="en-US" sz="1400" b="1">
              <a:solidFill>
                <a:srgbClr val="3333FF"/>
              </a:solidFill>
              <a:latin typeface=".VnTime" pitchFamily="34" charset="0"/>
              <a:cs typeface="Arial" pitchFamily="34" charset="0"/>
            </a:endParaRPr>
          </a:p>
        </p:txBody>
      </p:sp>
      <p:sp>
        <p:nvSpPr>
          <p:cNvPr id="97286" name="Text Box 12"/>
          <p:cNvSpPr txBox="1">
            <a:spLocks noChangeArrowheads="1"/>
          </p:cNvSpPr>
          <p:nvPr/>
        </p:nvSpPr>
        <p:spPr bwMode="auto">
          <a:xfrm>
            <a:off x="7162800" y="1752600"/>
            <a:ext cx="2205038" cy="30797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b="1">
              <a:solidFill>
                <a:srgbClr val="000000"/>
              </a:solidFill>
              <a:latin typeface=".VnTime" pitchFamily="34" charset="0"/>
              <a:cs typeface="Arial" pitchFamily="34" charset="0"/>
            </a:endParaRPr>
          </a:p>
        </p:txBody>
      </p:sp>
      <p:sp>
        <p:nvSpPr>
          <p:cNvPr id="97287" name="Text Box 13"/>
          <p:cNvSpPr txBox="1">
            <a:spLocks noChangeArrowheads="1"/>
          </p:cNvSpPr>
          <p:nvPr/>
        </p:nvSpPr>
        <p:spPr bwMode="auto">
          <a:xfrm>
            <a:off x="7162800" y="2057400"/>
            <a:ext cx="735013" cy="83026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1">
              <a:solidFill>
                <a:srgbClr val="000000"/>
              </a:solidFill>
              <a:latin typeface=".VnTime" pitchFamily="34" charset="0"/>
              <a:cs typeface="Arial" pitchFamily="34" charset="0"/>
            </a:endParaRPr>
          </a:p>
          <a:p>
            <a:pPr algn="ctr" eaLnBrk="1" hangingPunct="1">
              <a:spcBef>
                <a:spcPct val="0"/>
              </a:spcBef>
              <a:buFontTx/>
              <a:buNone/>
            </a:pPr>
            <a:endParaRPr lang="en-US" altLang="en-US" sz="1600" b="1">
              <a:solidFill>
                <a:srgbClr val="000000"/>
              </a:solidFill>
              <a:latin typeface=".VnTime" pitchFamily="34" charset="0"/>
              <a:cs typeface="Arial" pitchFamily="34" charset="0"/>
            </a:endParaRPr>
          </a:p>
          <a:p>
            <a:pPr algn="ctr" eaLnBrk="1" hangingPunct="1">
              <a:spcBef>
                <a:spcPct val="0"/>
              </a:spcBef>
              <a:buFontTx/>
              <a:buNone/>
            </a:pPr>
            <a:endParaRPr lang="en-US" altLang="en-US" sz="1600" b="1">
              <a:solidFill>
                <a:srgbClr val="000000"/>
              </a:solidFill>
              <a:latin typeface=".VnTime" pitchFamily="34" charset="0"/>
              <a:cs typeface="Arial" pitchFamily="34" charset="0"/>
            </a:endParaRPr>
          </a:p>
        </p:txBody>
      </p:sp>
      <p:sp>
        <p:nvSpPr>
          <p:cNvPr id="97288" name="Text Box 14"/>
          <p:cNvSpPr txBox="1">
            <a:spLocks noChangeArrowheads="1"/>
          </p:cNvSpPr>
          <p:nvPr/>
        </p:nvSpPr>
        <p:spPr bwMode="auto">
          <a:xfrm>
            <a:off x="7924800" y="2057400"/>
            <a:ext cx="735013" cy="83026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1">
              <a:solidFill>
                <a:srgbClr val="000000"/>
              </a:solidFill>
              <a:latin typeface=".VnTime" pitchFamily="34" charset="0"/>
              <a:cs typeface="Arial" pitchFamily="34" charset="0"/>
            </a:endParaRPr>
          </a:p>
          <a:p>
            <a:pPr algn="ctr" eaLnBrk="1" hangingPunct="1">
              <a:spcBef>
                <a:spcPct val="0"/>
              </a:spcBef>
              <a:buFontTx/>
              <a:buNone/>
            </a:pPr>
            <a:endParaRPr lang="en-US" altLang="en-US" sz="1600" b="1">
              <a:solidFill>
                <a:srgbClr val="000000"/>
              </a:solidFill>
              <a:latin typeface=".VnTime" pitchFamily="34" charset="0"/>
              <a:cs typeface="Arial" pitchFamily="34" charset="0"/>
            </a:endParaRPr>
          </a:p>
          <a:p>
            <a:pPr algn="ctr" eaLnBrk="1" hangingPunct="1">
              <a:spcBef>
                <a:spcPct val="0"/>
              </a:spcBef>
              <a:buFontTx/>
              <a:buNone/>
            </a:pPr>
            <a:endParaRPr lang="en-US" altLang="en-US" sz="1600" b="1">
              <a:solidFill>
                <a:srgbClr val="000000"/>
              </a:solidFill>
              <a:latin typeface=".VnTime" pitchFamily="34" charset="0"/>
              <a:cs typeface="Arial" pitchFamily="34" charset="0"/>
            </a:endParaRPr>
          </a:p>
        </p:txBody>
      </p:sp>
      <p:sp>
        <p:nvSpPr>
          <p:cNvPr id="97289" name="Text Box 15"/>
          <p:cNvSpPr txBox="1">
            <a:spLocks noChangeArrowheads="1"/>
          </p:cNvSpPr>
          <p:nvPr/>
        </p:nvSpPr>
        <p:spPr bwMode="auto">
          <a:xfrm>
            <a:off x="8610600" y="2057400"/>
            <a:ext cx="735013" cy="83026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1">
              <a:solidFill>
                <a:srgbClr val="000000"/>
              </a:solidFill>
              <a:latin typeface=".VnTime" pitchFamily="34" charset="0"/>
              <a:cs typeface="Arial" pitchFamily="34" charset="0"/>
            </a:endParaRPr>
          </a:p>
          <a:p>
            <a:pPr algn="ctr" eaLnBrk="1" hangingPunct="1">
              <a:spcBef>
                <a:spcPct val="0"/>
              </a:spcBef>
              <a:buFontTx/>
              <a:buNone/>
            </a:pPr>
            <a:endParaRPr lang="en-US" altLang="en-US" sz="1600" b="1">
              <a:solidFill>
                <a:srgbClr val="000000"/>
              </a:solidFill>
              <a:latin typeface=".VnTime" pitchFamily="34" charset="0"/>
              <a:cs typeface="Arial" pitchFamily="34" charset="0"/>
            </a:endParaRPr>
          </a:p>
          <a:p>
            <a:pPr algn="ctr" eaLnBrk="1" hangingPunct="1">
              <a:spcBef>
                <a:spcPct val="0"/>
              </a:spcBef>
              <a:buFontTx/>
              <a:buNone/>
            </a:pPr>
            <a:endParaRPr lang="en-US" altLang="en-US" sz="1600" b="1">
              <a:solidFill>
                <a:srgbClr val="000000"/>
              </a:solidFill>
              <a:latin typeface=".VnTime" pitchFamily="34" charset="0"/>
              <a:cs typeface="Arial" pitchFamily="34" charset="0"/>
            </a:endParaRPr>
          </a:p>
        </p:txBody>
      </p:sp>
      <p:sp>
        <p:nvSpPr>
          <p:cNvPr id="97290" name="Text Box 16"/>
          <p:cNvSpPr txBox="1">
            <a:spLocks noChangeArrowheads="1"/>
          </p:cNvSpPr>
          <p:nvPr/>
        </p:nvSpPr>
        <p:spPr bwMode="auto">
          <a:xfrm>
            <a:off x="4724400" y="1752600"/>
            <a:ext cx="2205038" cy="30797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400" b="1">
              <a:solidFill>
                <a:srgbClr val="000000"/>
              </a:solidFill>
              <a:latin typeface=".VnTime" pitchFamily="34" charset="0"/>
              <a:cs typeface="Arial" pitchFamily="34" charset="0"/>
            </a:endParaRPr>
          </a:p>
        </p:txBody>
      </p:sp>
      <p:sp>
        <p:nvSpPr>
          <p:cNvPr id="97291" name="Text Box 17"/>
          <p:cNvSpPr txBox="1">
            <a:spLocks noChangeArrowheads="1"/>
          </p:cNvSpPr>
          <p:nvPr/>
        </p:nvSpPr>
        <p:spPr bwMode="auto">
          <a:xfrm>
            <a:off x="5562600" y="2057400"/>
            <a:ext cx="627063" cy="83026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600" b="1">
              <a:solidFill>
                <a:srgbClr val="000000"/>
              </a:solidFill>
              <a:latin typeface=".VnTime" pitchFamily="34" charset="0"/>
              <a:cs typeface="Arial" pitchFamily="34" charset="0"/>
            </a:endParaRPr>
          </a:p>
          <a:p>
            <a:pPr eaLnBrk="1" hangingPunct="1">
              <a:spcBef>
                <a:spcPct val="0"/>
              </a:spcBef>
              <a:buFontTx/>
              <a:buNone/>
            </a:pPr>
            <a:endParaRPr lang="en-US" altLang="en-US" sz="1600" b="1">
              <a:solidFill>
                <a:srgbClr val="000000"/>
              </a:solidFill>
              <a:latin typeface=".VnTime" pitchFamily="34" charset="0"/>
              <a:cs typeface="Arial" pitchFamily="34" charset="0"/>
            </a:endParaRPr>
          </a:p>
          <a:p>
            <a:pPr eaLnBrk="1" hangingPunct="1">
              <a:spcBef>
                <a:spcPct val="0"/>
              </a:spcBef>
              <a:buFontTx/>
              <a:buNone/>
            </a:pPr>
            <a:endParaRPr lang="en-US" altLang="en-US" sz="1600" b="1">
              <a:solidFill>
                <a:srgbClr val="000000"/>
              </a:solidFill>
              <a:latin typeface=".VnTime" pitchFamily="34" charset="0"/>
              <a:cs typeface="Arial" pitchFamily="34" charset="0"/>
            </a:endParaRPr>
          </a:p>
        </p:txBody>
      </p:sp>
      <p:sp>
        <p:nvSpPr>
          <p:cNvPr id="97292" name="Text Box 18"/>
          <p:cNvSpPr txBox="1">
            <a:spLocks noChangeArrowheads="1"/>
          </p:cNvSpPr>
          <p:nvPr/>
        </p:nvSpPr>
        <p:spPr bwMode="auto">
          <a:xfrm>
            <a:off x="4724400" y="2057400"/>
            <a:ext cx="874713" cy="83026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600" b="1">
              <a:solidFill>
                <a:srgbClr val="000000"/>
              </a:solidFill>
              <a:latin typeface=".VnTime" pitchFamily="34" charset="0"/>
              <a:cs typeface="Arial" pitchFamily="34" charset="0"/>
            </a:endParaRPr>
          </a:p>
          <a:p>
            <a:pPr eaLnBrk="1" hangingPunct="1">
              <a:spcBef>
                <a:spcPct val="0"/>
              </a:spcBef>
              <a:buFontTx/>
              <a:buNone/>
            </a:pPr>
            <a:endParaRPr lang="en-US" altLang="en-US" sz="1600" b="1">
              <a:solidFill>
                <a:srgbClr val="000000"/>
              </a:solidFill>
              <a:latin typeface=".VnTime" pitchFamily="34" charset="0"/>
              <a:cs typeface="Arial" pitchFamily="34" charset="0"/>
            </a:endParaRPr>
          </a:p>
          <a:p>
            <a:pPr eaLnBrk="1" hangingPunct="1">
              <a:spcBef>
                <a:spcPct val="0"/>
              </a:spcBef>
              <a:buFontTx/>
              <a:buNone/>
            </a:pPr>
            <a:endParaRPr lang="en-US" altLang="en-US" sz="1600" b="1">
              <a:solidFill>
                <a:srgbClr val="000000"/>
              </a:solidFill>
              <a:latin typeface=".VnTime" pitchFamily="34" charset="0"/>
              <a:cs typeface="Arial" pitchFamily="34" charset="0"/>
            </a:endParaRPr>
          </a:p>
        </p:txBody>
      </p:sp>
      <p:sp>
        <p:nvSpPr>
          <p:cNvPr id="97293" name="Text Box 19"/>
          <p:cNvSpPr txBox="1">
            <a:spLocks noChangeArrowheads="1"/>
          </p:cNvSpPr>
          <p:nvPr/>
        </p:nvSpPr>
        <p:spPr bwMode="auto">
          <a:xfrm>
            <a:off x="6172200" y="2057400"/>
            <a:ext cx="735013" cy="83026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1">
              <a:solidFill>
                <a:srgbClr val="000000"/>
              </a:solidFill>
              <a:latin typeface=".VnTime" pitchFamily="34" charset="0"/>
              <a:cs typeface="Arial" pitchFamily="34" charset="0"/>
            </a:endParaRPr>
          </a:p>
          <a:p>
            <a:pPr algn="ctr" eaLnBrk="1" hangingPunct="1">
              <a:spcBef>
                <a:spcPct val="0"/>
              </a:spcBef>
              <a:buFontTx/>
              <a:buNone/>
            </a:pPr>
            <a:endParaRPr lang="en-US" altLang="en-US" sz="1600" b="1">
              <a:solidFill>
                <a:srgbClr val="000000"/>
              </a:solidFill>
              <a:latin typeface=".VnTime" pitchFamily="34" charset="0"/>
              <a:cs typeface="Arial" pitchFamily="34" charset="0"/>
            </a:endParaRPr>
          </a:p>
          <a:p>
            <a:pPr algn="ctr" eaLnBrk="1" hangingPunct="1">
              <a:spcBef>
                <a:spcPct val="0"/>
              </a:spcBef>
              <a:buFontTx/>
              <a:buNone/>
            </a:pPr>
            <a:endParaRPr lang="en-US" altLang="en-US" sz="1600" b="1">
              <a:solidFill>
                <a:srgbClr val="000000"/>
              </a:solidFill>
              <a:latin typeface=".VnTime" pitchFamily="34" charset="0"/>
              <a:cs typeface="Arial" pitchFamily="34" charset="0"/>
            </a:endParaRPr>
          </a:p>
        </p:txBody>
      </p:sp>
      <p:sp>
        <p:nvSpPr>
          <p:cNvPr id="97294" name="Text Box 20"/>
          <p:cNvSpPr txBox="1">
            <a:spLocks noChangeArrowheads="1"/>
          </p:cNvSpPr>
          <p:nvPr/>
        </p:nvSpPr>
        <p:spPr bwMode="auto">
          <a:xfrm>
            <a:off x="2895600" y="3429000"/>
            <a:ext cx="2703513" cy="338138"/>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1">
              <a:solidFill>
                <a:srgbClr val="FF0000"/>
              </a:solidFill>
              <a:latin typeface=".VnTime" pitchFamily="34" charset="0"/>
              <a:cs typeface="Arial" pitchFamily="34" charset="0"/>
            </a:endParaRPr>
          </a:p>
        </p:txBody>
      </p:sp>
      <p:sp>
        <p:nvSpPr>
          <p:cNvPr id="97295" name="Text Box 21"/>
          <p:cNvSpPr txBox="1">
            <a:spLocks noChangeArrowheads="1"/>
          </p:cNvSpPr>
          <p:nvPr/>
        </p:nvSpPr>
        <p:spPr bwMode="auto">
          <a:xfrm>
            <a:off x="3048000" y="4343400"/>
            <a:ext cx="2297113" cy="369888"/>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800" b="1">
              <a:solidFill>
                <a:srgbClr val="FF0000"/>
              </a:solidFill>
              <a:latin typeface=".VnTime" pitchFamily="34" charset="0"/>
              <a:cs typeface="Arial" pitchFamily="34" charset="0"/>
            </a:endParaRPr>
          </a:p>
        </p:txBody>
      </p:sp>
      <p:sp>
        <p:nvSpPr>
          <p:cNvPr id="97296" name="Text Box 22"/>
          <p:cNvSpPr txBox="1">
            <a:spLocks noChangeArrowheads="1"/>
          </p:cNvSpPr>
          <p:nvPr/>
        </p:nvSpPr>
        <p:spPr bwMode="auto">
          <a:xfrm>
            <a:off x="3048000" y="5181600"/>
            <a:ext cx="2297113" cy="338138"/>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1">
              <a:solidFill>
                <a:srgbClr val="FF0000"/>
              </a:solidFill>
              <a:latin typeface=".VnTime" pitchFamily="34" charset="0"/>
              <a:cs typeface="Arial" pitchFamily="34" charset="0"/>
            </a:endParaRPr>
          </a:p>
        </p:txBody>
      </p:sp>
      <p:sp>
        <p:nvSpPr>
          <p:cNvPr id="97297" name="Text Box 23"/>
          <p:cNvSpPr txBox="1">
            <a:spLocks noChangeArrowheads="1"/>
          </p:cNvSpPr>
          <p:nvPr/>
        </p:nvSpPr>
        <p:spPr bwMode="auto">
          <a:xfrm>
            <a:off x="3048000" y="6019800"/>
            <a:ext cx="2297113" cy="338138"/>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en-US" altLang="en-US" sz="1600" b="1">
              <a:solidFill>
                <a:srgbClr val="FF0000"/>
              </a:solidFill>
              <a:latin typeface=".VnTime" pitchFamily="34" charset="0"/>
              <a:cs typeface="Arial" pitchFamily="34" charset="0"/>
            </a:endParaRPr>
          </a:p>
        </p:txBody>
      </p:sp>
      <p:sp>
        <p:nvSpPr>
          <p:cNvPr id="26" name="Right Brace 25"/>
          <p:cNvSpPr/>
          <p:nvPr/>
        </p:nvSpPr>
        <p:spPr>
          <a:xfrm>
            <a:off x="9372600" y="838200"/>
            <a:ext cx="457200" cy="2209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7" name="Rectangle 26"/>
          <p:cNvSpPr/>
          <p:nvPr/>
        </p:nvSpPr>
        <p:spPr>
          <a:xfrm>
            <a:off x="9753600" y="1066800"/>
            <a:ext cx="9144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latin typeface="Times New Roman" pitchFamily="18" charset="0"/>
                <a:cs typeface="Times New Roman" pitchFamily="18" charset="0"/>
              </a:rPr>
              <a:t>Cấp</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Triều</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đình</a:t>
            </a:r>
            <a:endParaRPr lang="en-US" sz="2000" b="1" dirty="0">
              <a:solidFill>
                <a:schemeClr val="tx1"/>
              </a:solidFill>
              <a:latin typeface="Times New Roman" pitchFamily="18" charset="0"/>
              <a:cs typeface="Times New Roman" pitchFamily="18" charset="0"/>
            </a:endParaRPr>
          </a:p>
        </p:txBody>
      </p:sp>
      <p:sp>
        <p:nvSpPr>
          <p:cNvPr id="28" name="Right Brace 27"/>
          <p:cNvSpPr/>
          <p:nvPr/>
        </p:nvSpPr>
        <p:spPr>
          <a:xfrm>
            <a:off x="6096000" y="3505200"/>
            <a:ext cx="533400" cy="2209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29" name="Rectangle 28"/>
          <p:cNvSpPr/>
          <p:nvPr/>
        </p:nvSpPr>
        <p:spPr>
          <a:xfrm>
            <a:off x="6553200" y="3581400"/>
            <a:ext cx="1524000"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latin typeface="Times New Roman" pitchFamily="18" charset="0"/>
                <a:cs typeface="Times New Roman" pitchFamily="18" charset="0"/>
              </a:rPr>
              <a:t>Các</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đơn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vị</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hành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chính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trung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gian</a:t>
            </a:r>
            <a:endParaRPr lang="en-US" sz="2000" b="1" dirty="0">
              <a:solidFill>
                <a:schemeClr val="tx1"/>
              </a:solidFill>
              <a:latin typeface="Times New Roman" pitchFamily="18" charset="0"/>
              <a:cs typeface="Times New Roman" pitchFamily="18" charset="0"/>
            </a:endParaRPr>
          </a:p>
        </p:txBody>
      </p:sp>
      <p:sp>
        <p:nvSpPr>
          <p:cNvPr id="30" name="Right Brace 29"/>
          <p:cNvSpPr/>
          <p:nvPr/>
        </p:nvSpPr>
        <p:spPr>
          <a:xfrm>
            <a:off x="6096000" y="5943600"/>
            <a:ext cx="533400" cy="533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31" name="Rectangle 30"/>
          <p:cNvSpPr/>
          <p:nvPr/>
        </p:nvSpPr>
        <p:spPr>
          <a:xfrm>
            <a:off x="6629400" y="5715000"/>
            <a:ext cx="1524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chemeClr val="tx1"/>
                </a:solidFill>
                <a:latin typeface="Times New Roman" pitchFamily="18" charset="0"/>
                <a:cs typeface="Times New Roman" pitchFamily="18" charset="0"/>
              </a:rPr>
              <a:t>Cấp</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hành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chính</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cơ</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sở</a:t>
            </a:r>
            <a:endParaRPr lang="en-US" sz="2000" b="1" dirty="0">
              <a:solidFill>
                <a:schemeClr val="tx1"/>
              </a:solidFill>
              <a:latin typeface="Times New Roman" pitchFamily="18" charset="0"/>
              <a:cs typeface="Times New Roman" pitchFamily="18" charset="0"/>
            </a:endParaRPr>
          </a:p>
        </p:txBody>
      </p:sp>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208213" y="188913"/>
            <a:ext cx="75977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b="1">
                <a:solidFill>
                  <a:srgbClr val="F61B0A"/>
                </a:solidFill>
                <a:latin typeface=".VnTimeH" pitchFamily="34" charset="0"/>
                <a:cs typeface="Arial" pitchFamily="34" charset="0"/>
              </a:rPr>
              <a:t>S¥ </a:t>
            </a:r>
            <a:r>
              <a:rPr lang="en-US" altLang="en-US" b="1">
                <a:solidFill>
                  <a:srgbClr val="F61B0A"/>
                </a:solidFill>
                <a:latin typeface="Times New Roman" pitchFamily="18" charset="0"/>
                <a:cs typeface="Times New Roman" pitchFamily="18" charset="0"/>
              </a:rPr>
              <a:t>ĐỒ </a:t>
            </a:r>
            <a:r>
              <a:rPr lang="en-US" altLang="en-US" b="1">
                <a:solidFill>
                  <a:srgbClr val="F61B0A"/>
                </a:solidFill>
                <a:latin typeface=".VnTimeH" pitchFamily="34" charset="0"/>
                <a:cs typeface="Arial" pitchFamily="34" charset="0"/>
              </a:rPr>
              <a:t>Bé M¸Y NHµ N¦íC THêI TRÇN</a:t>
            </a:r>
          </a:p>
        </p:txBody>
      </p:sp>
      <p:sp>
        <p:nvSpPr>
          <p:cNvPr id="98307" name="Text Box 7"/>
          <p:cNvSpPr txBox="1">
            <a:spLocks noChangeArrowheads="1"/>
          </p:cNvSpPr>
          <p:nvPr/>
        </p:nvSpPr>
        <p:spPr bwMode="auto">
          <a:xfrm>
            <a:off x="6553200" y="4876800"/>
            <a:ext cx="216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a:solidFill>
                  <a:srgbClr val="FF0000"/>
                </a:solidFill>
                <a:latin typeface="Times New Roman" pitchFamily="18" charset="0"/>
                <a:cs typeface="Times New Roman" pitchFamily="18" charset="0"/>
              </a:rPr>
              <a:t>Cấp hành chính trung gian</a:t>
            </a:r>
          </a:p>
        </p:txBody>
      </p:sp>
      <p:sp>
        <p:nvSpPr>
          <p:cNvPr id="98308" name="Text Box 9"/>
          <p:cNvSpPr txBox="1">
            <a:spLocks noChangeArrowheads="1"/>
          </p:cNvSpPr>
          <p:nvPr/>
        </p:nvSpPr>
        <p:spPr bwMode="auto">
          <a:xfrm>
            <a:off x="3086100" y="223838"/>
            <a:ext cx="2514600" cy="1016000"/>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a:solidFill>
                  <a:srgbClr val="3333FF"/>
                </a:solidFill>
                <a:latin typeface=".VnTime" pitchFamily="34" charset="0"/>
                <a:cs typeface="Arial" pitchFamily="34" charset="0"/>
              </a:rPr>
              <a:t>Vua</a:t>
            </a:r>
          </a:p>
          <a:p>
            <a:pPr algn="ctr" eaLnBrk="1" hangingPunct="1">
              <a:spcBef>
                <a:spcPct val="0"/>
              </a:spcBef>
              <a:buFontTx/>
              <a:buNone/>
            </a:pPr>
            <a:r>
              <a:rPr lang="en-US" altLang="en-US" sz="2000" b="1">
                <a:solidFill>
                  <a:srgbClr val="3333FF"/>
                </a:solidFill>
                <a:latin typeface="Times New Roman" pitchFamily="18" charset="0"/>
                <a:cs typeface="Times New Roman" pitchFamily="18" charset="0"/>
              </a:rPr>
              <a:t>(Thái Thượng Hoàng)</a:t>
            </a:r>
          </a:p>
        </p:txBody>
      </p:sp>
      <p:sp>
        <p:nvSpPr>
          <p:cNvPr id="98309" name="Text Box 10"/>
          <p:cNvSpPr txBox="1">
            <a:spLocks noChangeArrowheads="1"/>
          </p:cNvSpPr>
          <p:nvPr/>
        </p:nvSpPr>
        <p:spPr bwMode="auto">
          <a:xfrm>
            <a:off x="2144713" y="1720850"/>
            <a:ext cx="1223962" cy="954088"/>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a:solidFill>
                  <a:srgbClr val="3333FF"/>
                </a:solidFill>
                <a:latin typeface=".VnTime" pitchFamily="34" charset="0"/>
                <a:cs typeface="Arial" pitchFamily="34" charset="0"/>
              </a:rPr>
              <a:t>Quan </a:t>
            </a:r>
            <a:r>
              <a:rPr lang="en-US" altLang="en-US" sz="2000" b="1">
                <a:solidFill>
                  <a:srgbClr val="3333FF"/>
                </a:solidFill>
                <a:latin typeface="Times New Roman" pitchFamily="18" charset="0"/>
                <a:cs typeface="Times New Roman" pitchFamily="18" charset="0"/>
              </a:rPr>
              <a:t>văn</a:t>
            </a:r>
            <a:endParaRPr lang="en-US" altLang="en-US" sz="2000" b="1">
              <a:solidFill>
                <a:srgbClr val="3333FF"/>
              </a:solidFill>
              <a:latin typeface="VNI-Times" pitchFamily="2" charset="0"/>
              <a:cs typeface="Arial" pitchFamily="34" charset="0"/>
            </a:endParaRPr>
          </a:p>
          <a:p>
            <a:pPr algn="ctr" eaLnBrk="1" hangingPunct="1">
              <a:spcBef>
                <a:spcPct val="0"/>
              </a:spcBef>
              <a:buFontTx/>
              <a:buNone/>
            </a:pPr>
            <a:r>
              <a:rPr lang="en-US" altLang="en-US" sz="1600" b="1">
                <a:solidFill>
                  <a:srgbClr val="3333FF"/>
                </a:solidFill>
                <a:latin typeface=".VnTime" pitchFamily="34" charset="0"/>
                <a:cs typeface="Arial" pitchFamily="34" charset="0"/>
              </a:rPr>
              <a:t>(Hä TrÇn)</a:t>
            </a:r>
          </a:p>
        </p:txBody>
      </p:sp>
      <p:sp>
        <p:nvSpPr>
          <p:cNvPr id="98310" name="Text Box 11"/>
          <p:cNvSpPr txBox="1">
            <a:spLocks noChangeArrowheads="1"/>
          </p:cNvSpPr>
          <p:nvPr/>
        </p:nvSpPr>
        <p:spPr bwMode="auto">
          <a:xfrm>
            <a:off x="3581400" y="1752600"/>
            <a:ext cx="1223963" cy="64611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a:solidFill>
                  <a:srgbClr val="3333FF"/>
                </a:solidFill>
                <a:latin typeface=".VnTime" pitchFamily="34" charset="0"/>
                <a:cs typeface="Arial" pitchFamily="34" charset="0"/>
              </a:rPr>
              <a:t>Quan vâ</a:t>
            </a:r>
          </a:p>
          <a:p>
            <a:pPr algn="ctr" eaLnBrk="1" hangingPunct="1">
              <a:spcBef>
                <a:spcPct val="0"/>
              </a:spcBef>
              <a:buFontTx/>
              <a:buNone/>
            </a:pPr>
            <a:r>
              <a:rPr lang="en-US" altLang="en-US" sz="1600" b="1">
                <a:solidFill>
                  <a:srgbClr val="3333FF"/>
                </a:solidFill>
                <a:latin typeface=".VnTime" pitchFamily="34" charset="0"/>
                <a:cs typeface="Arial" pitchFamily="34" charset="0"/>
              </a:rPr>
              <a:t>(Hä TrÇn)</a:t>
            </a:r>
          </a:p>
        </p:txBody>
      </p:sp>
      <p:sp>
        <p:nvSpPr>
          <p:cNvPr id="98311" name="Text Box 12"/>
          <p:cNvSpPr txBox="1">
            <a:spLocks noChangeArrowheads="1"/>
          </p:cNvSpPr>
          <p:nvPr/>
        </p:nvSpPr>
        <p:spPr bwMode="auto">
          <a:xfrm>
            <a:off x="5029200" y="1676400"/>
            <a:ext cx="2205038" cy="400050"/>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a:solidFill>
                  <a:srgbClr val="000000"/>
                </a:solidFill>
                <a:latin typeface=".VnTime" pitchFamily="34" charset="0"/>
                <a:cs typeface="Arial" pitchFamily="34" charset="0"/>
              </a:rPr>
              <a:t>C¸c c¬ quan</a:t>
            </a:r>
            <a:endParaRPr lang="en-US" altLang="en-US" sz="1600" b="1">
              <a:solidFill>
                <a:srgbClr val="000000"/>
              </a:solidFill>
              <a:latin typeface=".VnTime" pitchFamily="34" charset="0"/>
              <a:cs typeface="Arial" pitchFamily="34" charset="0"/>
            </a:endParaRPr>
          </a:p>
        </p:txBody>
      </p:sp>
      <p:sp>
        <p:nvSpPr>
          <p:cNvPr id="98312" name="Text Box 13"/>
          <p:cNvSpPr txBox="1">
            <a:spLocks noChangeArrowheads="1"/>
          </p:cNvSpPr>
          <p:nvPr/>
        </p:nvSpPr>
        <p:spPr bwMode="auto">
          <a:xfrm>
            <a:off x="5029200" y="2057400"/>
            <a:ext cx="735013" cy="92392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000000"/>
                </a:solidFill>
                <a:latin typeface=".VnTime" pitchFamily="34" charset="0"/>
                <a:cs typeface="Arial" pitchFamily="34" charset="0"/>
              </a:rPr>
              <a:t>Quèc</a:t>
            </a:r>
          </a:p>
          <a:p>
            <a:pPr algn="ctr" eaLnBrk="1" hangingPunct="1">
              <a:spcBef>
                <a:spcPct val="0"/>
              </a:spcBef>
              <a:buFontTx/>
              <a:buNone/>
            </a:pPr>
            <a:r>
              <a:rPr lang="en-US" altLang="en-US" sz="1800" b="1">
                <a:solidFill>
                  <a:srgbClr val="000000"/>
                </a:solidFill>
                <a:latin typeface=".VnTime" pitchFamily="34" charset="0"/>
                <a:cs typeface="Arial" pitchFamily="34" charset="0"/>
              </a:rPr>
              <a:t>sö viÖn</a:t>
            </a:r>
          </a:p>
        </p:txBody>
      </p:sp>
      <p:sp>
        <p:nvSpPr>
          <p:cNvPr id="98313" name="Text Box 14"/>
          <p:cNvSpPr txBox="1">
            <a:spLocks noChangeArrowheads="1"/>
          </p:cNvSpPr>
          <p:nvPr/>
        </p:nvSpPr>
        <p:spPr bwMode="auto">
          <a:xfrm>
            <a:off x="5791200" y="2057400"/>
            <a:ext cx="735013" cy="92392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000000"/>
                </a:solidFill>
                <a:latin typeface=".VnTime" pitchFamily="34" charset="0"/>
                <a:cs typeface="Arial" pitchFamily="34" charset="0"/>
              </a:rPr>
              <a:t>Th¸i</a:t>
            </a:r>
          </a:p>
          <a:p>
            <a:pPr algn="ctr" eaLnBrk="1" hangingPunct="1">
              <a:spcBef>
                <a:spcPct val="0"/>
              </a:spcBef>
              <a:buFontTx/>
              <a:buNone/>
            </a:pPr>
            <a:r>
              <a:rPr lang="en-US" altLang="en-US" sz="1800" b="1">
                <a:solidFill>
                  <a:srgbClr val="000000"/>
                </a:solidFill>
                <a:latin typeface=".VnTime" pitchFamily="34" charset="0"/>
                <a:cs typeface="Arial" pitchFamily="34" charset="0"/>
              </a:rPr>
              <a:t>y</a:t>
            </a:r>
          </a:p>
          <a:p>
            <a:pPr algn="ctr" eaLnBrk="1" hangingPunct="1">
              <a:spcBef>
                <a:spcPct val="0"/>
              </a:spcBef>
              <a:buFontTx/>
              <a:buNone/>
            </a:pPr>
            <a:r>
              <a:rPr lang="en-US" altLang="en-US" sz="1800" b="1">
                <a:solidFill>
                  <a:srgbClr val="000000"/>
                </a:solidFill>
                <a:latin typeface=".VnTime" pitchFamily="34" charset="0"/>
                <a:cs typeface="Arial" pitchFamily="34" charset="0"/>
              </a:rPr>
              <a:t> viÖn</a:t>
            </a:r>
          </a:p>
        </p:txBody>
      </p:sp>
      <p:sp>
        <p:nvSpPr>
          <p:cNvPr id="98314" name="Text Box 15"/>
          <p:cNvSpPr txBox="1">
            <a:spLocks noChangeArrowheads="1"/>
          </p:cNvSpPr>
          <p:nvPr/>
        </p:nvSpPr>
        <p:spPr bwMode="auto">
          <a:xfrm>
            <a:off x="6477000" y="2057400"/>
            <a:ext cx="735013" cy="92392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000000"/>
                </a:solidFill>
                <a:latin typeface=".VnTime" pitchFamily="34" charset="0"/>
                <a:cs typeface="Arial" pitchFamily="34" charset="0"/>
              </a:rPr>
              <a:t>T«n </a:t>
            </a:r>
          </a:p>
          <a:p>
            <a:pPr algn="ctr" eaLnBrk="1" hangingPunct="1">
              <a:spcBef>
                <a:spcPct val="0"/>
              </a:spcBef>
              <a:buFontTx/>
              <a:buNone/>
            </a:pPr>
            <a:r>
              <a:rPr lang="en-US" altLang="en-US" sz="1800" b="1">
                <a:solidFill>
                  <a:srgbClr val="000000"/>
                </a:solidFill>
                <a:latin typeface=".VnTime" pitchFamily="34" charset="0"/>
                <a:cs typeface="Arial" pitchFamily="34" charset="0"/>
              </a:rPr>
              <a:t>nh©n</a:t>
            </a:r>
          </a:p>
          <a:p>
            <a:pPr algn="ctr" eaLnBrk="1" hangingPunct="1">
              <a:spcBef>
                <a:spcPct val="0"/>
              </a:spcBef>
              <a:buFontTx/>
              <a:buNone/>
            </a:pPr>
            <a:r>
              <a:rPr lang="en-US" altLang="en-US" sz="1800" b="1">
                <a:solidFill>
                  <a:srgbClr val="000000"/>
                </a:solidFill>
                <a:latin typeface=".VnTime" pitchFamily="34" charset="0"/>
                <a:cs typeface="Arial" pitchFamily="34" charset="0"/>
              </a:rPr>
              <a:t>phñ</a:t>
            </a:r>
          </a:p>
        </p:txBody>
      </p:sp>
      <p:sp>
        <p:nvSpPr>
          <p:cNvPr id="98315" name="Text Box 16"/>
          <p:cNvSpPr txBox="1">
            <a:spLocks noChangeArrowheads="1"/>
          </p:cNvSpPr>
          <p:nvPr/>
        </p:nvSpPr>
        <p:spPr bwMode="auto">
          <a:xfrm>
            <a:off x="7543800" y="1676400"/>
            <a:ext cx="2205038" cy="400050"/>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a:solidFill>
                  <a:srgbClr val="000000"/>
                </a:solidFill>
                <a:latin typeface=".VnTime" pitchFamily="34" charset="0"/>
                <a:cs typeface="Arial" pitchFamily="34" charset="0"/>
              </a:rPr>
              <a:t>C¸c </a:t>
            </a:r>
            <a:r>
              <a:rPr lang="en-US" altLang="en-US" sz="2000" b="1">
                <a:solidFill>
                  <a:srgbClr val="000000"/>
                </a:solidFill>
                <a:latin typeface="Times New Roman" pitchFamily="18" charset="0"/>
                <a:cs typeface="Times New Roman" pitchFamily="18" charset="0"/>
              </a:rPr>
              <a:t>chức</a:t>
            </a:r>
            <a:r>
              <a:rPr lang="en-US" altLang="en-US" sz="2000" b="1">
                <a:solidFill>
                  <a:srgbClr val="000000"/>
                </a:solidFill>
                <a:latin typeface=".VnTime" pitchFamily="34" charset="0"/>
                <a:cs typeface="Arial" pitchFamily="34" charset="0"/>
              </a:rPr>
              <a:t> quan</a:t>
            </a:r>
            <a:endParaRPr lang="en-US" altLang="en-US" sz="1600" b="1">
              <a:solidFill>
                <a:srgbClr val="000000"/>
              </a:solidFill>
              <a:latin typeface=".VnTime" pitchFamily="34" charset="0"/>
              <a:cs typeface="Arial" pitchFamily="34" charset="0"/>
            </a:endParaRPr>
          </a:p>
        </p:txBody>
      </p:sp>
      <p:sp>
        <p:nvSpPr>
          <p:cNvPr id="98316" name="Text Box 17"/>
          <p:cNvSpPr txBox="1">
            <a:spLocks noChangeArrowheads="1"/>
          </p:cNvSpPr>
          <p:nvPr/>
        </p:nvSpPr>
        <p:spPr bwMode="auto">
          <a:xfrm>
            <a:off x="7543800" y="2057400"/>
            <a:ext cx="627063" cy="92392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rgbClr val="000000"/>
                </a:solidFill>
                <a:latin typeface=".VnTime" pitchFamily="34" charset="0"/>
                <a:cs typeface="Arial" pitchFamily="34" charset="0"/>
              </a:rPr>
              <a:t>Hµ </a:t>
            </a:r>
          </a:p>
          <a:p>
            <a:pPr eaLnBrk="1" hangingPunct="1">
              <a:spcBef>
                <a:spcPct val="0"/>
              </a:spcBef>
              <a:buFontTx/>
              <a:buNone/>
            </a:pPr>
            <a:r>
              <a:rPr lang="en-US" altLang="en-US" sz="1800" b="1">
                <a:solidFill>
                  <a:srgbClr val="000000"/>
                </a:solidFill>
                <a:latin typeface=".VnTime" pitchFamily="34" charset="0"/>
                <a:cs typeface="Arial" pitchFamily="34" charset="0"/>
              </a:rPr>
              <a:t>®ª </a:t>
            </a:r>
          </a:p>
          <a:p>
            <a:pPr eaLnBrk="1" hangingPunct="1">
              <a:spcBef>
                <a:spcPct val="0"/>
              </a:spcBef>
              <a:buFontTx/>
              <a:buNone/>
            </a:pPr>
            <a:r>
              <a:rPr lang="en-US" altLang="en-US" sz="1800" b="1">
                <a:solidFill>
                  <a:srgbClr val="000000"/>
                </a:solidFill>
                <a:latin typeface=".VnTime" pitchFamily="34" charset="0"/>
                <a:cs typeface="Arial" pitchFamily="34" charset="0"/>
              </a:rPr>
              <a:t>sø</a:t>
            </a:r>
          </a:p>
        </p:txBody>
      </p:sp>
      <p:sp>
        <p:nvSpPr>
          <p:cNvPr id="98317" name="Text Box 18"/>
          <p:cNvSpPr txBox="1">
            <a:spLocks noChangeArrowheads="1"/>
          </p:cNvSpPr>
          <p:nvPr/>
        </p:nvSpPr>
        <p:spPr bwMode="auto">
          <a:xfrm>
            <a:off x="8153400" y="2057400"/>
            <a:ext cx="874713" cy="92392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a:solidFill>
                  <a:srgbClr val="000000"/>
                </a:solidFill>
                <a:latin typeface=".VnTime" pitchFamily="34" charset="0"/>
                <a:cs typeface="Arial" pitchFamily="34" charset="0"/>
              </a:rPr>
              <a:t>KhyÕn n«ng </a:t>
            </a:r>
          </a:p>
          <a:p>
            <a:pPr eaLnBrk="1" hangingPunct="1">
              <a:spcBef>
                <a:spcPct val="0"/>
              </a:spcBef>
              <a:buFontTx/>
              <a:buNone/>
            </a:pPr>
            <a:r>
              <a:rPr lang="en-US" altLang="en-US" sz="1800" b="1">
                <a:solidFill>
                  <a:srgbClr val="000000"/>
                </a:solidFill>
                <a:latin typeface=".VnTime" pitchFamily="34" charset="0"/>
                <a:cs typeface="Arial" pitchFamily="34" charset="0"/>
              </a:rPr>
              <a:t>sø</a:t>
            </a:r>
          </a:p>
        </p:txBody>
      </p:sp>
      <p:sp>
        <p:nvSpPr>
          <p:cNvPr id="98318" name="Text Box 19"/>
          <p:cNvSpPr txBox="1">
            <a:spLocks noChangeArrowheads="1"/>
          </p:cNvSpPr>
          <p:nvPr/>
        </p:nvSpPr>
        <p:spPr bwMode="auto">
          <a:xfrm>
            <a:off x="8991600" y="2057400"/>
            <a:ext cx="735013" cy="923925"/>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000000"/>
                </a:solidFill>
                <a:latin typeface="Times New Roman" pitchFamily="18" charset="0"/>
                <a:cs typeface="Arial" pitchFamily="34" charset="0"/>
              </a:rPr>
              <a:t>Đ</a:t>
            </a:r>
            <a:r>
              <a:rPr lang="en-US" altLang="en-US" sz="1800" b="1">
                <a:solidFill>
                  <a:srgbClr val="000000"/>
                </a:solidFill>
                <a:latin typeface=".VnTime" pitchFamily="34" charset="0"/>
                <a:cs typeface="Arial" pitchFamily="34" charset="0"/>
              </a:rPr>
              <a:t>ån </a:t>
            </a:r>
          </a:p>
          <a:p>
            <a:pPr algn="ctr" eaLnBrk="1" hangingPunct="1">
              <a:spcBef>
                <a:spcPct val="0"/>
              </a:spcBef>
              <a:buFontTx/>
              <a:buNone/>
            </a:pPr>
            <a:r>
              <a:rPr lang="en-US" altLang="en-US" sz="1800" b="1">
                <a:solidFill>
                  <a:srgbClr val="000000"/>
                </a:solidFill>
                <a:latin typeface=".VnTime" pitchFamily="34" charset="0"/>
                <a:cs typeface="Arial" pitchFamily="34" charset="0"/>
              </a:rPr>
              <a:t>®iÒn </a:t>
            </a:r>
          </a:p>
          <a:p>
            <a:pPr algn="ctr" eaLnBrk="1" hangingPunct="1">
              <a:spcBef>
                <a:spcPct val="0"/>
              </a:spcBef>
              <a:buFontTx/>
              <a:buNone/>
            </a:pPr>
            <a:r>
              <a:rPr lang="en-US" altLang="en-US" sz="1800" b="1">
                <a:solidFill>
                  <a:srgbClr val="000000"/>
                </a:solidFill>
                <a:latin typeface=".VnTime" pitchFamily="34" charset="0"/>
                <a:cs typeface="Arial" pitchFamily="34" charset="0"/>
              </a:rPr>
              <a:t>sø</a:t>
            </a:r>
          </a:p>
        </p:txBody>
      </p:sp>
      <p:sp>
        <p:nvSpPr>
          <p:cNvPr id="98319" name="Text Box 20"/>
          <p:cNvSpPr txBox="1">
            <a:spLocks noChangeArrowheads="1"/>
          </p:cNvSpPr>
          <p:nvPr/>
        </p:nvSpPr>
        <p:spPr bwMode="auto">
          <a:xfrm>
            <a:off x="2895600" y="3429000"/>
            <a:ext cx="2703513" cy="738188"/>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solidFill>
                  <a:srgbClr val="FF0000"/>
                </a:solidFill>
                <a:latin typeface=".VnTime" pitchFamily="34" charset="0"/>
                <a:cs typeface="Arial" pitchFamily="34" charset="0"/>
              </a:rPr>
              <a:t>12 lé</a:t>
            </a:r>
          </a:p>
          <a:p>
            <a:pPr algn="ctr" eaLnBrk="1" hangingPunct="1">
              <a:spcBef>
                <a:spcPct val="0"/>
              </a:spcBef>
              <a:buFontTx/>
              <a:buNone/>
            </a:pPr>
            <a:r>
              <a:rPr lang="en-US" altLang="en-US" sz="1800" b="1">
                <a:solidFill>
                  <a:srgbClr val="FF0000"/>
                </a:solidFill>
                <a:latin typeface=".VnTime" pitchFamily="34" charset="0"/>
                <a:cs typeface="Arial" pitchFamily="34" charset="0"/>
              </a:rPr>
              <a:t>( Ch¸nh, phã An phñ sø)</a:t>
            </a:r>
          </a:p>
        </p:txBody>
      </p:sp>
      <p:sp>
        <p:nvSpPr>
          <p:cNvPr id="98320" name="Text Box 21"/>
          <p:cNvSpPr txBox="1">
            <a:spLocks noChangeArrowheads="1"/>
          </p:cNvSpPr>
          <p:nvPr/>
        </p:nvSpPr>
        <p:spPr bwMode="auto">
          <a:xfrm>
            <a:off x="3048000" y="4267200"/>
            <a:ext cx="2297113" cy="769938"/>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solidFill>
                  <a:srgbClr val="FF0000"/>
                </a:solidFill>
                <a:latin typeface=".VnTime" pitchFamily="34" charset="0"/>
                <a:cs typeface="Arial" pitchFamily="34" charset="0"/>
              </a:rPr>
              <a:t>Phñ</a:t>
            </a:r>
          </a:p>
          <a:p>
            <a:pPr algn="ctr" eaLnBrk="1" hangingPunct="1">
              <a:spcBef>
                <a:spcPct val="0"/>
              </a:spcBef>
              <a:buFontTx/>
              <a:buNone/>
            </a:pPr>
            <a:r>
              <a:rPr lang="en-US" altLang="en-US" sz="2000" b="1">
                <a:solidFill>
                  <a:srgbClr val="FF0000"/>
                </a:solidFill>
                <a:latin typeface=".VnTime" pitchFamily="34" charset="0"/>
                <a:cs typeface="Arial" pitchFamily="34" charset="0"/>
              </a:rPr>
              <a:t>( Tri phñ)</a:t>
            </a:r>
          </a:p>
        </p:txBody>
      </p:sp>
      <p:sp>
        <p:nvSpPr>
          <p:cNvPr id="98321" name="Text Box 22"/>
          <p:cNvSpPr txBox="1">
            <a:spLocks noChangeArrowheads="1"/>
          </p:cNvSpPr>
          <p:nvPr/>
        </p:nvSpPr>
        <p:spPr bwMode="auto">
          <a:xfrm>
            <a:off x="3048000" y="5181600"/>
            <a:ext cx="2297113" cy="677863"/>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a:solidFill>
                  <a:srgbClr val="FF0000"/>
                </a:solidFill>
                <a:latin typeface=".VnTime" pitchFamily="34" charset="0"/>
                <a:cs typeface="Arial" pitchFamily="34" charset="0"/>
              </a:rPr>
              <a:t>Ch©u, huyÖn</a:t>
            </a:r>
          </a:p>
          <a:p>
            <a:pPr algn="ctr" eaLnBrk="1" hangingPunct="1">
              <a:spcBef>
                <a:spcPct val="0"/>
              </a:spcBef>
              <a:buFontTx/>
              <a:buNone/>
            </a:pPr>
            <a:r>
              <a:rPr lang="en-US" altLang="en-US" sz="1800" b="1">
                <a:solidFill>
                  <a:srgbClr val="FF0000"/>
                </a:solidFill>
                <a:latin typeface=".VnTime" pitchFamily="34" charset="0"/>
                <a:cs typeface="Arial" pitchFamily="34" charset="0"/>
              </a:rPr>
              <a:t>( Tri ch©u, tri huyÖn)</a:t>
            </a:r>
          </a:p>
        </p:txBody>
      </p:sp>
      <p:sp>
        <p:nvSpPr>
          <p:cNvPr id="98322" name="Text Box 23"/>
          <p:cNvSpPr txBox="1">
            <a:spLocks noChangeArrowheads="1"/>
          </p:cNvSpPr>
          <p:nvPr/>
        </p:nvSpPr>
        <p:spPr bwMode="auto">
          <a:xfrm>
            <a:off x="3048000" y="6019800"/>
            <a:ext cx="2297113" cy="738188"/>
          </a:xfrm>
          <a:prstGeom prst="rect">
            <a:avLst/>
          </a:prstGeom>
          <a:solidFill>
            <a:schemeClr val="accent1"/>
          </a:solidFill>
          <a:ln w="9525" algn="ctr">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400" b="1">
                <a:solidFill>
                  <a:srgbClr val="FF0000"/>
                </a:solidFill>
                <a:latin typeface=".VnTime" pitchFamily="34" charset="0"/>
                <a:cs typeface="Arial" pitchFamily="34" charset="0"/>
              </a:rPr>
              <a:t>X·</a:t>
            </a:r>
          </a:p>
          <a:p>
            <a:pPr algn="ctr" eaLnBrk="1" hangingPunct="1">
              <a:spcBef>
                <a:spcPct val="0"/>
              </a:spcBef>
              <a:buFontTx/>
              <a:buNone/>
            </a:pPr>
            <a:r>
              <a:rPr lang="en-US" altLang="en-US" sz="1800" b="1">
                <a:solidFill>
                  <a:srgbClr val="FF0000"/>
                </a:solidFill>
                <a:latin typeface=".VnTime" pitchFamily="34" charset="0"/>
                <a:cs typeface="Arial" pitchFamily="34" charset="0"/>
              </a:rPr>
              <a:t>( X· quan)</a:t>
            </a:r>
          </a:p>
        </p:txBody>
      </p:sp>
      <p:sp>
        <p:nvSpPr>
          <p:cNvPr id="25" name="Right Brace 24"/>
          <p:cNvSpPr/>
          <p:nvPr/>
        </p:nvSpPr>
        <p:spPr>
          <a:xfrm>
            <a:off x="6553200" y="3505200"/>
            <a:ext cx="231775" cy="22098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cxnSp>
        <p:nvCxnSpPr>
          <p:cNvPr id="27" name="Straight Arrow Connector 26"/>
          <p:cNvCxnSpPr/>
          <p:nvPr/>
        </p:nvCxnSpPr>
        <p:spPr>
          <a:xfrm rot="5400000">
            <a:off x="4191794" y="2742406"/>
            <a:ext cx="762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38800" y="1295400"/>
            <a:ext cx="1981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800600" y="1295400"/>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3848101" y="4152900"/>
            <a:ext cx="228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3886201" y="1524000"/>
            <a:ext cx="4572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2857500" y="14097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00400" y="3124200"/>
            <a:ext cx="1447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3733801" y="327660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3846513" y="5905500"/>
            <a:ext cx="23018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848101" y="5067300"/>
            <a:ext cx="228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16200000" flipH="1">
            <a:off x="2819400" y="2743200"/>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Right Brace 88"/>
          <p:cNvSpPr/>
          <p:nvPr/>
        </p:nvSpPr>
        <p:spPr>
          <a:xfrm>
            <a:off x="9753600" y="685800"/>
            <a:ext cx="231775" cy="23622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sp>
        <p:nvSpPr>
          <p:cNvPr id="90" name="Rectangle 89"/>
          <p:cNvSpPr/>
          <p:nvPr/>
        </p:nvSpPr>
        <p:spPr>
          <a:xfrm>
            <a:off x="9753600" y="762000"/>
            <a:ext cx="9144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a:solidFill>
                  <a:srgbClr val="FF0000"/>
                </a:solidFill>
                <a:latin typeface="Times New Roman" pitchFamily="18" charset="0"/>
                <a:cs typeface="Times New Roman" pitchFamily="18" charset="0"/>
              </a:rPr>
              <a:t>Cấp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triều</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đình</a:t>
            </a:r>
            <a:endParaRPr lang="en-US" sz="2000" b="1" dirty="0">
              <a:solidFill>
                <a:srgbClr val="FF0000"/>
              </a:solidFill>
              <a:latin typeface="Times New Roman" pitchFamily="18" charset="0"/>
              <a:cs typeface="Times New Roman" pitchFamily="18" charset="0"/>
            </a:endParaRPr>
          </a:p>
        </p:txBody>
      </p:sp>
      <p:sp>
        <p:nvSpPr>
          <p:cNvPr id="97" name="Right Brace 96"/>
          <p:cNvSpPr/>
          <p:nvPr/>
        </p:nvSpPr>
        <p:spPr>
          <a:xfrm>
            <a:off x="6477000" y="6019800"/>
            <a:ext cx="304800" cy="609600"/>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2000" dirty="0"/>
          </a:p>
        </p:txBody>
      </p:sp>
      <p:sp>
        <p:nvSpPr>
          <p:cNvPr id="98338" name="Text Box 7"/>
          <p:cNvSpPr txBox="1">
            <a:spLocks noChangeArrowheads="1"/>
          </p:cNvSpPr>
          <p:nvPr/>
        </p:nvSpPr>
        <p:spPr bwMode="auto">
          <a:xfrm>
            <a:off x="6858000" y="6019800"/>
            <a:ext cx="21605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b="1">
                <a:solidFill>
                  <a:srgbClr val="FF0000"/>
                </a:solidFill>
                <a:latin typeface="Times New Roman" pitchFamily="18" charset="0"/>
                <a:cs typeface="Times New Roman" pitchFamily="18" charset="0"/>
              </a:rPr>
              <a:t>Cấp hành chính cơ sở</a:t>
            </a:r>
          </a:p>
        </p:txBody>
      </p:sp>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noChangeArrowheads="1"/>
          </p:cNvSpPr>
          <p:nvPr>
            <p:ph type="title"/>
          </p:nvPr>
        </p:nvSpPr>
        <p:spPr/>
        <p:txBody>
          <a:bodyPr/>
          <a:lstStyle/>
          <a:p>
            <a:endParaRPr lang="en-US" altLang="en-US" smtClean="0"/>
          </a:p>
        </p:txBody>
      </p:sp>
      <p:sp>
        <p:nvSpPr>
          <p:cNvPr id="99331" name="Content Placeholder 2"/>
          <p:cNvSpPr>
            <a:spLocks noGrp="1" noChangeArrowheads="1"/>
          </p:cNvSpPr>
          <p:nvPr>
            <p:ph idx="1"/>
          </p:nvPr>
        </p:nvSpPr>
        <p:spPr/>
        <p:txBody>
          <a:bodyPr/>
          <a:lstStyle/>
          <a:p>
            <a:endParaRPr lang="en-US" altLang="en-US" smtClean="0"/>
          </a:p>
        </p:txBody>
      </p:sp>
      <p:pic>
        <p:nvPicPr>
          <p:cNvPr id="99332" name="Picture 4" descr="Đ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
            <a:ext cx="9829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dir="vert"/>
    <p:sndAc>
      <p:stSnd>
        <p:snd r:embed="rId2" name="laser.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dồn điề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11658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7"/>
          <p:cNvSpPr>
            <a:spLocks noGrp="1" noChangeArrowheads="1"/>
          </p:cNvSpPr>
          <p:nvPr>
            <p:ph type="body" idx="1"/>
          </p:nvPr>
        </p:nvSpPr>
        <p:spPr>
          <a:xfrm>
            <a:off x="4800600" y="5791200"/>
            <a:ext cx="7391400" cy="1066800"/>
          </a:xfrm>
        </p:spPr>
        <p:txBody>
          <a:bodyPr/>
          <a:lstStyle/>
          <a:p>
            <a:pPr eaLnBrk="1" hangingPunct="1">
              <a:buFontTx/>
              <a:buNone/>
            </a:pPr>
            <a:r>
              <a:rPr lang="en-US" altLang="vi-VN" smtClean="0"/>
              <a:t>    </a:t>
            </a:r>
            <a:r>
              <a:rPr lang="en-US" altLang="vi-VN" sz="2000" b="1" smtClean="0">
                <a:solidFill>
                  <a:srgbClr val="FF0000"/>
                </a:solidFill>
                <a:latin typeface="Times New Roman" pitchFamily="18" charset="0"/>
              </a:rPr>
              <a:t>Quan đồn điền sứ đang khuyến khích nhân dân đi khai hoang</a:t>
            </a:r>
            <a:endParaRPr lang="da-DK" altLang="vi-VN" sz="2000" b="1" smtClean="0">
              <a:solidFill>
                <a:srgbClr val="FF0000"/>
              </a:solidFill>
              <a:latin typeface="Times New Roman" pitchFamily="18" charset="0"/>
            </a:endParaRPr>
          </a:p>
        </p:txBody>
      </p:sp>
    </p:spTree>
  </p:cSld>
  <p:clrMapOvr>
    <a:masterClrMapping/>
  </p:clrMapOvr>
  <p:transition>
    <p:comb dir="vert"/>
    <p:sndAc>
      <p:stSnd>
        <p:snd r:embed="rId2" name="las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1378" name="Group 2"/>
          <p:cNvGrpSpPr>
            <a:grpSpLocks/>
          </p:cNvGrpSpPr>
          <p:nvPr/>
        </p:nvGrpSpPr>
        <p:grpSpPr bwMode="auto">
          <a:xfrm>
            <a:off x="1524000" y="609600"/>
            <a:ext cx="5041900" cy="6248400"/>
            <a:chOff x="112" y="527"/>
            <a:chExt cx="3176" cy="3793"/>
          </a:xfrm>
        </p:grpSpPr>
        <p:sp>
          <p:nvSpPr>
            <p:cNvPr id="101406" name="Text Box 3"/>
            <p:cNvSpPr txBox="1">
              <a:spLocks noChangeArrowheads="1"/>
            </p:cNvSpPr>
            <p:nvPr/>
          </p:nvSpPr>
          <p:spPr bwMode="auto">
            <a:xfrm>
              <a:off x="256" y="527"/>
              <a:ext cx="1678" cy="29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FFFFFF"/>
                  </a:solidFill>
                  <a:latin typeface=".VnTime" pitchFamily="34" charset="0"/>
                  <a:cs typeface="Arial" pitchFamily="34" charset="0"/>
                </a:rPr>
                <a:t>Vua</a:t>
              </a:r>
            </a:p>
            <a:p>
              <a:pPr algn="ctr" eaLnBrk="1" hangingPunct="1">
                <a:spcBef>
                  <a:spcPct val="0"/>
                </a:spcBef>
                <a:buFontTx/>
                <a:buNone/>
              </a:pPr>
              <a:r>
                <a:rPr lang="en-US" altLang="en-US" sz="1400" b="1">
                  <a:solidFill>
                    <a:srgbClr val="FFFFFF"/>
                  </a:solidFill>
                  <a:latin typeface=".VnTime" pitchFamily="34" charset="0"/>
                  <a:cs typeface="Arial" pitchFamily="34" charset="0"/>
                </a:rPr>
                <a:t>(Th¸i </a:t>
              </a:r>
              <a:r>
                <a:rPr lang="en-US" altLang="en-US" sz="1400" b="1">
                  <a:solidFill>
                    <a:srgbClr val="FFFFFF"/>
                  </a:solidFill>
                  <a:latin typeface="Times New Roman" pitchFamily="18" charset="0"/>
                  <a:cs typeface="Times New Roman" pitchFamily="18" charset="0"/>
                </a:rPr>
                <a:t>Thượng</a:t>
              </a:r>
              <a:r>
                <a:rPr lang="en-US" altLang="en-US" sz="1400" b="1">
                  <a:solidFill>
                    <a:srgbClr val="FFFFFF"/>
                  </a:solidFill>
                  <a:latin typeface=".VnTime" pitchFamily="34" charset="0"/>
                  <a:cs typeface="Arial" pitchFamily="34" charset="0"/>
                </a:rPr>
                <a:t> Hoµng)</a:t>
              </a:r>
            </a:p>
          </p:txBody>
        </p:sp>
        <p:sp>
          <p:nvSpPr>
            <p:cNvPr id="101407" name="Text Box 4"/>
            <p:cNvSpPr txBox="1">
              <a:spLocks noChangeArrowheads="1"/>
            </p:cNvSpPr>
            <p:nvPr/>
          </p:nvSpPr>
          <p:spPr bwMode="auto">
            <a:xfrm>
              <a:off x="112" y="1104"/>
              <a:ext cx="771" cy="29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FFFFFF"/>
                  </a:solidFill>
                  <a:latin typeface=".VnTime" pitchFamily="34" charset="0"/>
                  <a:cs typeface="Arial" pitchFamily="34" charset="0"/>
                </a:rPr>
                <a:t>Qua</a:t>
              </a:r>
              <a:r>
                <a:rPr lang="en-US" altLang="en-US" sz="1800" b="1">
                  <a:solidFill>
                    <a:srgbClr val="FFFFFF"/>
                  </a:solidFill>
                  <a:latin typeface="Times New Roman" pitchFamily="18" charset="0"/>
                  <a:cs typeface="Times New Roman" pitchFamily="18" charset="0"/>
                </a:rPr>
                <a:t>n văn</a:t>
              </a:r>
              <a:endParaRPr lang="en-US" altLang="en-US" sz="1800" b="1">
                <a:solidFill>
                  <a:srgbClr val="FFFFFF"/>
                </a:solidFill>
                <a:latin typeface="VNI-Times" pitchFamily="2" charset="0"/>
                <a:cs typeface="Arial" pitchFamily="34" charset="0"/>
              </a:endParaRPr>
            </a:p>
            <a:p>
              <a:pPr algn="ctr" eaLnBrk="1" hangingPunct="1">
                <a:spcBef>
                  <a:spcPct val="0"/>
                </a:spcBef>
                <a:buFontTx/>
                <a:buNone/>
              </a:pPr>
              <a:r>
                <a:rPr lang="en-US" altLang="en-US" sz="1400" b="1">
                  <a:solidFill>
                    <a:srgbClr val="FFFFFF"/>
                  </a:solidFill>
                  <a:latin typeface=".VnTime" pitchFamily="34" charset="0"/>
                  <a:cs typeface="Arial" pitchFamily="34" charset="0"/>
                </a:rPr>
                <a:t>(Hä TrÇn)</a:t>
              </a:r>
            </a:p>
          </p:txBody>
        </p:sp>
        <p:sp>
          <p:nvSpPr>
            <p:cNvPr id="101408" name="Text Box 5"/>
            <p:cNvSpPr txBox="1">
              <a:spLocks noChangeArrowheads="1"/>
            </p:cNvSpPr>
            <p:nvPr/>
          </p:nvSpPr>
          <p:spPr bwMode="auto">
            <a:xfrm>
              <a:off x="928" y="1104"/>
              <a:ext cx="725" cy="29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bIns="0">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FFFFFF"/>
                  </a:solidFill>
                  <a:latin typeface=".VnTime" pitchFamily="34" charset="0"/>
                  <a:cs typeface="Arial" pitchFamily="34" charset="0"/>
                </a:rPr>
                <a:t>Quan vâ</a:t>
              </a:r>
            </a:p>
            <a:p>
              <a:pPr algn="ctr" eaLnBrk="1" hangingPunct="1">
                <a:spcBef>
                  <a:spcPct val="0"/>
                </a:spcBef>
                <a:buFontTx/>
                <a:buNone/>
              </a:pPr>
              <a:r>
                <a:rPr lang="en-US" altLang="en-US" sz="1400" b="1">
                  <a:solidFill>
                    <a:srgbClr val="FFFFFF"/>
                  </a:solidFill>
                  <a:latin typeface=".VnTime" pitchFamily="34" charset="0"/>
                  <a:cs typeface="Arial" pitchFamily="34" charset="0"/>
                </a:rPr>
                <a:t>(Hä TrÇn)</a:t>
              </a:r>
            </a:p>
          </p:txBody>
        </p:sp>
        <p:sp>
          <p:nvSpPr>
            <p:cNvPr id="101409" name="Text Box 6"/>
            <p:cNvSpPr txBox="1">
              <a:spLocks noChangeArrowheads="1"/>
            </p:cNvSpPr>
            <p:nvPr/>
          </p:nvSpPr>
          <p:spPr bwMode="auto">
            <a:xfrm>
              <a:off x="1936" y="990"/>
              <a:ext cx="1344" cy="236"/>
            </a:xfrm>
            <a:prstGeom prst="rect">
              <a:avLst/>
            </a:prstGeom>
            <a:solidFill>
              <a:srgbClr val="FF99FF"/>
            </a:solidFill>
            <a:ln w="9525" algn="ctr">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0000"/>
                  </a:solidFill>
                  <a:latin typeface=".VnTime" pitchFamily="34" charset="0"/>
                  <a:cs typeface="Arial" pitchFamily="34" charset="0"/>
                </a:rPr>
                <a:t>C¸c c¬ quan</a:t>
              </a:r>
            </a:p>
          </p:txBody>
        </p:sp>
        <p:sp>
          <p:nvSpPr>
            <p:cNvPr id="101410" name="Text Box 7"/>
            <p:cNvSpPr txBox="1">
              <a:spLocks noChangeArrowheads="1"/>
            </p:cNvSpPr>
            <p:nvPr/>
          </p:nvSpPr>
          <p:spPr bwMode="auto">
            <a:xfrm>
              <a:off x="1840" y="1776"/>
              <a:ext cx="1361" cy="236"/>
            </a:xfrm>
            <a:prstGeom prst="rect">
              <a:avLst/>
            </a:prstGeom>
            <a:solidFill>
              <a:srgbClr val="FF99FF"/>
            </a:solidFill>
            <a:ln w="9525" algn="ctr">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0000"/>
                  </a:solidFill>
                  <a:latin typeface=".VnTime" pitchFamily="34" charset="0"/>
                  <a:cs typeface="Arial" pitchFamily="34" charset="0"/>
                </a:rPr>
                <a:t>C¸c chøc quan</a:t>
              </a:r>
            </a:p>
          </p:txBody>
        </p:sp>
        <p:sp>
          <p:nvSpPr>
            <p:cNvPr id="101411" name="Text Box 8"/>
            <p:cNvSpPr txBox="1">
              <a:spLocks noChangeArrowheads="1"/>
            </p:cNvSpPr>
            <p:nvPr/>
          </p:nvSpPr>
          <p:spPr bwMode="auto">
            <a:xfrm>
              <a:off x="1936" y="1175"/>
              <a:ext cx="454" cy="492"/>
            </a:xfrm>
            <a:prstGeom prst="rect">
              <a:avLst/>
            </a:prstGeom>
            <a:solidFill>
              <a:srgbClr val="FF99FF"/>
            </a:solidFill>
            <a:ln w="9525" algn="ctr">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0000"/>
                  </a:solidFill>
                  <a:latin typeface=".VnTime" pitchFamily="34" charset="0"/>
                  <a:cs typeface="Arial" pitchFamily="34" charset="0"/>
                </a:rPr>
                <a:t>Quèc sö </a:t>
              </a:r>
            </a:p>
            <a:p>
              <a:pPr algn="ctr" eaLnBrk="1" hangingPunct="1">
                <a:spcBef>
                  <a:spcPct val="0"/>
                </a:spcBef>
                <a:buFontTx/>
                <a:buNone/>
              </a:pPr>
              <a:r>
                <a:rPr lang="en-US" altLang="en-US" sz="1600" b="1">
                  <a:solidFill>
                    <a:srgbClr val="000000"/>
                  </a:solidFill>
                  <a:latin typeface="Times New Roman" pitchFamily="18" charset="0"/>
                  <a:cs typeface="Times New Roman" pitchFamily="18" charset="0"/>
                </a:rPr>
                <a:t>viện</a:t>
              </a:r>
            </a:p>
          </p:txBody>
        </p:sp>
        <p:sp>
          <p:nvSpPr>
            <p:cNvPr id="101412" name="Text Box 9"/>
            <p:cNvSpPr txBox="1">
              <a:spLocks noChangeArrowheads="1"/>
            </p:cNvSpPr>
            <p:nvPr/>
          </p:nvSpPr>
          <p:spPr bwMode="auto">
            <a:xfrm>
              <a:off x="2368" y="1175"/>
              <a:ext cx="454" cy="492"/>
            </a:xfrm>
            <a:prstGeom prst="rect">
              <a:avLst/>
            </a:prstGeom>
            <a:solidFill>
              <a:srgbClr val="FF99FF"/>
            </a:solidFill>
            <a:ln w="9525" algn="ctr">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0000"/>
                  </a:solidFill>
                  <a:latin typeface=".VnTime" pitchFamily="34" charset="0"/>
                  <a:cs typeface="Arial" pitchFamily="34" charset="0"/>
                </a:rPr>
                <a:t>Th¸i </a:t>
              </a:r>
            </a:p>
            <a:p>
              <a:pPr algn="ctr" eaLnBrk="1" hangingPunct="1">
                <a:spcBef>
                  <a:spcPct val="0"/>
                </a:spcBef>
                <a:buFontTx/>
                <a:buNone/>
              </a:pPr>
              <a:r>
                <a:rPr lang="en-US" altLang="en-US" sz="1600" b="1">
                  <a:solidFill>
                    <a:srgbClr val="000000"/>
                  </a:solidFill>
                  <a:latin typeface=".VnTime" pitchFamily="34" charset="0"/>
                  <a:cs typeface="Arial" pitchFamily="34" charset="0"/>
                </a:rPr>
                <a:t>y </a:t>
              </a:r>
            </a:p>
            <a:p>
              <a:pPr algn="ctr" eaLnBrk="1" hangingPunct="1">
                <a:spcBef>
                  <a:spcPct val="0"/>
                </a:spcBef>
                <a:buFontTx/>
                <a:buNone/>
              </a:pPr>
              <a:r>
                <a:rPr lang="en-US" altLang="en-US" sz="1600" b="1">
                  <a:solidFill>
                    <a:srgbClr val="000000"/>
                  </a:solidFill>
                  <a:latin typeface="Times New Roman" pitchFamily="18" charset="0"/>
                  <a:cs typeface="Times New Roman" pitchFamily="18" charset="0"/>
                </a:rPr>
                <a:t>viện</a:t>
              </a:r>
            </a:p>
          </p:txBody>
        </p:sp>
        <p:sp>
          <p:nvSpPr>
            <p:cNvPr id="101413" name="Text Box 10"/>
            <p:cNvSpPr txBox="1">
              <a:spLocks noChangeArrowheads="1"/>
            </p:cNvSpPr>
            <p:nvPr/>
          </p:nvSpPr>
          <p:spPr bwMode="auto">
            <a:xfrm>
              <a:off x="2800" y="1175"/>
              <a:ext cx="454" cy="492"/>
            </a:xfrm>
            <a:prstGeom prst="rect">
              <a:avLst/>
            </a:prstGeom>
            <a:solidFill>
              <a:srgbClr val="FF99FF"/>
            </a:solidFill>
            <a:ln w="9525" algn="ctr">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0000"/>
                  </a:solidFill>
                  <a:latin typeface=".VnTime" pitchFamily="34" charset="0"/>
                  <a:cs typeface="Arial" pitchFamily="34" charset="0"/>
                </a:rPr>
                <a:t>T«n nh©n phñ</a:t>
              </a:r>
            </a:p>
          </p:txBody>
        </p:sp>
        <p:sp>
          <p:nvSpPr>
            <p:cNvPr id="101414" name="Text Box 11"/>
            <p:cNvSpPr txBox="1">
              <a:spLocks noChangeArrowheads="1"/>
            </p:cNvSpPr>
            <p:nvPr/>
          </p:nvSpPr>
          <p:spPr bwMode="auto">
            <a:xfrm>
              <a:off x="1840" y="2007"/>
              <a:ext cx="454" cy="499"/>
            </a:xfrm>
            <a:prstGeom prst="rect">
              <a:avLst/>
            </a:prstGeom>
            <a:solidFill>
              <a:srgbClr val="FF99FF"/>
            </a:solidFill>
            <a:ln w="9525" algn="ctr">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0000"/>
                  </a:solidFill>
                  <a:latin typeface=".VnTime" pitchFamily="34" charset="0"/>
                  <a:cs typeface="Arial" pitchFamily="34" charset="0"/>
                </a:rPr>
                <a:t>Hµ ®ª </a:t>
              </a:r>
            </a:p>
            <a:p>
              <a:pPr algn="ctr" eaLnBrk="1" hangingPunct="1">
                <a:spcBef>
                  <a:spcPct val="0"/>
                </a:spcBef>
                <a:buFontTx/>
                <a:buNone/>
              </a:pPr>
              <a:r>
                <a:rPr lang="en-US" altLang="en-US" sz="1600" b="1">
                  <a:solidFill>
                    <a:srgbClr val="000000"/>
                  </a:solidFill>
                  <a:latin typeface=".VnTime" pitchFamily="34" charset="0"/>
                  <a:cs typeface="Arial" pitchFamily="34" charset="0"/>
                </a:rPr>
                <a:t>sø</a:t>
              </a:r>
            </a:p>
          </p:txBody>
        </p:sp>
        <p:sp>
          <p:nvSpPr>
            <p:cNvPr id="101415" name="Text Box 12"/>
            <p:cNvSpPr txBox="1">
              <a:spLocks noChangeArrowheads="1"/>
            </p:cNvSpPr>
            <p:nvPr/>
          </p:nvSpPr>
          <p:spPr bwMode="auto">
            <a:xfrm>
              <a:off x="2320" y="2007"/>
              <a:ext cx="454" cy="499"/>
            </a:xfrm>
            <a:prstGeom prst="rect">
              <a:avLst/>
            </a:prstGeom>
            <a:solidFill>
              <a:srgbClr val="FF99FF"/>
            </a:solidFill>
            <a:ln w="9525" algn="ctr">
              <a:solidFill>
                <a:schemeClr val="tx1"/>
              </a:solidFill>
              <a:miter lim="800000"/>
              <a:headEnd/>
              <a:tailEnd/>
            </a:ln>
          </p:spPr>
          <p:txBody>
            <a:bodyPr lIns="0" r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0000"/>
                  </a:solidFill>
                  <a:latin typeface=".VnTime" pitchFamily="34" charset="0"/>
                  <a:cs typeface="Arial" pitchFamily="34" charset="0"/>
                </a:rPr>
                <a:t>KhuyÕn n«ng sø</a:t>
              </a:r>
            </a:p>
          </p:txBody>
        </p:sp>
        <p:sp>
          <p:nvSpPr>
            <p:cNvPr id="101416" name="Text Box 13"/>
            <p:cNvSpPr txBox="1">
              <a:spLocks noChangeArrowheads="1"/>
            </p:cNvSpPr>
            <p:nvPr/>
          </p:nvSpPr>
          <p:spPr bwMode="auto">
            <a:xfrm>
              <a:off x="2752" y="2007"/>
              <a:ext cx="454" cy="499"/>
            </a:xfrm>
            <a:prstGeom prst="rect">
              <a:avLst/>
            </a:prstGeom>
            <a:solidFill>
              <a:srgbClr val="FF99FF"/>
            </a:solidFill>
            <a:ln w="9525" algn="ctr">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0000"/>
                  </a:solidFill>
                  <a:latin typeface="Times New Roman" pitchFamily="18" charset="0"/>
                  <a:cs typeface="Times New Roman" pitchFamily="18" charset="0"/>
                </a:rPr>
                <a:t>Đồn</a:t>
              </a:r>
              <a:r>
                <a:rPr lang="en-US" altLang="en-US" sz="1600" b="1">
                  <a:solidFill>
                    <a:srgbClr val="000000"/>
                  </a:solidFill>
                  <a:latin typeface=".VnTime" pitchFamily="34" charset="0"/>
                  <a:cs typeface="Arial" pitchFamily="34" charset="0"/>
                </a:rPr>
                <a:t> ®iÒn sø</a:t>
              </a:r>
            </a:p>
          </p:txBody>
        </p:sp>
        <p:sp>
          <p:nvSpPr>
            <p:cNvPr id="101417" name="Text Box 14"/>
            <p:cNvSpPr txBox="1">
              <a:spLocks noChangeArrowheads="1"/>
            </p:cNvSpPr>
            <p:nvPr/>
          </p:nvSpPr>
          <p:spPr bwMode="auto">
            <a:xfrm>
              <a:off x="112" y="2562"/>
              <a:ext cx="2041" cy="35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chemeClr val="accent2"/>
                  </a:solidFill>
                  <a:latin typeface=".VnTime" pitchFamily="34" charset="0"/>
                  <a:cs typeface="Arial" pitchFamily="34" charset="0"/>
                </a:rPr>
                <a:t>12 lé</a:t>
              </a:r>
            </a:p>
            <a:p>
              <a:pPr algn="ctr" eaLnBrk="1" hangingPunct="1">
                <a:spcBef>
                  <a:spcPct val="0"/>
                </a:spcBef>
                <a:buFontTx/>
                <a:buNone/>
              </a:pPr>
              <a:r>
                <a:rPr lang="en-US" altLang="en-US" sz="1600" b="1">
                  <a:solidFill>
                    <a:schemeClr val="accent2"/>
                  </a:solidFill>
                  <a:latin typeface=".VnTime" pitchFamily="34" charset="0"/>
                  <a:cs typeface="Arial" pitchFamily="34" charset="0"/>
                </a:rPr>
                <a:t>(Ch¸nh, phã an phñ sø)</a:t>
              </a:r>
            </a:p>
          </p:txBody>
        </p:sp>
        <p:sp>
          <p:nvSpPr>
            <p:cNvPr id="101418" name="Text Box 15"/>
            <p:cNvSpPr txBox="1">
              <a:spLocks noChangeArrowheads="1"/>
            </p:cNvSpPr>
            <p:nvPr/>
          </p:nvSpPr>
          <p:spPr bwMode="auto">
            <a:xfrm>
              <a:off x="448" y="3071"/>
              <a:ext cx="1361" cy="318"/>
            </a:xfrm>
            <a:prstGeom prst="rect">
              <a:avLst/>
            </a:prstGeom>
            <a:solidFill>
              <a:srgbClr val="FF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6600FF"/>
                  </a:solidFill>
                  <a:latin typeface=".VnTime" pitchFamily="34" charset="0"/>
                  <a:cs typeface="Arial" pitchFamily="34" charset="0"/>
                </a:rPr>
                <a:t>Phñ</a:t>
              </a:r>
            </a:p>
            <a:p>
              <a:pPr algn="ctr" eaLnBrk="1" hangingPunct="1">
                <a:spcBef>
                  <a:spcPct val="0"/>
                </a:spcBef>
                <a:buFontTx/>
                <a:buNone/>
              </a:pPr>
              <a:r>
                <a:rPr lang="en-US" altLang="en-US" sz="1600" b="1">
                  <a:solidFill>
                    <a:srgbClr val="6600FF"/>
                  </a:solidFill>
                  <a:latin typeface=".VnTime" pitchFamily="34" charset="0"/>
                  <a:cs typeface="Arial" pitchFamily="34" charset="0"/>
                </a:rPr>
                <a:t>(Tri phñ)</a:t>
              </a:r>
            </a:p>
          </p:txBody>
        </p:sp>
        <p:sp>
          <p:nvSpPr>
            <p:cNvPr id="101419" name="Text Box 16"/>
            <p:cNvSpPr txBox="1">
              <a:spLocks noChangeArrowheads="1"/>
            </p:cNvSpPr>
            <p:nvPr/>
          </p:nvSpPr>
          <p:spPr bwMode="auto">
            <a:xfrm>
              <a:off x="448" y="3487"/>
              <a:ext cx="1361" cy="363"/>
            </a:xfrm>
            <a:prstGeom prst="rect">
              <a:avLst/>
            </a:prstGeom>
            <a:solidFill>
              <a:srgbClr val="FF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0033CC"/>
                  </a:solidFill>
                  <a:latin typeface=".VnTime" pitchFamily="34" charset="0"/>
                  <a:cs typeface="Arial" pitchFamily="34" charset="0"/>
                </a:rPr>
                <a:t>Ch©u, huyÖn</a:t>
              </a:r>
            </a:p>
            <a:p>
              <a:pPr algn="ctr" eaLnBrk="1" hangingPunct="1">
                <a:spcBef>
                  <a:spcPct val="0"/>
                </a:spcBef>
                <a:buFontTx/>
                <a:buNone/>
              </a:pPr>
              <a:r>
                <a:rPr lang="en-US" altLang="en-US" sz="1600" b="1">
                  <a:solidFill>
                    <a:srgbClr val="0033CC"/>
                  </a:solidFill>
                  <a:latin typeface=".VnTime" pitchFamily="34" charset="0"/>
                  <a:cs typeface="Arial" pitchFamily="34" charset="0"/>
                </a:rPr>
                <a:t>(Tri chËu tri huyÖn</a:t>
              </a:r>
              <a:r>
                <a:rPr lang="en-US" altLang="en-US" sz="1600" b="1">
                  <a:solidFill>
                    <a:srgbClr val="000000"/>
                  </a:solidFill>
                  <a:latin typeface=".VnTime" pitchFamily="34" charset="0"/>
                  <a:cs typeface="Arial" pitchFamily="34" charset="0"/>
                </a:rPr>
                <a:t>)</a:t>
              </a:r>
            </a:p>
          </p:txBody>
        </p:sp>
        <p:sp>
          <p:nvSpPr>
            <p:cNvPr id="101420" name="Text Box 17"/>
            <p:cNvSpPr txBox="1">
              <a:spLocks noChangeArrowheads="1"/>
            </p:cNvSpPr>
            <p:nvPr/>
          </p:nvSpPr>
          <p:spPr bwMode="auto">
            <a:xfrm>
              <a:off x="400" y="3950"/>
              <a:ext cx="1361" cy="37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t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3333FF"/>
                  </a:solidFill>
                  <a:latin typeface=".VnTime" pitchFamily="34" charset="0"/>
                  <a:cs typeface="Arial" pitchFamily="34" charset="0"/>
                </a:rPr>
                <a:t>X·</a:t>
              </a:r>
            </a:p>
            <a:p>
              <a:pPr algn="ctr" eaLnBrk="1" hangingPunct="1">
                <a:spcBef>
                  <a:spcPct val="0"/>
                </a:spcBef>
                <a:buFontTx/>
                <a:buNone/>
              </a:pPr>
              <a:r>
                <a:rPr lang="en-US" altLang="en-US" sz="1600" b="1">
                  <a:solidFill>
                    <a:srgbClr val="3333FF"/>
                  </a:solidFill>
                  <a:latin typeface=".VnTime" pitchFamily="34" charset="0"/>
                  <a:cs typeface="Arial" pitchFamily="34" charset="0"/>
                </a:rPr>
                <a:t>(X· quan)</a:t>
              </a:r>
            </a:p>
          </p:txBody>
        </p:sp>
        <p:sp>
          <p:nvSpPr>
            <p:cNvPr id="101421" name="Line 18"/>
            <p:cNvSpPr>
              <a:spLocks noChangeShapeType="1"/>
            </p:cNvSpPr>
            <p:nvPr/>
          </p:nvSpPr>
          <p:spPr bwMode="auto">
            <a:xfrm flipH="1">
              <a:off x="1066" y="890"/>
              <a:ext cx="635" cy="1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01422" name="Line 19"/>
            <p:cNvSpPr>
              <a:spLocks noChangeShapeType="1"/>
            </p:cNvSpPr>
            <p:nvPr/>
          </p:nvSpPr>
          <p:spPr bwMode="auto">
            <a:xfrm>
              <a:off x="1655" y="890"/>
              <a:ext cx="635" cy="1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01423" name="Line 20"/>
            <p:cNvSpPr>
              <a:spLocks noChangeShapeType="1"/>
            </p:cNvSpPr>
            <p:nvPr/>
          </p:nvSpPr>
          <p:spPr bwMode="auto">
            <a:xfrm>
              <a:off x="1519" y="2750"/>
              <a:ext cx="0" cy="1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01424" name="Line 21"/>
            <p:cNvSpPr>
              <a:spLocks noChangeShapeType="1"/>
            </p:cNvSpPr>
            <p:nvPr/>
          </p:nvSpPr>
          <p:spPr bwMode="auto">
            <a:xfrm>
              <a:off x="1519" y="3203"/>
              <a:ext cx="0" cy="13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01425" name="Line 22"/>
            <p:cNvSpPr>
              <a:spLocks noChangeShapeType="1"/>
            </p:cNvSpPr>
            <p:nvPr/>
          </p:nvSpPr>
          <p:spPr bwMode="auto">
            <a:xfrm>
              <a:off x="1519" y="3702"/>
              <a:ext cx="0" cy="18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01426" name="Line 23"/>
            <p:cNvSpPr>
              <a:spLocks noChangeShapeType="1"/>
            </p:cNvSpPr>
            <p:nvPr/>
          </p:nvSpPr>
          <p:spPr bwMode="auto">
            <a:xfrm flipH="1">
              <a:off x="1701" y="1434"/>
              <a:ext cx="0" cy="9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101427" name="Rectangle 24"/>
            <p:cNvSpPr>
              <a:spLocks noChangeArrowheads="1"/>
            </p:cNvSpPr>
            <p:nvPr/>
          </p:nvSpPr>
          <p:spPr bwMode="auto">
            <a:xfrm>
              <a:off x="352" y="527"/>
              <a:ext cx="2585" cy="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vi-VN" altLang="en-US" sz="1800">
                <a:solidFill>
                  <a:srgbClr val="000000"/>
                </a:solidFill>
                <a:latin typeface=".VnTime" pitchFamily="34" charset="0"/>
                <a:cs typeface="Arial" pitchFamily="34" charset="0"/>
              </a:endParaRPr>
            </a:p>
          </p:txBody>
        </p:sp>
        <p:sp>
          <p:nvSpPr>
            <p:cNvPr id="101428" name="Rectangle 25"/>
            <p:cNvSpPr>
              <a:spLocks noChangeArrowheads="1"/>
            </p:cNvSpPr>
            <p:nvPr/>
          </p:nvSpPr>
          <p:spPr bwMode="auto">
            <a:xfrm>
              <a:off x="112" y="1525"/>
              <a:ext cx="3176" cy="2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vi-VN" altLang="en-US" sz="1800">
                <a:solidFill>
                  <a:srgbClr val="000000"/>
                </a:solidFill>
                <a:latin typeface=".VnTime" pitchFamily="34" charset="0"/>
                <a:cs typeface="Arial" pitchFamily="34" charset="0"/>
              </a:endParaRPr>
            </a:p>
          </p:txBody>
        </p:sp>
        <p:sp>
          <p:nvSpPr>
            <p:cNvPr id="101429" name="Rectangle 26"/>
            <p:cNvSpPr>
              <a:spLocks noChangeArrowheads="1"/>
            </p:cNvSpPr>
            <p:nvPr/>
          </p:nvSpPr>
          <p:spPr bwMode="auto">
            <a:xfrm>
              <a:off x="476" y="3838"/>
              <a:ext cx="222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vi-VN" altLang="en-US" sz="1800">
                <a:solidFill>
                  <a:srgbClr val="000000"/>
                </a:solidFill>
                <a:latin typeface=".VnTime" pitchFamily="34" charset="0"/>
                <a:cs typeface="Arial" pitchFamily="34" charset="0"/>
              </a:endParaRPr>
            </a:p>
          </p:txBody>
        </p:sp>
      </p:grpSp>
      <p:sp>
        <p:nvSpPr>
          <p:cNvPr id="24603" name="Text Box 27"/>
          <p:cNvSpPr txBox="1">
            <a:spLocks noChangeArrowheads="1"/>
          </p:cNvSpPr>
          <p:nvPr/>
        </p:nvSpPr>
        <p:spPr bwMode="auto">
          <a:xfrm>
            <a:off x="7391400" y="981075"/>
            <a:ext cx="2663825" cy="477838"/>
          </a:xfrm>
          <a:prstGeom prst="rect">
            <a:avLst/>
          </a:prstGeom>
          <a:solidFill>
            <a:srgbClr val="FF3300"/>
          </a:solidFill>
          <a:ln w="9525">
            <a:solidFill>
              <a:schemeClr val="tx1"/>
            </a:solidFill>
            <a:miter lim="800000"/>
            <a:headEnd/>
            <a:tailEnd/>
          </a:ln>
        </p:spPr>
        <p:txBody>
          <a:bodyPr t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FFFFFF"/>
                </a:solidFill>
                <a:latin typeface=".VnTime" pitchFamily="34" charset="0"/>
                <a:cs typeface="Arial" pitchFamily="34" charset="0"/>
              </a:rPr>
              <a:t>Vua</a:t>
            </a:r>
          </a:p>
        </p:txBody>
      </p:sp>
      <p:sp>
        <p:nvSpPr>
          <p:cNvPr id="24604" name="Text Box 28"/>
          <p:cNvSpPr txBox="1">
            <a:spLocks noChangeArrowheads="1"/>
          </p:cNvSpPr>
          <p:nvPr/>
        </p:nvSpPr>
        <p:spPr bwMode="auto">
          <a:xfrm>
            <a:off x="7034213" y="1779588"/>
            <a:ext cx="1223962" cy="496887"/>
          </a:xfrm>
          <a:prstGeom prst="rect">
            <a:avLst/>
          </a:prstGeom>
          <a:solidFill>
            <a:srgbClr val="FF3300"/>
          </a:solidFill>
          <a:ln w="9525">
            <a:solidFill>
              <a:schemeClr val="tx1"/>
            </a:solidFill>
            <a:miter lim="800000"/>
            <a:headEnd/>
            <a:tailEnd/>
          </a:ln>
        </p:spPr>
        <p:txBody>
          <a:bodyPr t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FFFFFF"/>
                </a:solidFill>
                <a:latin typeface=".VnTime" pitchFamily="34" charset="0"/>
                <a:cs typeface="Arial" pitchFamily="34" charset="0"/>
              </a:rPr>
              <a:t>Quan </a:t>
            </a:r>
            <a:r>
              <a:rPr lang="en-US" altLang="en-US" sz="1800" b="1">
                <a:solidFill>
                  <a:srgbClr val="FFFFFF"/>
                </a:solidFill>
                <a:latin typeface="Times New Roman" pitchFamily="18" charset="0"/>
                <a:cs typeface="Times New Roman" pitchFamily="18" charset="0"/>
              </a:rPr>
              <a:t> văn</a:t>
            </a:r>
            <a:endParaRPr lang="en-US" altLang="en-US" sz="1800" b="1">
              <a:solidFill>
                <a:srgbClr val="FFFFFF"/>
              </a:solidFill>
              <a:latin typeface=".VnTime" pitchFamily="34" charset="0"/>
              <a:cs typeface="Arial" pitchFamily="34" charset="0"/>
            </a:endParaRPr>
          </a:p>
        </p:txBody>
      </p:sp>
      <p:sp>
        <p:nvSpPr>
          <p:cNvPr id="24605" name="Text Box 29"/>
          <p:cNvSpPr txBox="1">
            <a:spLocks noChangeArrowheads="1"/>
          </p:cNvSpPr>
          <p:nvPr/>
        </p:nvSpPr>
        <p:spPr bwMode="auto">
          <a:xfrm>
            <a:off x="9194800" y="1779588"/>
            <a:ext cx="1150938" cy="425450"/>
          </a:xfrm>
          <a:prstGeom prst="rect">
            <a:avLst/>
          </a:prstGeom>
          <a:solidFill>
            <a:srgbClr val="FF3300"/>
          </a:solidFill>
          <a:ln w="9525">
            <a:solidFill>
              <a:schemeClr val="tx1"/>
            </a:solidFill>
            <a:miter lim="800000"/>
            <a:headEnd/>
            <a:tailEnd/>
          </a:ln>
        </p:spPr>
        <p:txBody>
          <a:bodyPr t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solidFill>
                  <a:srgbClr val="FFFFFF"/>
                </a:solidFill>
                <a:latin typeface=".VnTime" pitchFamily="34" charset="0"/>
                <a:cs typeface="Arial" pitchFamily="34" charset="0"/>
              </a:rPr>
              <a:t>Quan vâ</a:t>
            </a:r>
          </a:p>
          <a:p>
            <a:pPr algn="ctr" eaLnBrk="1" hangingPunct="1">
              <a:spcBef>
                <a:spcPct val="0"/>
              </a:spcBef>
              <a:buFontTx/>
              <a:buNone/>
            </a:pPr>
            <a:endParaRPr lang="en-US" altLang="en-US" sz="1400" b="1">
              <a:solidFill>
                <a:srgbClr val="000000"/>
              </a:solidFill>
              <a:latin typeface=".VnTime" pitchFamily="34" charset="0"/>
              <a:cs typeface="Arial" pitchFamily="34" charset="0"/>
            </a:endParaRPr>
          </a:p>
        </p:txBody>
      </p:sp>
      <p:sp>
        <p:nvSpPr>
          <p:cNvPr id="24606" name="Text Box 30"/>
          <p:cNvSpPr txBox="1">
            <a:spLocks noChangeArrowheads="1"/>
          </p:cNvSpPr>
          <p:nvPr/>
        </p:nvSpPr>
        <p:spPr bwMode="auto">
          <a:xfrm>
            <a:off x="6961188" y="2938463"/>
            <a:ext cx="3240087" cy="590550"/>
          </a:xfrm>
          <a:prstGeom prst="rect">
            <a:avLst/>
          </a:prstGeom>
          <a:solidFill>
            <a:srgbClr val="FFFF00"/>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3333FF"/>
                </a:solidFill>
                <a:latin typeface=".VnTime" pitchFamily="34" charset="0"/>
                <a:cs typeface="Arial" pitchFamily="34" charset="0"/>
              </a:rPr>
              <a:t>24 lé, phñ</a:t>
            </a:r>
          </a:p>
          <a:p>
            <a:pPr algn="ctr" eaLnBrk="1" hangingPunct="1">
              <a:spcBef>
                <a:spcPct val="0"/>
              </a:spcBef>
              <a:buFontTx/>
              <a:buNone/>
            </a:pPr>
            <a:r>
              <a:rPr lang="en-US" altLang="en-US" sz="1600" b="1">
                <a:solidFill>
                  <a:srgbClr val="3333FF"/>
                </a:solidFill>
                <a:latin typeface=".VnTime" pitchFamily="34" charset="0"/>
                <a:cs typeface="Arial" pitchFamily="34" charset="0"/>
              </a:rPr>
              <a:t>(Tri phñ, tri ch©u)</a:t>
            </a:r>
          </a:p>
        </p:txBody>
      </p:sp>
      <p:sp>
        <p:nvSpPr>
          <p:cNvPr id="24607" name="Text Box 31"/>
          <p:cNvSpPr txBox="1">
            <a:spLocks noChangeArrowheads="1"/>
          </p:cNvSpPr>
          <p:nvPr/>
        </p:nvSpPr>
        <p:spPr bwMode="auto">
          <a:xfrm>
            <a:off x="7500938" y="3860800"/>
            <a:ext cx="2160587" cy="576263"/>
          </a:xfrm>
          <a:prstGeom prst="rect">
            <a:avLst/>
          </a:prstGeom>
          <a:solidFill>
            <a:srgbClr val="FFFF00"/>
          </a:solidFill>
          <a:ln w="9525" algn="ctr">
            <a:solidFill>
              <a:schemeClr val="tx1"/>
            </a:solidFill>
            <a:miter lim="800000"/>
            <a:headEnd/>
            <a:tailEnd/>
          </a:ln>
        </p:spPr>
        <p:txBody>
          <a:bodyPr t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3333FF"/>
                </a:solidFill>
                <a:latin typeface=".VnTime" pitchFamily="34" charset="0"/>
                <a:cs typeface="Arial" pitchFamily="34" charset="0"/>
              </a:rPr>
              <a:t>HuyÖn</a:t>
            </a:r>
          </a:p>
        </p:txBody>
      </p:sp>
      <p:sp>
        <p:nvSpPr>
          <p:cNvPr id="24608" name="Text Box 32"/>
          <p:cNvSpPr txBox="1">
            <a:spLocks noChangeArrowheads="1"/>
          </p:cNvSpPr>
          <p:nvPr/>
        </p:nvSpPr>
        <p:spPr bwMode="auto">
          <a:xfrm>
            <a:off x="7467600" y="4800600"/>
            <a:ext cx="2160588" cy="576263"/>
          </a:xfrm>
          <a:prstGeom prst="rect">
            <a:avLst/>
          </a:prstGeom>
          <a:solidFill>
            <a:srgbClr val="FFFF00"/>
          </a:solidFill>
          <a:ln w="9525" algn="ctr">
            <a:solidFill>
              <a:schemeClr val="tx1"/>
            </a:solidFill>
            <a:miter lim="800000"/>
            <a:headEnd/>
            <a:tailEnd/>
          </a:ln>
        </p:spPr>
        <p:txBody>
          <a:bodyPr tIns="0" bIns="0"/>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600" b="1">
                <a:solidFill>
                  <a:srgbClr val="3333FF"/>
                </a:solidFill>
                <a:latin typeface="Times New Roman" pitchFamily="18" charset="0"/>
                <a:cs typeface="Times New Roman" pitchFamily="18" charset="0"/>
              </a:rPr>
              <a:t>Hương</a:t>
            </a:r>
            <a:r>
              <a:rPr lang="en-US" altLang="en-US" sz="1600" b="1">
                <a:solidFill>
                  <a:srgbClr val="3333FF"/>
                </a:solidFill>
                <a:latin typeface=".VnTime" pitchFamily="34" charset="0"/>
                <a:cs typeface="Arial" pitchFamily="34" charset="0"/>
              </a:rPr>
              <a:t>, X·</a:t>
            </a:r>
          </a:p>
        </p:txBody>
      </p:sp>
      <p:sp>
        <p:nvSpPr>
          <p:cNvPr id="101385" name="Line 33"/>
          <p:cNvSpPr>
            <a:spLocks noChangeShapeType="1"/>
          </p:cNvSpPr>
          <p:nvPr/>
        </p:nvSpPr>
        <p:spPr bwMode="auto">
          <a:xfrm flipH="1">
            <a:off x="7681913" y="1492250"/>
            <a:ext cx="1008062"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86" name="Line 34"/>
          <p:cNvSpPr>
            <a:spLocks noChangeShapeType="1"/>
          </p:cNvSpPr>
          <p:nvPr/>
        </p:nvSpPr>
        <p:spPr bwMode="auto">
          <a:xfrm>
            <a:off x="8616950" y="1492250"/>
            <a:ext cx="1008063"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1" name="Rectangle 35"/>
          <p:cNvSpPr>
            <a:spLocks noChangeArrowheads="1"/>
          </p:cNvSpPr>
          <p:nvPr/>
        </p:nvSpPr>
        <p:spPr bwMode="auto">
          <a:xfrm>
            <a:off x="6858000" y="609600"/>
            <a:ext cx="3529013" cy="194468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vi-VN" altLang="en-US" sz="1800">
              <a:solidFill>
                <a:srgbClr val="000000"/>
              </a:solidFill>
              <a:latin typeface=".VnTime" pitchFamily="34" charset="0"/>
              <a:cs typeface="Arial" pitchFamily="34" charset="0"/>
            </a:endParaRPr>
          </a:p>
        </p:txBody>
      </p:sp>
      <p:sp>
        <p:nvSpPr>
          <p:cNvPr id="24612" name="Rectangle 36"/>
          <p:cNvSpPr>
            <a:spLocks noChangeArrowheads="1"/>
          </p:cNvSpPr>
          <p:nvPr/>
        </p:nvSpPr>
        <p:spPr bwMode="auto">
          <a:xfrm>
            <a:off x="6888163" y="2781300"/>
            <a:ext cx="3529012" cy="2835275"/>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vi-VN" altLang="en-US" sz="1800">
              <a:solidFill>
                <a:srgbClr val="000000"/>
              </a:solidFill>
              <a:latin typeface=".VnTime" pitchFamily="34" charset="0"/>
              <a:cs typeface="Arial" pitchFamily="34" charset="0"/>
            </a:endParaRPr>
          </a:p>
        </p:txBody>
      </p:sp>
      <p:sp>
        <p:nvSpPr>
          <p:cNvPr id="101389" name="Line 37"/>
          <p:cNvSpPr>
            <a:spLocks noChangeShapeType="1"/>
          </p:cNvSpPr>
          <p:nvPr/>
        </p:nvSpPr>
        <p:spPr bwMode="auto">
          <a:xfrm>
            <a:off x="8616950" y="2565400"/>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0" name="Text Box 38"/>
          <p:cNvSpPr txBox="1">
            <a:spLocks noChangeArrowheads="1"/>
          </p:cNvSpPr>
          <p:nvPr/>
        </p:nvSpPr>
        <p:spPr bwMode="auto">
          <a:xfrm>
            <a:off x="2063750" y="188913"/>
            <a:ext cx="4319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solidFill>
                  <a:srgbClr val="000000"/>
                </a:solidFill>
                <a:latin typeface=".VnTimeH" pitchFamily="34" charset="0"/>
                <a:cs typeface="Arial" pitchFamily="34" charset="0"/>
              </a:rPr>
              <a:t>S¥ </a:t>
            </a:r>
            <a:r>
              <a:rPr lang="en-US" altLang="en-US" sz="1600" b="1">
                <a:solidFill>
                  <a:srgbClr val="000000"/>
                </a:solidFill>
                <a:latin typeface="Times New Roman" pitchFamily="18" charset="0"/>
                <a:cs typeface="Times New Roman" pitchFamily="18" charset="0"/>
              </a:rPr>
              <a:t>ĐỒ</a:t>
            </a:r>
            <a:r>
              <a:rPr lang="en-US" altLang="en-US" sz="1600" b="1">
                <a:solidFill>
                  <a:srgbClr val="000000"/>
                </a:solidFill>
                <a:latin typeface=".VnTimeH" pitchFamily="34" charset="0"/>
                <a:cs typeface="Arial" pitchFamily="34" charset="0"/>
              </a:rPr>
              <a:t> Bé M¸Y NHµ N¦íC THêI TRÇN</a:t>
            </a:r>
          </a:p>
        </p:txBody>
      </p:sp>
      <p:sp>
        <p:nvSpPr>
          <p:cNvPr id="101391" name="Text Box 39"/>
          <p:cNvSpPr txBox="1">
            <a:spLocks noChangeArrowheads="1"/>
          </p:cNvSpPr>
          <p:nvPr/>
        </p:nvSpPr>
        <p:spPr bwMode="auto">
          <a:xfrm>
            <a:off x="6383338" y="188913"/>
            <a:ext cx="4319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r>
              <a:rPr lang="en-US" altLang="en-US" sz="1600" b="1">
                <a:solidFill>
                  <a:srgbClr val="000000"/>
                </a:solidFill>
                <a:latin typeface=".VnTimeH" pitchFamily="34" charset="0"/>
                <a:cs typeface="Arial" pitchFamily="34" charset="0"/>
              </a:rPr>
              <a:t>S¥ </a:t>
            </a:r>
            <a:r>
              <a:rPr lang="en-US" altLang="en-US" sz="1600" b="1">
                <a:solidFill>
                  <a:srgbClr val="000000"/>
                </a:solidFill>
                <a:latin typeface="Times New Roman" pitchFamily="18" charset="0"/>
                <a:cs typeface="Times New Roman" pitchFamily="18" charset="0"/>
              </a:rPr>
              <a:t>ĐỒ</a:t>
            </a:r>
            <a:r>
              <a:rPr lang="en-US" altLang="en-US" sz="1600" b="1">
                <a:solidFill>
                  <a:srgbClr val="000000"/>
                </a:solidFill>
                <a:latin typeface=".VnTimeH" pitchFamily="34" charset="0"/>
                <a:cs typeface="Arial" pitchFamily="34" charset="0"/>
              </a:rPr>
              <a:t> Bé M¸Y NHµ N¦íC THêI lý</a:t>
            </a:r>
          </a:p>
        </p:txBody>
      </p:sp>
      <p:sp>
        <p:nvSpPr>
          <p:cNvPr id="101392" name="Line 41"/>
          <p:cNvSpPr>
            <a:spLocks noChangeShapeType="1"/>
          </p:cNvSpPr>
          <p:nvPr/>
        </p:nvSpPr>
        <p:spPr bwMode="auto">
          <a:xfrm>
            <a:off x="8616950" y="3529013"/>
            <a:ext cx="0" cy="3317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1393" name="Line 42"/>
          <p:cNvSpPr>
            <a:spLocks noChangeShapeType="1"/>
          </p:cNvSpPr>
          <p:nvPr/>
        </p:nvSpPr>
        <p:spPr bwMode="auto">
          <a:xfrm>
            <a:off x="8616950" y="44370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4" name="Straight Arrow Connector 43"/>
          <p:cNvCxnSpPr/>
          <p:nvPr/>
        </p:nvCxnSpPr>
        <p:spPr>
          <a:xfrm rot="5400000">
            <a:off x="1981201" y="3124200"/>
            <a:ext cx="1524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a:off x="2232819" y="1196181"/>
            <a:ext cx="381000" cy="2746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01408" idx="0"/>
          </p:cNvCxnSpPr>
          <p:nvPr/>
        </p:nvCxnSpPr>
        <p:spPr>
          <a:xfrm>
            <a:off x="3352800" y="1143000"/>
            <a:ext cx="42863" cy="417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4305300" y="1181100"/>
            <a:ext cx="2286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6200000" flipH="1">
            <a:off x="3429000" y="1752600"/>
            <a:ext cx="1524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2781300" y="53721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2743994" y="4647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5400000">
            <a:off x="2858294" y="6133306"/>
            <a:ext cx="228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4325600" y="13716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057400" y="2362200"/>
            <a:ext cx="1219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1981994" y="22090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5400000">
            <a:off x="3009900" y="2171700"/>
            <a:ext cx="3825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4611"/>
                                        </p:tgtEl>
                                        <p:attrNameLst>
                                          <p:attrName>style.visibility</p:attrName>
                                        </p:attrNameLst>
                                      </p:cBhvr>
                                      <p:to>
                                        <p:strVal val="visible"/>
                                      </p:to>
                                    </p:set>
                                    <p:anim calcmode="lin" valueType="num">
                                      <p:cBhvr>
                                        <p:cTn id="7" dur="500" fill="hold"/>
                                        <p:tgtEl>
                                          <p:spTgt spid="24611"/>
                                        </p:tgtEl>
                                        <p:attrNameLst>
                                          <p:attrName>ppt_w</p:attrName>
                                        </p:attrNameLst>
                                      </p:cBhvr>
                                      <p:tavLst>
                                        <p:tav tm="0">
                                          <p:val>
                                            <p:fltVal val="0"/>
                                          </p:val>
                                        </p:tav>
                                        <p:tav tm="100000">
                                          <p:val>
                                            <p:strVal val="#ppt_w"/>
                                          </p:val>
                                        </p:tav>
                                      </p:tavLst>
                                    </p:anim>
                                    <p:anim calcmode="lin" valueType="num">
                                      <p:cBhvr>
                                        <p:cTn id="8" dur="500" fill="hold"/>
                                        <p:tgtEl>
                                          <p:spTgt spid="24611"/>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4612"/>
                                        </p:tgtEl>
                                        <p:attrNameLst>
                                          <p:attrName>style.visibility</p:attrName>
                                        </p:attrNameLst>
                                      </p:cBhvr>
                                      <p:to>
                                        <p:strVal val="visible"/>
                                      </p:to>
                                    </p:set>
                                    <p:anim calcmode="lin" valueType="num">
                                      <p:cBhvr>
                                        <p:cTn id="11" dur="500" fill="hold"/>
                                        <p:tgtEl>
                                          <p:spTgt spid="24612"/>
                                        </p:tgtEl>
                                        <p:attrNameLst>
                                          <p:attrName>ppt_w</p:attrName>
                                        </p:attrNameLst>
                                      </p:cBhvr>
                                      <p:tavLst>
                                        <p:tav tm="0">
                                          <p:val>
                                            <p:fltVal val="0"/>
                                          </p:val>
                                        </p:tav>
                                        <p:tav tm="100000">
                                          <p:val>
                                            <p:strVal val="#ppt_w"/>
                                          </p:val>
                                        </p:tav>
                                      </p:tavLst>
                                    </p:anim>
                                    <p:anim calcmode="lin" valueType="num">
                                      <p:cBhvr>
                                        <p:cTn id="12" dur="500" fill="hold"/>
                                        <p:tgtEl>
                                          <p:spTgt spid="24612"/>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4606"/>
                                        </p:tgtEl>
                                        <p:attrNameLst>
                                          <p:attrName>style.visibility</p:attrName>
                                        </p:attrNameLst>
                                      </p:cBhvr>
                                      <p:to>
                                        <p:strVal val="visible"/>
                                      </p:to>
                                    </p:set>
                                    <p:anim calcmode="lin" valueType="num">
                                      <p:cBhvr>
                                        <p:cTn id="15" dur="500" fill="hold"/>
                                        <p:tgtEl>
                                          <p:spTgt spid="24606"/>
                                        </p:tgtEl>
                                        <p:attrNameLst>
                                          <p:attrName>ppt_w</p:attrName>
                                        </p:attrNameLst>
                                      </p:cBhvr>
                                      <p:tavLst>
                                        <p:tav tm="0">
                                          <p:val>
                                            <p:fltVal val="0"/>
                                          </p:val>
                                        </p:tav>
                                        <p:tav tm="100000">
                                          <p:val>
                                            <p:strVal val="#ppt_w"/>
                                          </p:val>
                                        </p:tav>
                                      </p:tavLst>
                                    </p:anim>
                                    <p:anim calcmode="lin" valueType="num">
                                      <p:cBhvr>
                                        <p:cTn id="16" dur="500" fill="hold"/>
                                        <p:tgtEl>
                                          <p:spTgt spid="24606"/>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4607"/>
                                        </p:tgtEl>
                                        <p:attrNameLst>
                                          <p:attrName>style.visibility</p:attrName>
                                        </p:attrNameLst>
                                      </p:cBhvr>
                                      <p:to>
                                        <p:strVal val="visible"/>
                                      </p:to>
                                    </p:set>
                                    <p:anim calcmode="lin" valueType="num">
                                      <p:cBhvr>
                                        <p:cTn id="19" dur="500" fill="hold"/>
                                        <p:tgtEl>
                                          <p:spTgt spid="24607"/>
                                        </p:tgtEl>
                                        <p:attrNameLst>
                                          <p:attrName>ppt_w</p:attrName>
                                        </p:attrNameLst>
                                      </p:cBhvr>
                                      <p:tavLst>
                                        <p:tav tm="0">
                                          <p:val>
                                            <p:fltVal val="0"/>
                                          </p:val>
                                        </p:tav>
                                        <p:tav tm="100000">
                                          <p:val>
                                            <p:strVal val="#ppt_w"/>
                                          </p:val>
                                        </p:tav>
                                      </p:tavLst>
                                    </p:anim>
                                    <p:anim calcmode="lin" valueType="num">
                                      <p:cBhvr>
                                        <p:cTn id="20" dur="500" fill="hold"/>
                                        <p:tgtEl>
                                          <p:spTgt spid="24607"/>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4608"/>
                                        </p:tgtEl>
                                        <p:attrNameLst>
                                          <p:attrName>style.visibility</p:attrName>
                                        </p:attrNameLst>
                                      </p:cBhvr>
                                      <p:to>
                                        <p:strVal val="visible"/>
                                      </p:to>
                                    </p:set>
                                    <p:anim calcmode="lin" valueType="num">
                                      <p:cBhvr>
                                        <p:cTn id="23" dur="500" fill="hold"/>
                                        <p:tgtEl>
                                          <p:spTgt spid="24608"/>
                                        </p:tgtEl>
                                        <p:attrNameLst>
                                          <p:attrName>ppt_w</p:attrName>
                                        </p:attrNameLst>
                                      </p:cBhvr>
                                      <p:tavLst>
                                        <p:tav tm="0">
                                          <p:val>
                                            <p:fltVal val="0"/>
                                          </p:val>
                                        </p:tav>
                                        <p:tav tm="100000">
                                          <p:val>
                                            <p:strVal val="#ppt_w"/>
                                          </p:val>
                                        </p:tav>
                                      </p:tavLst>
                                    </p:anim>
                                    <p:anim calcmode="lin" valueType="num">
                                      <p:cBhvr>
                                        <p:cTn id="24" dur="500" fill="hold"/>
                                        <p:tgtEl>
                                          <p:spTgt spid="2460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4604"/>
                                        </p:tgtEl>
                                        <p:attrNameLst>
                                          <p:attrName>style.visibility</p:attrName>
                                        </p:attrNameLst>
                                      </p:cBhvr>
                                      <p:to>
                                        <p:strVal val="visible"/>
                                      </p:to>
                                    </p:set>
                                    <p:anim calcmode="lin" valueType="num">
                                      <p:cBhvr>
                                        <p:cTn id="27" dur="500" fill="hold"/>
                                        <p:tgtEl>
                                          <p:spTgt spid="24604"/>
                                        </p:tgtEl>
                                        <p:attrNameLst>
                                          <p:attrName>ppt_w</p:attrName>
                                        </p:attrNameLst>
                                      </p:cBhvr>
                                      <p:tavLst>
                                        <p:tav tm="0">
                                          <p:val>
                                            <p:fltVal val="0"/>
                                          </p:val>
                                        </p:tav>
                                        <p:tav tm="100000">
                                          <p:val>
                                            <p:strVal val="#ppt_w"/>
                                          </p:val>
                                        </p:tav>
                                      </p:tavLst>
                                    </p:anim>
                                    <p:anim calcmode="lin" valueType="num">
                                      <p:cBhvr>
                                        <p:cTn id="28" dur="500" fill="hold"/>
                                        <p:tgtEl>
                                          <p:spTgt spid="2460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4605"/>
                                        </p:tgtEl>
                                        <p:attrNameLst>
                                          <p:attrName>style.visibility</p:attrName>
                                        </p:attrNameLst>
                                      </p:cBhvr>
                                      <p:to>
                                        <p:strVal val="visible"/>
                                      </p:to>
                                    </p:set>
                                    <p:anim calcmode="lin" valueType="num">
                                      <p:cBhvr>
                                        <p:cTn id="31" dur="500" fill="hold"/>
                                        <p:tgtEl>
                                          <p:spTgt spid="24605"/>
                                        </p:tgtEl>
                                        <p:attrNameLst>
                                          <p:attrName>ppt_w</p:attrName>
                                        </p:attrNameLst>
                                      </p:cBhvr>
                                      <p:tavLst>
                                        <p:tav tm="0">
                                          <p:val>
                                            <p:fltVal val="0"/>
                                          </p:val>
                                        </p:tav>
                                        <p:tav tm="100000">
                                          <p:val>
                                            <p:strVal val="#ppt_w"/>
                                          </p:val>
                                        </p:tav>
                                      </p:tavLst>
                                    </p:anim>
                                    <p:anim calcmode="lin" valueType="num">
                                      <p:cBhvr>
                                        <p:cTn id="32" dur="500" fill="hold"/>
                                        <p:tgtEl>
                                          <p:spTgt spid="24605"/>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4603"/>
                                        </p:tgtEl>
                                        <p:attrNameLst>
                                          <p:attrName>style.visibility</p:attrName>
                                        </p:attrNameLst>
                                      </p:cBhvr>
                                      <p:to>
                                        <p:strVal val="visible"/>
                                      </p:to>
                                    </p:set>
                                    <p:anim calcmode="lin" valueType="num">
                                      <p:cBhvr>
                                        <p:cTn id="35" dur="500" fill="hold"/>
                                        <p:tgtEl>
                                          <p:spTgt spid="24603"/>
                                        </p:tgtEl>
                                        <p:attrNameLst>
                                          <p:attrName>ppt_w</p:attrName>
                                        </p:attrNameLst>
                                      </p:cBhvr>
                                      <p:tavLst>
                                        <p:tav tm="0">
                                          <p:val>
                                            <p:fltVal val="0"/>
                                          </p:val>
                                        </p:tav>
                                        <p:tav tm="100000">
                                          <p:val>
                                            <p:strVal val="#ppt_w"/>
                                          </p:val>
                                        </p:tav>
                                      </p:tavLst>
                                    </p:anim>
                                    <p:anim calcmode="lin" valueType="num">
                                      <p:cBhvr>
                                        <p:cTn id="36" dur="500" fill="hold"/>
                                        <p:tgtEl>
                                          <p:spTgt spid="246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3" grpId="0" animBg="1"/>
      <p:bldP spid="24604" grpId="0" animBg="1"/>
      <p:bldP spid="24605" grpId="0" animBg="1"/>
      <p:bldP spid="24606" grpId="0" animBg="1"/>
      <p:bldP spid="24607" grpId="0" animBg="1"/>
      <p:bldP spid="24608" grpId="0" animBg="1"/>
      <p:bldP spid="24611" grpId="0" animBg="1"/>
      <p:bldP spid="246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429544" y="6223794"/>
            <a:ext cx="762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4"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499057" y="111918"/>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9906000" y="6345238"/>
            <a:ext cx="7620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nvGraphicFramePr>
        <p:xfrm>
          <a:off x="152400" y="79375"/>
          <a:ext cx="11811000" cy="5330825"/>
        </p:xfrm>
        <a:graphic>
          <a:graphicData uri="http://schemas.openxmlformats.org/drawingml/2006/table">
            <a:tbl>
              <a:tblPr firstRow="1" bandRow="1">
                <a:tableStyleId>{5C22544A-7EE6-4342-B048-85BDC9FD1C3A}</a:tableStyleId>
              </a:tblPr>
              <a:tblGrid>
                <a:gridCol w="1828800">
                  <a:extLst>
                    <a:ext uri="{9D8B030D-6E8A-4147-A177-3AD203B41FA5}"/>
                  </a:extLst>
                </a:gridCol>
                <a:gridCol w="9982200">
                  <a:extLst>
                    <a:ext uri="{9D8B030D-6E8A-4147-A177-3AD203B41FA5}"/>
                  </a:extLst>
                </a:gridCol>
              </a:tblGrid>
              <a:tr h="1977825">
                <a:tc>
                  <a:txBody>
                    <a:bodyPr/>
                    <a:lstStyle/>
                    <a:p>
                      <a:r>
                        <a:rPr lang="en-US" sz="4800" dirty="0">
                          <a:latin typeface="Times New Roman" panose="02020603050405020304" pitchFamily="18" charset="0"/>
                          <a:cs typeface="Times New Roman" panose="02020603050405020304" pitchFamily="18" charset="0"/>
                        </a:rPr>
                        <a:t>Giống</a:t>
                      </a:r>
                      <a:r>
                        <a:rPr lang="en-US" sz="4800" baseline="0" dirty="0">
                          <a:latin typeface="Times New Roman" panose="02020603050405020304" pitchFamily="18" charset="0"/>
                          <a:cs typeface="Times New Roman" panose="02020603050405020304" pitchFamily="18" charset="0"/>
                        </a:rPr>
                        <a:t> </a:t>
                      </a:r>
                      <a:r>
                        <a:rPr lang="en-US" sz="5400" baseline="0" dirty="0">
                          <a:latin typeface="Times New Roman" panose="02020603050405020304" pitchFamily="18" charset="0"/>
                          <a:cs typeface="Times New Roman" panose="02020603050405020304" pitchFamily="18" charset="0"/>
                        </a:rPr>
                        <a:t>nhau</a:t>
                      </a:r>
                      <a:endParaRPr lang="vi-VN" sz="5400" dirty="0">
                        <a:latin typeface="Times New Roman" panose="02020603050405020304" pitchFamily="18" charset="0"/>
                        <a:cs typeface="Times New Roman" panose="02020603050405020304" pitchFamily="18" charset="0"/>
                      </a:endParaRPr>
                    </a:p>
                  </a:txBody>
                  <a:tcPr marT="45723" marB="45723"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3333FF"/>
                    </a:solidFill>
                  </a:tcPr>
                </a:tc>
                <a:tc>
                  <a:txBody>
                    <a:bodyPr/>
                    <a:lstStyle/>
                    <a:p>
                      <a:endParaRPr lang="vi-VN" sz="5400" dirty="0">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extLst>
              </a:tr>
              <a:tr h="3353000">
                <a:tc>
                  <a:txBody>
                    <a:bodyPr/>
                    <a:lstStyle/>
                    <a:p>
                      <a:r>
                        <a:rPr lang="en-US" sz="5400" b="1" dirty="0">
                          <a:solidFill>
                            <a:schemeClr val="bg1"/>
                          </a:solidFill>
                          <a:latin typeface="Times New Roman" panose="02020603050405020304" pitchFamily="18" charset="0"/>
                          <a:cs typeface="Times New Roman" panose="02020603050405020304" pitchFamily="18" charset="0"/>
                        </a:rPr>
                        <a:t>Khác</a:t>
                      </a:r>
                      <a:r>
                        <a:rPr lang="en-US" sz="5400" b="1" baseline="0" dirty="0">
                          <a:solidFill>
                            <a:schemeClr val="bg1"/>
                          </a:solidFill>
                          <a:latin typeface="Times New Roman" panose="02020603050405020304" pitchFamily="18" charset="0"/>
                          <a:cs typeface="Times New Roman" panose="02020603050405020304" pitchFamily="18" charset="0"/>
                        </a:rPr>
                        <a:t> nhau </a:t>
                      </a:r>
                      <a:endParaRPr lang="vi-VN" sz="5400" b="1" dirty="0">
                        <a:solidFill>
                          <a:schemeClr val="bg1"/>
                        </a:solidFill>
                        <a:latin typeface="Times New Roman" panose="02020603050405020304" pitchFamily="18" charset="0"/>
                        <a:cs typeface="Times New Roman" panose="02020603050405020304" pitchFamily="18" charset="0"/>
                      </a:endParaRPr>
                    </a:p>
                  </a:txBody>
                  <a:tcPr marT="45723" marB="45723"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endParaRPr lang="vi-VN" sz="5400" dirty="0">
                        <a:latin typeface="Times New Roman" panose="02020603050405020304" pitchFamily="18" charset="0"/>
                        <a:cs typeface="Times New Roman" panose="02020603050405020304" pitchFamily="18" charset="0"/>
                      </a:endParaRPr>
                    </a:p>
                  </a:txBody>
                  <a:tcPr marT="45723" marB="45723">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extLst>
              </a:tr>
            </a:tbl>
          </a:graphicData>
        </a:graphic>
      </p:graphicFrame>
      <p:sp>
        <p:nvSpPr>
          <p:cNvPr id="5" name="Rectangle 4"/>
          <p:cNvSpPr/>
          <p:nvPr/>
        </p:nvSpPr>
        <p:spPr>
          <a:xfrm>
            <a:off x="2149475" y="92075"/>
            <a:ext cx="9813925" cy="1905000"/>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buFontTx/>
              <a:buChar char="-"/>
              <a:defRPr/>
            </a:pPr>
            <a:r>
              <a:rPr lang="en-US" sz="3600" dirty="0">
                <a:solidFill>
                  <a:schemeClr val="tx1"/>
                </a:solidFill>
                <a:latin typeface="Times New Roman" panose="02020603050405020304" pitchFamily="18" charset="0"/>
                <a:cs typeface="Times New Roman" panose="02020603050405020304" pitchFamily="18" charset="0"/>
              </a:rPr>
              <a:t>Nhà nước được tổ chức theo chế độ quân chủ tập quyền ( Vua nắm mọi quyền hành)</a:t>
            </a:r>
          </a:p>
          <a:p>
            <a:pPr>
              <a:defRPr/>
            </a:pPr>
            <a:r>
              <a:rPr lang="en-US" sz="3600" dirty="0">
                <a:solidFill>
                  <a:schemeClr val="tx1"/>
                </a:solidFill>
                <a:latin typeface="Times New Roman" panose="02020603050405020304" pitchFamily="18" charset="0"/>
                <a:cs typeface="Times New Roman" panose="02020603050405020304" pitchFamily="18" charset="0"/>
              </a:rPr>
              <a:t>- Giúp việc cho vua có các quan văn, quan võ</a:t>
            </a:r>
            <a:endParaRPr lang="vi-VN" sz="360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047875" y="2038350"/>
            <a:ext cx="9899650" cy="34337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dirty="0">
                <a:solidFill>
                  <a:schemeClr val="tx1"/>
                </a:solidFill>
                <a:latin typeface="Times New Roman" panose="02020603050405020304" pitchFamily="18" charset="0"/>
                <a:cs typeface="Times New Roman" panose="02020603050405020304" pitchFamily="18" charset="0"/>
              </a:rPr>
              <a:t>- Vua nhường ngôi cho con, sớm tự xưng là Thái thượng hoàng, cùng con cai quản đất nước.</a:t>
            </a:r>
          </a:p>
          <a:p>
            <a:pPr>
              <a:defRPr/>
            </a:pPr>
            <a:r>
              <a:rPr lang="en-US" sz="3200" dirty="0">
                <a:solidFill>
                  <a:schemeClr val="tx1"/>
                </a:solidFill>
                <a:latin typeface="Times New Roman" panose="02020603050405020304" pitchFamily="18" charset="0"/>
                <a:cs typeface="Times New Roman" panose="02020603050405020304" pitchFamily="18" charset="0"/>
              </a:rPr>
              <a:t>- Các chức quan đại thần do những người trong họ Trần nắm giữ.</a:t>
            </a:r>
          </a:p>
          <a:p>
            <a:pPr>
              <a:defRPr/>
            </a:pPr>
            <a:r>
              <a:rPr lang="en-US" sz="3200" dirty="0">
                <a:solidFill>
                  <a:schemeClr val="tx1"/>
                </a:solidFill>
                <a:latin typeface="Times New Roman" panose="02020603050405020304" pitchFamily="18" charset="0"/>
                <a:cs typeface="Times New Roman" panose="02020603050405020304" pitchFamily="18" charset="0"/>
              </a:rPr>
              <a:t>-Đặt thêm một số cơ quan và chức quan  để trông coi </a:t>
            </a:r>
            <a:r>
              <a:rPr lang="en-US" sz="3200" dirty="0" err="1">
                <a:solidFill>
                  <a:schemeClr val="tx1"/>
                </a:solidFill>
                <a:latin typeface="Times New Roman" panose="02020603050405020304" pitchFamily="18" charset="0"/>
                <a:cs typeface="Times New Roman" panose="02020603050405020304" pitchFamily="18" charset="0"/>
              </a:rPr>
              <a:t>sản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xuất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nghiệp</a:t>
            </a:r>
            <a:r>
              <a:rPr lang="en-US" sz="3200" dirty="0">
                <a:solidFill>
                  <a:schemeClr val="tx1"/>
                </a:solidFill>
                <a:latin typeface="Times New Roman" panose="02020603050405020304" pitchFamily="18" charset="0"/>
                <a:cs typeface="Times New Roman" panose="02020603050405020304" pitchFamily="18" charset="0"/>
              </a:rPr>
              <a:t>.</a:t>
            </a:r>
          </a:p>
          <a:p>
            <a:pPr marL="285750" indent="-285750">
              <a:buFontTx/>
              <a:buChar char="-"/>
              <a:defRPr/>
            </a:pPr>
            <a:r>
              <a:rPr lang="en-US" sz="3200" dirty="0">
                <a:solidFill>
                  <a:schemeClr val="tx1"/>
                </a:solidFill>
                <a:latin typeface="Times New Roman" panose="02020603050405020304" pitchFamily="18" charset="0"/>
                <a:cs typeface="Times New Roman" panose="02020603050405020304" pitchFamily="18" charset="0"/>
              </a:rPr>
              <a:t>Cả nước chia thành 12 lộ</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a:spLocks noChangeArrowheads="1"/>
          </p:cNvSpPr>
          <p:nvPr/>
        </p:nvSpPr>
        <p:spPr bwMode="auto">
          <a:xfrm>
            <a:off x="381000" y="5657850"/>
            <a:ext cx="115824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3600">
                <a:solidFill>
                  <a:srgbClr val="3415EB"/>
                </a:solidFill>
                <a:latin typeface="Times New Roman" pitchFamily="18" charset="0"/>
                <a:cs typeface="Times New Roman" pitchFamily="18" charset="0"/>
              </a:rPr>
              <a:t>* </a:t>
            </a:r>
            <a:r>
              <a:rPr lang="en-US" altLang="en-US" sz="3600" i="1">
                <a:solidFill>
                  <a:srgbClr val="3415EB"/>
                </a:solidFill>
                <a:latin typeface="Times New Roman" pitchFamily="18" charset="0"/>
                <a:cs typeface="Times New Roman" pitchFamily="18" charset="0"/>
              </a:rPr>
              <a:t>Nhận xét</a:t>
            </a:r>
            <a:r>
              <a:rPr lang="en-US" altLang="en-US" sz="3600">
                <a:solidFill>
                  <a:srgbClr val="FF0000"/>
                </a:solidFill>
                <a:latin typeface="Times New Roman" pitchFamily="18" charset="0"/>
                <a:cs typeface="Times New Roman" pitchFamily="18" charset="0"/>
              </a:rPr>
              <a:t>: Bộ máy nhà Trần quy củ,chặt chẽ,hoàn chỉnh,  hơn nhà Lý.</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0402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
            <a:ext cx="624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250" decel="50000" fill="hold">
                                          <p:stCondLst>
                                            <p:cond delay="0"/>
                                          </p:stCondLst>
                                        </p:cTn>
                                        <p:tgtEl>
                                          <p:spTgt spid="1536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536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5364"/>
                                        </p:tgtEl>
                                        <p:attrNameLst>
                                          <p:attrName>ppt_w</p:attrName>
                                        </p:attrNameLst>
                                      </p:cBhvr>
                                      <p:tavLst>
                                        <p:tav tm="0">
                                          <p:val>
                                            <p:strVal val="#ppt_w*.05"/>
                                          </p:val>
                                        </p:tav>
                                        <p:tav tm="100000">
                                          <p:val>
                                            <p:strVal val="#ppt_w"/>
                                          </p:val>
                                        </p:tav>
                                      </p:tavLst>
                                    </p:anim>
                                    <p:anim calcmode="lin" valueType="num">
                                      <p:cBhvr>
                                        <p:cTn id="10" dur="500" fill="hold"/>
                                        <p:tgtEl>
                                          <p:spTgt spid="1536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536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536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536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66800" y="1285271"/>
          <a:ext cx="10896600" cy="5570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rot="16200000">
            <a:off x="-715506" y="3843307"/>
            <a:ext cx="3564612" cy="1059599"/>
          </a:xfrm>
          <a:prstGeom prst="rect">
            <a:avLst/>
          </a:prstGeom>
          <a:noFill/>
        </p:spPr>
        <p:txBody>
          <a:bodyPr spcFirstLastPara="1">
            <a:prstTxWarp prst="textArchUp">
              <a:avLst>
                <a:gd name="adj" fmla="val 10605539"/>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GB" sz="3200" b="1" kern="10" spc="50" dirty="0" err="1">
                <a:ln w="11430"/>
                <a:solidFill>
                  <a:srgbClr val="FF0000"/>
                </a:solidFill>
                <a:latin typeface="Times New Roman"/>
                <a:cs typeface="Times New Roman"/>
              </a:rPr>
              <a:t>NỘI</a:t>
            </a:r>
            <a:r>
              <a:rPr lang="en-GB" sz="3200" b="1" kern="10" spc="50" dirty="0">
                <a:ln w="11430"/>
                <a:solidFill>
                  <a:srgbClr val="FF0000"/>
                </a:solidFill>
                <a:latin typeface="Times New Roman"/>
                <a:cs typeface="Times New Roman"/>
              </a:rPr>
              <a:t> DUNG </a:t>
            </a:r>
            <a:r>
              <a:rPr lang="en-GB" sz="3200" b="1" kern="10" spc="50" dirty="0" err="1">
                <a:ln w="11430"/>
                <a:solidFill>
                  <a:srgbClr val="FF0000"/>
                </a:solidFill>
                <a:latin typeface="Times New Roman"/>
                <a:cs typeface="Times New Roman"/>
              </a:rPr>
              <a:t>CHỦ</a:t>
            </a:r>
            <a:r>
              <a:rPr lang="en-GB" sz="3200" b="1" kern="10" spc="50" dirty="0">
                <a:ln w="11430"/>
                <a:solidFill>
                  <a:srgbClr val="FF0000"/>
                </a:solidFill>
                <a:latin typeface="Times New Roman"/>
                <a:cs typeface="Times New Roman"/>
              </a:rPr>
              <a:t> </a:t>
            </a:r>
            <a:r>
              <a:rPr lang="en-GB" sz="3200" b="1" kern="10" spc="50" dirty="0" err="1">
                <a:ln w="11430"/>
                <a:solidFill>
                  <a:srgbClr val="FF0000"/>
                </a:solidFill>
                <a:latin typeface="Times New Roman"/>
                <a:cs typeface="Times New Roman"/>
              </a:rPr>
              <a:t>ĐỀ</a:t>
            </a:r>
            <a:endParaRPr lang="en-GB" sz="3200" b="1" spc="50" dirty="0">
              <a:ln w="11430"/>
              <a:solidFill>
                <a:srgbClr val="FF0000"/>
              </a:solidFill>
              <a:latin typeface="Arial" charset="0"/>
              <a:cs typeface="Arial" charset="0"/>
            </a:endParaRPr>
          </a:p>
        </p:txBody>
      </p:sp>
      <p:sp>
        <p:nvSpPr>
          <p:cNvPr id="86020" name="Rectangle 13"/>
          <p:cNvSpPr>
            <a:spLocks noChangeArrowheads="1"/>
          </p:cNvSpPr>
          <p:nvPr/>
        </p:nvSpPr>
        <p:spPr bwMode="auto">
          <a:xfrm>
            <a:off x="152400" y="152400"/>
            <a:ext cx="1181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buFontTx/>
              <a:buNone/>
            </a:pPr>
            <a:r>
              <a:rPr lang="en-US" altLang="en-US" sz="2400" b="1" u="sng">
                <a:solidFill>
                  <a:srgbClr val="0033CC"/>
                </a:solidFill>
                <a:latin typeface="Times New Roman" pitchFamily="18" charset="0"/>
                <a:cs typeface="Times New Roman" pitchFamily="18" charset="0"/>
              </a:rPr>
              <a:t>Tiết 30+31+32 Bài 13:</a:t>
            </a:r>
          </a:p>
          <a:p>
            <a:pPr algn="ctr" eaLnBrk="1" hangingPunct="1">
              <a:buFontTx/>
              <a:buNone/>
            </a:pPr>
            <a:r>
              <a:rPr lang="en-US" altLang="en-US" sz="4000" b="1">
                <a:solidFill>
                  <a:srgbClr val="FF3300"/>
                </a:solidFill>
                <a:latin typeface="Times New Roman" pitchFamily="18" charset="0"/>
                <a:cs typeface="Times New Roman" pitchFamily="18" charset="0"/>
              </a:rPr>
              <a:t>ĐẠI VIỆT THỜI TRẦN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7620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28600"/>
            <a:ext cx="1304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951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3725" y="814388"/>
            <a:ext cx="11585575" cy="2554287"/>
          </a:xfrm>
          <a:prstGeom prst="rect">
            <a:avLst/>
          </a:prstGeom>
          <a:noFill/>
        </p:spPr>
        <p:txBody>
          <a:bodyPr>
            <a:spAutoFit/>
          </a:bodyPr>
          <a:lstStyle/>
          <a:p>
            <a:pPr marL="285750" indent="-285750">
              <a:buFontTx/>
              <a:buChar char="-"/>
              <a:defRPr/>
            </a:pPr>
            <a:r>
              <a:rPr lang="vi-VN" altLang="en-US" sz="4000" dirty="0">
                <a:solidFill>
                  <a:schemeClr val="bg1"/>
                </a:solidFill>
                <a:latin typeface="Times New Roman" pitchFamily="18" charset="0"/>
                <a:cs typeface="Times New Roman" pitchFamily="18" charset="0"/>
              </a:rPr>
              <a:t>Ban </a:t>
            </a:r>
            <a:r>
              <a:rPr lang="vi-VN" altLang="en-US" sz="4000" dirty="0">
                <a:solidFill>
                  <a:schemeClr val="bg1"/>
                </a:solidFill>
                <a:latin typeface="Times New Roman" pitchFamily="18" charset="0"/>
                <a:cs typeface="Times New Roman" pitchFamily="18" charset="0"/>
              </a:rPr>
              <a:t>hành </a:t>
            </a:r>
            <a:r>
              <a:rPr lang="en-US" altLang="en-US" sz="4000" dirty="0" err="1">
                <a:solidFill>
                  <a:schemeClr val="bg1"/>
                </a:solidFill>
                <a:latin typeface="Times New Roman" pitchFamily="18" charset="0"/>
                <a:cs typeface="Times New Roman" pitchFamily="18" charset="0"/>
              </a:rPr>
              <a:t>bộ</a:t>
            </a:r>
            <a:r>
              <a:rPr lang="en-US" altLang="en-US" sz="4000" dirty="0">
                <a:solidFill>
                  <a:schemeClr val="bg1"/>
                </a:solidFill>
                <a:latin typeface="Times New Roman" pitchFamily="18" charset="0"/>
                <a:cs typeface="Times New Roman" pitchFamily="18" charset="0"/>
              </a:rPr>
              <a:t> </a:t>
            </a:r>
            <a:r>
              <a:rPr lang="vi-VN" altLang="en-US" sz="4000" i="1" dirty="0">
                <a:solidFill>
                  <a:schemeClr val="bg1"/>
                </a:solidFill>
                <a:latin typeface="Times New Roman" pitchFamily="18" charset="0"/>
                <a:cs typeface="Times New Roman" pitchFamily="18" charset="0"/>
              </a:rPr>
              <a:t>Quốc triều hình luật</a:t>
            </a:r>
            <a:r>
              <a:rPr lang="vi-VN" altLang="en-US" sz="4000" i="1" dirty="0">
                <a:solidFill>
                  <a:schemeClr val="bg1"/>
                </a:solidFill>
                <a:latin typeface="Times New Roman" pitchFamily="18" charset="0"/>
                <a:cs typeface="Times New Roman"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a:p>
            <a:pPr marL="285750" indent="-285750">
              <a:buFontTx/>
              <a:buChar char="-"/>
              <a:defRPr/>
            </a:pPr>
            <a:r>
              <a:rPr lang="en-US" sz="4000" dirty="0" err="1">
                <a:solidFill>
                  <a:schemeClr val="bg1"/>
                </a:solidFill>
                <a:latin typeface="Times New Roman" panose="02020603050405020304" pitchFamily="18" charset="0"/>
                <a:cs typeface="Times New Roman" panose="02020603050405020304" pitchFamily="18" charset="0"/>
              </a:rPr>
              <a:t>Nội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a:solidFill>
                  <a:schemeClr val="bg1"/>
                </a:solidFill>
                <a:latin typeface="Times New Roman" panose="02020603050405020304" pitchFamily="18" charset="0"/>
                <a:cs typeface="Times New Roman" panose="02020603050405020304" pitchFamily="18" charset="0"/>
              </a:rPr>
              <a:t>dung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giống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thời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Lý</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nhấn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mạnh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quyền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tư</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tài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a:t>
            </a:r>
            <a:endParaRPr lang="vi-VN" sz="4000" dirty="0">
              <a:solidFill>
                <a:schemeClr val="bg1"/>
              </a:solidFill>
              <a:latin typeface="Times New Roman" panose="02020603050405020304" pitchFamily="18" charset="0"/>
              <a:cs typeface="Times New Roman" panose="02020603050405020304" pitchFamily="18" charset="0"/>
            </a:endParaRPr>
          </a:p>
          <a:p>
            <a:pPr>
              <a:defRPr/>
            </a:pPr>
            <a:r>
              <a:rPr lang="vi-VN" sz="4000" dirty="0">
                <a:solidFill>
                  <a:schemeClr val="bg1"/>
                </a:solidFill>
                <a:latin typeface="Times New Roman" panose="02020603050405020304" pitchFamily="18" charset="0"/>
                <a:cs typeface="Times New Roman" panose="02020603050405020304" pitchFamily="18" charset="0"/>
              </a:rPr>
              <a:t>- Đặt </a:t>
            </a:r>
            <a:r>
              <a:rPr lang="vi-VN" sz="4000" i="1" dirty="0">
                <a:solidFill>
                  <a:schemeClr val="bg1"/>
                </a:solidFill>
                <a:latin typeface="Times New Roman" panose="02020603050405020304" pitchFamily="18" charset="0"/>
                <a:cs typeface="Times New Roman" panose="02020603050405020304" pitchFamily="18" charset="0"/>
              </a:rPr>
              <a:t>Thẩm hình viện</a:t>
            </a:r>
            <a:r>
              <a:rPr lang="vi-VN" sz="4000" dirty="0">
                <a:solidFill>
                  <a:schemeClr val="bg1"/>
                </a:solidFill>
                <a:latin typeface="Times New Roman" panose="02020603050405020304" pitchFamily="18" charset="0"/>
                <a:cs typeface="Times New Roman" panose="02020603050405020304" pitchFamily="18" charset="0"/>
              </a:rPr>
              <a:t> để xét xử việc kiện cáo.</a:t>
            </a:r>
          </a:p>
        </p:txBody>
      </p:sp>
      <p:sp>
        <p:nvSpPr>
          <p:cNvPr id="9" name="Rectangle 8"/>
          <p:cNvSpPr>
            <a:spLocks noChangeArrowheads="1"/>
          </p:cNvSpPr>
          <p:nvPr/>
        </p:nvSpPr>
        <p:spPr bwMode="auto">
          <a:xfrm>
            <a:off x="495300" y="3316288"/>
            <a:ext cx="112014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spcBef>
                <a:spcPct val="0"/>
              </a:spcBef>
              <a:buFontTx/>
              <a:buNone/>
            </a:pPr>
            <a:r>
              <a:rPr lang="vi-VN" altLang="en-US" sz="3600" b="1" i="1">
                <a:solidFill>
                  <a:srgbClr val="FFFF00"/>
                </a:solidFill>
                <a:latin typeface="Times New Roman" pitchFamily="18" charset="0"/>
                <a:cs typeface="Times New Roman" pitchFamily="18" charset="0"/>
              </a:rPr>
              <a:t>=&gt;  Cơ quan pháp luật thời Trần được tăng cường và hoàn thiện </a:t>
            </a:r>
            <a:r>
              <a:rPr lang="en-US" altLang="en-US" sz="3600" b="1" i="1">
                <a:solidFill>
                  <a:srgbClr val="FFFF00"/>
                </a:solidFill>
                <a:latin typeface="Times New Roman" pitchFamily="18" charset="0"/>
                <a:cs typeface="Times New Roman" pitchFamily="18" charset="0"/>
              </a:rPr>
              <a:t>hơn.</a:t>
            </a:r>
            <a:endParaRPr lang="vi-VN" altLang="en-US" sz="3600" b="1" i="1">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4"/>
          <p:cNvSpPr>
            <a:spLocks noChangeArrowheads="1"/>
          </p:cNvSpPr>
          <p:nvPr/>
        </p:nvSpPr>
        <p:spPr bwMode="auto">
          <a:xfrm>
            <a:off x="2133600" y="609600"/>
            <a:ext cx="3048000" cy="4572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en-US" sz="1800">
              <a:solidFill>
                <a:srgbClr val="000000"/>
              </a:solidFill>
              <a:latin typeface="Times New Roman" pitchFamily="18" charset="0"/>
            </a:endParaRPr>
          </a:p>
        </p:txBody>
      </p:sp>
      <p:pic>
        <p:nvPicPr>
          <p:cNvPr id="108558" name="Picture 14" descr="Ảnh lịch sử vô giá về điện Kính Thiên ở Hoàng thành Hà Nội - Báo Kiến Thức"/>
          <p:cNvPicPr>
            <a:picLocks noChangeAspect="1" noChangeArrowheads="1"/>
          </p:cNvPicPr>
          <p:nvPr/>
        </p:nvPicPr>
        <p:blipFill>
          <a:blip r:embed="rId3"/>
          <a:srcRect/>
          <a:stretch>
            <a:fillRect/>
          </a:stretch>
        </p:blipFill>
        <p:spPr bwMode="auto">
          <a:xfrm>
            <a:off x="5693664" y="442914"/>
            <a:ext cx="6432677" cy="5119685"/>
          </a:xfrm>
          <a:prstGeom prst="rect">
            <a:avLst/>
          </a:prstGeom>
          <a:ln w="88900" cap="sq" cmpd="thickThin">
            <a:solidFill>
              <a:srgbClr val="000000"/>
            </a:solidFill>
            <a:prstDash val="solid"/>
            <a:miter lim="800000"/>
          </a:ln>
          <a:effectLst>
            <a:innerShdw blurRad="76200">
              <a:srgbClr val="000000"/>
            </a:innerShdw>
          </a:effectLst>
        </p:spPr>
      </p:pic>
      <p:sp>
        <p:nvSpPr>
          <p:cNvPr id="108551" name="Rectangle 19"/>
          <p:cNvSpPr>
            <a:spLocks noChangeArrowheads="1"/>
          </p:cNvSpPr>
          <p:nvPr/>
        </p:nvSpPr>
        <p:spPr bwMode="auto">
          <a:xfrm>
            <a:off x="6502908" y="5776912"/>
            <a:ext cx="4835525" cy="838200"/>
          </a:xfrm>
          <a:prstGeom prst="rect">
            <a:avLst/>
          </a:prstGeom>
          <a:solidFill>
            <a:schemeClr val="bg1"/>
          </a:solidFill>
          <a:ln w="9525">
            <a:solidFill>
              <a:srgbClr val="FF0000"/>
            </a:solidFill>
            <a:miter lim="800000"/>
            <a:headEnd/>
            <a:tailEnd/>
          </a:ln>
          <a:effectLst/>
          <a:scene3d>
            <a:camera prst="orthographicFront"/>
            <a:lightRig rig="threePt" dir="t"/>
          </a:scene3d>
          <a:sp3d>
            <a:bevelT/>
          </a:sp3d>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2800" dirty="0">
                <a:solidFill>
                  <a:srgbClr val="CC0099"/>
                </a:solidFill>
                <a:latin typeface="Times New Roman" panose="02020603050405020304" pitchFamily="18" charset="0"/>
              </a:rPr>
              <a:t>Chuông ở </a:t>
            </a:r>
            <a:r>
              <a:rPr lang="en-US" altLang="en-US" sz="2800" dirty="0" err="1">
                <a:solidFill>
                  <a:srgbClr val="CC0099"/>
                </a:solidFill>
                <a:latin typeface="Times New Roman" panose="02020603050405020304" pitchFamily="18" charset="0"/>
              </a:rPr>
              <a:t>điện</a:t>
            </a:r>
            <a:r>
              <a:rPr lang="en-US" altLang="en-US" sz="2800" dirty="0">
                <a:solidFill>
                  <a:srgbClr val="CC0099"/>
                </a:solidFill>
                <a:latin typeface="Times New Roman" panose="02020603050405020304" pitchFamily="18" charset="0"/>
              </a:rPr>
              <a:t> Long Trì</a:t>
            </a:r>
          </a:p>
        </p:txBody>
      </p:sp>
      <p:pic>
        <p:nvPicPr>
          <p:cNvPr id="171021" name="Picture 17" descr="chuong"/>
          <p:cNvPicPr>
            <a:picLocks noGrp="1" noChangeAspect="1" noChangeArrowheads="1"/>
          </p:cNvPicPr>
          <p:nvPr>
            <p:ph type="body" idx="1"/>
          </p:nvPr>
        </p:nvPicPr>
        <p:blipFill>
          <a:blip r:embed="rId4"/>
          <a:srcRect/>
          <a:stretch>
            <a:fillRect/>
          </a:stretch>
        </p:blipFill>
        <p:spPr>
          <a:xfrm>
            <a:off x="5715000" y="3144599"/>
            <a:ext cx="1334834" cy="2022476"/>
          </a:xfrm>
          <a:ln w="88900" cap="sq" cmpd="thickThin">
            <a:solidFill>
              <a:srgbClr val="000000"/>
            </a:solidFill>
          </a:ln>
          <a:effectLst>
            <a:innerShdw blurRad="76200">
              <a:srgbClr val="000000"/>
            </a:innerShdw>
          </a:effectLst>
        </p:spPr>
      </p:pic>
      <p:pic>
        <p:nvPicPr>
          <p:cNvPr id="11" name="Picture 4" descr="0402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575"/>
            <a:ext cx="5715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1"/>
                                        </p:tgtEl>
                                        <p:attrNameLst>
                                          <p:attrName>ppt_w</p:attrName>
                                        </p:attrNameLst>
                                      </p:cBhvr>
                                      <p:tavLst>
                                        <p:tav tm="0">
                                          <p:val>
                                            <p:strVal val="#ppt_w*.05"/>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1"/>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65151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3" descr="hoa"/>
          <p:cNvPicPr>
            <a:picLocks noChangeAspect="1" noChangeArrowheads="1"/>
          </p:cNvPicPr>
          <p:nvPr/>
        </p:nvPicPr>
        <p:blipFill>
          <a:blip r:embed="rId4">
            <a:extLst>
              <a:ext uri="{28A0092B-C50C-407E-A947-70E740481C1C}">
                <a14:useLocalDpi xmlns:a14="http://schemas.microsoft.com/office/drawing/2010/main" val="0"/>
              </a:ext>
            </a:extLst>
          </a:blip>
          <a:srcRect r="21883" b="-10345"/>
          <a:stretch>
            <a:fillRect/>
          </a:stretch>
        </p:blipFill>
        <p:spPr bwMode="auto">
          <a:xfrm>
            <a:off x="6650038" y="0"/>
            <a:ext cx="40179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4"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8" y="20638"/>
            <a:ext cx="276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descr="h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6561138"/>
            <a:ext cx="63706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descr="h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5450" y="4763"/>
            <a:ext cx="276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7" descr="hoa"/>
          <p:cNvPicPr>
            <a:picLocks noChangeAspect="1" noChangeArrowheads="1"/>
          </p:cNvPicPr>
          <p:nvPr/>
        </p:nvPicPr>
        <p:blipFill>
          <a:blip r:embed="rId4">
            <a:extLst>
              <a:ext uri="{28A0092B-C50C-407E-A947-70E740481C1C}">
                <a14:useLocalDpi xmlns:a14="http://schemas.microsoft.com/office/drawing/2010/main" val="0"/>
              </a:ext>
            </a:extLst>
          </a:blip>
          <a:srcRect r="22963"/>
          <a:stretch>
            <a:fillRect/>
          </a:stretch>
        </p:blipFill>
        <p:spPr bwMode="auto">
          <a:xfrm>
            <a:off x="6705600" y="6491288"/>
            <a:ext cx="525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6" name="appl3073.wav">
            <a:hlinkClick r:id="" action="ppaction://media"/>
          </p:cNvPr>
          <p:cNvPicPr>
            <a:picLocks noRot="1" noChangeAspect="1" noChangeArrowheads="1"/>
          </p:cNvPicPr>
          <p:nvPr>
            <a:wavAudioFile r:embed="rId1" name="applause.wav"/>
          </p:nvPr>
        </p:nvPicPr>
        <p:blipFill>
          <a:blip r:embed="rId7">
            <a:extLst>
              <a:ext uri="{28A0092B-C50C-407E-A947-70E740481C1C}">
                <a14:useLocalDpi xmlns:a14="http://schemas.microsoft.com/office/drawing/2010/main" val="0"/>
              </a:ext>
            </a:extLst>
          </a:blip>
          <a:srcRect/>
          <a:stretch>
            <a:fillRect/>
          </a:stretch>
        </p:blipFill>
        <p:spPr bwMode="auto">
          <a:xfrm>
            <a:off x="10180638" y="6370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9" descr="hoa"/>
          <p:cNvPicPr>
            <a:picLocks noChangeAspect="1" noChangeArrowheads="1"/>
          </p:cNvPicPr>
          <p:nvPr/>
        </p:nvPicPr>
        <p:blipFill>
          <a:blip r:embed="rId6">
            <a:extLst>
              <a:ext uri="{28A0092B-C50C-407E-A947-70E740481C1C}">
                <a14:useLocalDpi xmlns:a14="http://schemas.microsoft.com/office/drawing/2010/main" val="0"/>
              </a:ext>
            </a:extLst>
          </a:blip>
          <a:srcRect l="-10345" t="62964"/>
          <a:stretch>
            <a:fillRect/>
          </a:stretch>
        </p:blipFill>
        <p:spPr bwMode="auto">
          <a:xfrm>
            <a:off x="11887200" y="5067300"/>
            <a:ext cx="30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Picture 10" descr="hoa"/>
          <p:cNvPicPr>
            <a:picLocks noChangeAspect="1" noChangeArrowheads="1"/>
          </p:cNvPicPr>
          <p:nvPr/>
        </p:nvPicPr>
        <p:blipFill>
          <a:blip r:embed="rId6">
            <a:extLst>
              <a:ext uri="{28A0092B-C50C-407E-A947-70E740481C1C}">
                <a14:useLocalDpi xmlns:a14="http://schemas.microsoft.com/office/drawing/2010/main" val="0"/>
              </a:ext>
            </a:extLst>
          </a:blip>
          <a:srcRect t="67409"/>
          <a:stretch>
            <a:fillRect/>
          </a:stretch>
        </p:blipFill>
        <p:spPr bwMode="auto">
          <a:xfrm>
            <a:off x="41275" y="5295900"/>
            <a:ext cx="276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1" name="Rectangle 11"/>
          <p:cNvSpPr>
            <a:spLocks noChangeArrowheads="1"/>
          </p:cNvSpPr>
          <p:nvPr/>
        </p:nvSpPr>
        <p:spPr bwMode="auto">
          <a:xfrm>
            <a:off x="3581400" y="685800"/>
            <a:ext cx="49530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b="1">
                <a:solidFill>
                  <a:srgbClr val="FF0000"/>
                </a:solidFill>
              </a:rPr>
              <a:t>QUỐC TRIỀU HÌNH LUẬT</a:t>
            </a:r>
          </a:p>
        </p:txBody>
      </p:sp>
      <p:sp>
        <p:nvSpPr>
          <p:cNvPr id="107532" name="Rectangle 12"/>
          <p:cNvSpPr>
            <a:spLocks noChangeArrowheads="1"/>
          </p:cNvSpPr>
          <p:nvPr/>
        </p:nvSpPr>
        <p:spPr bwMode="auto">
          <a:xfrm>
            <a:off x="2057400" y="2667000"/>
            <a:ext cx="33528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Char char="-"/>
            </a:pPr>
            <a:endParaRPr lang="en-US" altLang="vi-VN" sz="2400">
              <a:solidFill>
                <a:srgbClr val="3415EB"/>
              </a:solidFill>
            </a:endParaRPr>
          </a:p>
        </p:txBody>
      </p:sp>
      <p:sp>
        <p:nvSpPr>
          <p:cNvPr id="107533" name="AutoShape 21"/>
          <p:cNvSpPr>
            <a:spLocks noChangeArrowheads="1"/>
          </p:cNvSpPr>
          <p:nvPr/>
        </p:nvSpPr>
        <p:spPr bwMode="auto">
          <a:xfrm>
            <a:off x="2133600" y="838200"/>
            <a:ext cx="7620000" cy="5181600"/>
          </a:xfrm>
          <a:prstGeom prst="horizontalScroll">
            <a:avLst>
              <a:gd name="adj" fmla="val 12500"/>
            </a:avLst>
          </a:prstGeom>
          <a:solidFill>
            <a:srgbClr val="FFFF66"/>
          </a:solidFill>
          <a:ln w="9525">
            <a:solidFill>
              <a:srgbClr val="1DE3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en-US" altLang="vi-VN" sz="1800"/>
          </a:p>
        </p:txBody>
      </p:sp>
      <p:sp>
        <p:nvSpPr>
          <p:cNvPr id="107534" name="Rectangle 18"/>
          <p:cNvSpPr>
            <a:spLocks noChangeArrowheads="1"/>
          </p:cNvSpPr>
          <p:nvPr/>
        </p:nvSpPr>
        <p:spPr bwMode="auto">
          <a:xfrm>
            <a:off x="2971800" y="1489075"/>
            <a:ext cx="6553200"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chemeClr val="accent2"/>
                </a:solidFill>
              </a:rPr>
              <a:t>Chế độ tư hữu được bảo vệ nghiêm. Người nợ không trả được nợ sẽ bị bắt giam cho đến khi nào trả hết nợ mới được tha.</a:t>
            </a:r>
          </a:p>
        </p:txBody>
      </p:sp>
      <p:sp>
        <p:nvSpPr>
          <p:cNvPr id="107535" name="Rectangle 19"/>
          <p:cNvSpPr>
            <a:spLocks noChangeArrowheads="1"/>
          </p:cNvSpPr>
          <p:nvPr/>
        </p:nvSpPr>
        <p:spPr bwMode="auto">
          <a:xfrm>
            <a:off x="2895600" y="2971800"/>
            <a:ext cx="66294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vi-VN" sz="2400" b="1">
                <a:solidFill>
                  <a:schemeClr val="accent2"/>
                </a:solidFill>
              </a:rPr>
              <a:t>Quy định cụ thể về việc mua bán ruộng đất, đó là vào năm 1237 triều đình quy định “trúc thư văn khế”, nếu là giấy tờ về ruộng đất vay mượn thì người làm chứng in tay ở 3 dòng trước, người bán in tay ở 4 dòng sau.</a:t>
            </a:r>
          </a:p>
          <a:p>
            <a:pPr eaLnBrk="1" hangingPunct="1">
              <a:spcBef>
                <a:spcPct val="0"/>
              </a:spcBef>
              <a:buFontTx/>
              <a:buNone/>
            </a:pPr>
            <a:r>
              <a:rPr lang="en-US" altLang="vi-VN" sz="2000" b="1">
                <a:solidFill>
                  <a:srgbClr val="D317AF"/>
                </a:solidFill>
              </a:rPr>
              <a:t>                                              </a:t>
            </a:r>
            <a:r>
              <a:rPr lang="en-US" altLang="vi-VN" sz="2000" b="1">
                <a:solidFill>
                  <a:srgbClr val="D01A34"/>
                </a:solidFill>
              </a:rPr>
              <a:t>(Tư liệu đại cương LSVN)</a:t>
            </a:r>
            <a:r>
              <a:rPr lang="en-US" altLang="vi-VN" sz="2000">
                <a:solidFill>
                  <a:srgbClr val="D01A34"/>
                </a:solidFill>
              </a:rPr>
              <a:t> </a:t>
            </a:r>
          </a:p>
        </p:txBody>
      </p:sp>
    </p:spTree>
  </p:cSld>
  <p:clrMapOvr>
    <a:masterClrMapping/>
  </p:clrMapOvr>
  <p:transition spd="med">
    <p:diamond/>
  </p:transition>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109576"/>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3" y="-66675"/>
            <a:ext cx="6210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3" descr="hoa"/>
          <p:cNvPicPr>
            <a:picLocks noChangeAspect="1" noChangeArrowheads="1"/>
          </p:cNvPicPr>
          <p:nvPr/>
        </p:nvPicPr>
        <p:blipFill>
          <a:blip r:embed="rId5">
            <a:extLst>
              <a:ext uri="{28A0092B-C50C-407E-A947-70E740481C1C}">
                <a14:useLocalDpi xmlns:a14="http://schemas.microsoft.com/office/drawing/2010/main" val="0"/>
              </a:ext>
            </a:extLst>
          </a:blip>
          <a:srcRect r="21883" b="-10345"/>
          <a:stretch>
            <a:fillRect/>
          </a:stretch>
        </p:blipFill>
        <p:spPr bwMode="auto">
          <a:xfrm>
            <a:off x="6659563" y="-66675"/>
            <a:ext cx="5235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4" descr="ho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3" y="0"/>
            <a:ext cx="276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6561138"/>
            <a:ext cx="6330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6" descr="ho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49100" y="0"/>
            <a:ext cx="276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1" name="Picture 7" descr="hoa"/>
          <p:cNvPicPr>
            <a:picLocks noChangeAspect="1" noChangeArrowheads="1"/>
          </p:cNvPicPr>
          <p:nvPr/>
        </p:nvPicPr>
        <p:blipFill>
          <a:blip r:embed="rId5">
            <a:extLst>
              <a:ext uri="{28A0092B-C50C-407E-A947-70E740481C1C}">
                <a14:useLocalDpi xmlns:a14="http://schemas.microsoft.com/office/drawing/2010/main" val="0"/>
              </a:ext>
            </a:extLst>
          </a:blip>
          <a:srcRect r="22963"/>
          <a:stretch>
            <a:fillRect/>
          </a:stretch>
        </p:blipFill>
        <p:spPr bwMode="auto">
          <a:xfrm>
            <a:off x="6705600" y="6581775"/>
            <a:ext cx="51435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appl3073.wav">
            <a:hlinkClick r:id="" action="ppaction://media"/>
          </p:cNvPr>
          <p:cNvPicPr>
            <a:picLocks noRot="1" noChangeAspect="1" noChangeArrowheads="1"/>
          </p:cNvPicPr>
          <p:nvPr>
            <a:wavAudioFile r:embed="rId1" name="applause.wav"/>
          </p:nvPr>
        </p:nvPicPr>
        <p:blipFill>
          <a:blip r:embed="rId8">
            <a:extLst>
              <a:ext uri="{28A0092B-C50C-407E-A947-70E740481C1C}">
                <a14:useLocalDpi xmlns:a14="http://schemas.microsoft.com/office/drawing/2010/main" val="0"/>
              </a:ext>
            </a:extLst>
          </a:blip>
          <a:srcRect/>
          <a:stretch>
            <a:fillRect/>
          </a:stretch>
        </p:blipFill>
        <p:spPr bwMode="auto">
          <a:xfrm>
            <a:off x="10180638" y="6370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3" name="Picture 9" descr="hoa"/>
          <p:cNvPicPr>
            <a:picLocks noChangeAspect="1" noChangeArrowheads="1"/>
          </p:cNvPicPr>
          <p:nvPr/>
        </p:nvPicPr>
        <p:blipFill>
          <a:blip r:embed="rId7">
            <a:extLst>
              <a:ext uri="{28A0092B-C50C-407E-A947-70E740481C1C}">
                <a14:useLocalDpi xmlns:a14="http://schemas.microsoft.com/office/drawing/2010/main" val="0"/>
              </a:ext>
            </a:extLst>
          </a:blip>
          <a:srcRect l="-10345" t="62964"/>
          <a:stretch>
            <a:fillRect/>
          </a:stretch>
        </p:blipFill>
        <p:spPr bwMode="auto">
          <a:xfrm>
            <a:off x="11887200" y="5143500"/>
            <a:ext cx="304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4" name="Picture 10" descr="hoa"/>
          <p:cNvPicPr>
            <a:picLocks noChangeAspect="1" noChangeArrowheads="1"/>
          </p:cNvPicPr>
          <p:nvPr/>
        </p:nvPicPr>
        <p:blipFill>
          <a:blip r:embed="rId7">
            <a:extLst>
              <a:ext uri="{28A0092B-C50C-407E-A947-70E740481C1C}">
                <a14:useLocalDpi xmlns:a14="http://schemas.microsoft.com/office/drawing/2010/main" val="0"/>
              </a:ext>
            </a:extLst>
          </a:blip>
          <a:srcRect t="67409"/>
          <a:stretch>
            <a:fillRect/>
          </a:stretch>
        </p:blipFill>
        <p:spPr bwMode="auto">
          <a:xfrm>
            <a:off x="74613" y="5067300"/>
            <a:ext cx="2762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5" name="Rectangle 14"/>
          <p:cNvSpPr>
            <a:spLocks noChangeArrowheads="1"/>
          </p:cNvSpPr>
          <p:nvPr/>
        </p:nvSpPr>
        <p:spPr bwMode="auto">
          <a:xfrm>
            <a:off x="2133600" y="609600"/>
            <a:ext cx="30480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vi-VN" sz="1800"/>
          </a:p>
        </p:txBody>
      </p:sp>
      <p:sp>
        <p:nvSpPr>
          <p:cNvPr id="108556" name="Rectangle 16"/>
          <p:cNvSpPr>
            <a:spLocks noChangeArrowheads="1"/>
          </p:cNvSpPr>
          <p:nvPr/>
        </p:nvSpPr>
        <p:spPr bwMode="auto">
          <a:xfrm>
            <a:off x="2057400" y="2667000"/>
            <a:ext cx="3352800" cy="762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Char char="-"/>
            </a:pPr>
            <a:endParaRPr lang="en-US" altLang="vi-VN" sz="2400">
              <a:solidFill>
                <a:srgbClr val="3415EB"/>
              </a:solidFill>
            </a:endParaRPr>
          </a:p>
        </p:txBody>
      </p:sp>
      <p:pic>
        <p:nvPicPr>
          <p:cNvPr id="108557" name="Picture 17"/>
          <p:cNvPicPr>
            <a:picLocks noGrp="1" noChangeAspect="1" noChangeArrowheads="1"/>
          </p:cNvPicPr>
          <p:nvPr>
            <p:ph type="body" idx="1"/>
          </p:nvPr>
        </p:nvPicPr>
        <p:blipFill>
          <a:blip r:embed="rId9">
            <a:extLst>
              <a:ext uri="{28A0092B-C50C-407E-A947-70E740481C1C}">
                <a14:useLocalDpi xmlns:a14="http://schemas.microsoft.com/office/drawing/2010/main" val="0"/>
              </a:ext>
            </a:extLst>
          </a:blip>
          <a:srcRect/>
          <a:stretch>
            <a:fillRect/>
          </a:stretch>
        </p:blipFill>
        <p:spPr>
          <a:xfrm>
            <a:off x="3733800" y="1066800"/>
            <a:ext cx="4038600" cy="3810000"/>
          </a:xfrm>
          <a:noFill/>
          <a:ln w="38100">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58" name="Rectangle 19"/>
          <p:cNvSpPr>
            <a:spLocks noChangeArrowheads="1"/>
          </p:cNvSpPr>
          <p:nvPr/>
        </p:nvSpPr>
        <p:spPr bwMode="auto">
          <a:xfrm>
            <a:off x="3771900" y="5500688"/>
            <a:ext cx="3276600" cy="4572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vi-VN" sz="2800">
                <a:solidFill>
                  <a:srgbClr val="CC0099"/>
                </a:solidFill>
              </a:rPr>
              <a:t>Chuông ở điện </a:t>
            </a:r>
          </a:p>
          <a:p>
            <a:pPr algn="ctr" eaLnBrk="1" hangingPunct="1">
              <a:spcBef>
                <a:spcPct val="0"/>
              </a:spcBef>
              <a:buFontTx/>
              <a:buNone/>
            </a:pPr>
            <a:r>
              <a:rPr lang="en-US" altLang="vi-VN" sz="2800">
                <a:solidFill>
                  <a:srgbClr val="CC0099"/>
                </a:solidFill>
              </a:rPr>
              <a:t>Long Trì</a:t>
            </a:r>
          </a:p>
        </p:txBody>
      </p:sp>
    </p:spTree>
  </p:cSld>
  <p:clrMapOvr>
    <a:masterClrMapping/>
  </p:clrMapOvr>
  <p:transition spd="med">
    <p:diamond/>
  </p:transition>
  <p:timing>
    <p:tnLst>
      <p:par>
        <p:cTn id="1" dur="indefinite" restart="never" nodeType="tmRoot">
          <p:childTnLst>
            <p:audio isNarration="1">
              <p:cMediaNode showWhenStopped="0">
                <p:cTn id="2" fill="hold" display="0">
                  <p:stCondLst>
                    <p:cond delay="indefinite"/>
                  </p:stCondLst>
                  <p:endCondLst>
                    <p:cond evt="onPrev" delay="0">
                      <p:tgtEl>
                        <p:sldTgt/>
                      </p:tgtEl>
                    </p:cond>
                    <p:cond evt="onStopAudio" delay="0">
                      <p:tgtEl>
                        <p:sldTgt/>
                      </p:tgtEl>
                    </p:cond>
                  </p:endCondLst>
                </p:cTn>
                <p:tgtEl>
                  <p:spTgt spid="8807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7" name="Rectangle 9"/>
          <p:cNvSpPr>
            <a:spLocks noChangeArrowheads="1"/>
          </p:cNvSpPr>
          <p:nvPr/>
        </p:nvSpPr>
        <p:spPr bwMode="auto">
          <a:xfrm>
            <a:off x="1981200" y="838200"/>
            <a:ext cx="838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en-US" sz="4400" u="sng">
              <a:solidFill>
                <a:schemeClr val="accent2"/>
              </a:solidFill>
            </a:endParaRPr>
          </a:p>
        </p:txBody>
      </p:sp>
      <p:sp>
        <p:nvSpPr>
          <p:cNvPr id="109571" name="Rectangle 3"/>
          <p:cNvSpPr>
            <a:spLocks noChangeArrowheads="1"/>
          </p:cNvSpPr>
          <p:nvPr/>
        </p:nvSpPr>
        <p:spPr bwMode="auto">
          <a:xfrm>
            <a:off x="838200" y="758825"/>
            <a:ext cx="910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b="1">
                <a:solidFill>
                  <a:srgbClr val="FF0000"/>
                </a:solidFill>
                <a:latin typeface="Times New Roman" pitchFamily="18" charset="0"/>
                <a:cs typeface="Times New Roman" pitchFamily="18" charset="0"/>
              </a:rPr>
              <a:t>4. </a:t>
            </a:r>
            <a:r>
              <a:rPr lang="en-US" altLang="en-US" b="1" u="sng">
                <a:solidFill>
                  <a:srgbClr val="FF0000"/>
                </a:solidFill>
                <a:latin typeface="Times New Roman" pitchFamily="18" charset="0"/>
                <a:cs typeface="Times New Roman" pitchFamily="18" charset="0"/>
              </a:rPr>
              <a:t>Quân đội và quốc phòng</a:t>
            </a:r>
            <a:r>
              <a:rPr lang="en-US" altLang="en-US" b="1">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78857"/>
                                        </p:tgtEl>
                                        <p:attrNameLst>
                                          <p:attrName>style.visibility</p:attrName>
                                        </p:attrNameLst>
                                      </p:cBhvr>
                                      <p:to>
                                        <p:strVal val="visible"/>
                                      </p:to>
                                    </p:set>
                                    <p:animEffect transition="in" filter="box(in)">
                                      <p:cBhvr>
                                        <p:cTn id="7" dur="5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ình ảnh đính k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4648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5" name="Picture 3" descr="Hình ảnh đính k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Hình ảnh đính k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35280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p:cNvSpPr txBox="1">
            <a:spLocks noChangeArrowheads="1"/>
          </p:cNvSpPr>
          <p:nvPr/>
        </p:nvSpPr>
        <p:spPr bwMode="auto">
          <a:xfrm>
            <a:off x="7772400" y="2971800"/>
            <a:ext cx="2514600" cy="528638"/>
          </a:xfrm>
          <a:prstGeom prst="rect">
            <a:avLst/>
          </a:prstGeom>
          <a:noFill/>
          <a:ln w="9525">
            <a:solidFill>
              <a:srgbClr val="99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en-US" sz="2800" b="1">
                <a:solidFill>
                  <a:srgbClr val="3333FF"/>
                </a:solidFill>
                <a:latin typeface="Times New Roman" pitchFamily="18" charset="0"/>
              </a:rPr>
              <a:t>Quân ở các lộ</a:t>
            </a:r>
          </a:p>
        </p:txBody>
      </p:sp>
      <p:sp>
        <p:nvSpPr>
          <p:cNvPr id="110598" name="Text Box 6"/>
          <p:cNvSpPr txBox="1">
            <a:spLocks noChangeArrowheads="1"/>
          </p:cNvSpPr>
          <p:nvPr/>
        </p:nvSpPr>
        <p:spPr bwMode="auto">
          <a:xfrm>
            <a:off x="1828800" y="2819400"/>
            <a:ext cx="3048000" cy="588963"/>
          </a:xfrm>
          <a:prstGeom prst="rect">
            <a:avLst/>
          </a:prstGeom>
          <a:noFill/>
          <a:ln w="9525">
            <a:solidFill>
              <a:srgbClr val="FFFF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2800">
                <a:solidFill>
                  <a:srgbClr val="3333FF"/>
                </a:solidFill>
                <a:latin typeface="Times New Roman" pitchFamily="18" charset="0"/>
              </a:rPr>
              <a:t>     </a:t>
            </a:r>
            <a:r>
              <a:rPr lang="en-US" altLang="en-US" b="1">
                <a:solidFill>
                  <a:srgbClr val="3333FF"/>
                </a:solidFill>
                <a:latin typeface="Times New Roman" pitchFamily="18" charset="0"/>
              </a:rPr>
              <a:t>Cấm quân</a:t>
            </a:r>
          </a:p>
        </p:txBody>
      </p:sp>
      <p:sp>
        <p:nvSpPr>
          <p:cNvPr id="110599" name="Text Box 7"/>
          <p:cNvSpPr txBox="1">
            <a:spLocks noChangeArrowheads="1"/>
          </p:cNvSpPr>
          <p:nvPr/>
        </p:nvSpPr>
        <p:spPr bwMode="auto">
          <a:xfrm>
            <a:off x="6324600" y="5486400"/>
            <a:ext cx="2209800" cy="528638"/>
          </a:xfrm>
          <a:prstGeom prst="rect">
            <a:avLst/>
          </a:prstGeom>
          <a:noFill/>
          <a:ln w="952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en-US" altLang="en-US" sz="2800" b="1">
                <a:solidFill>
                  <a:srgbClr val="3333FF"/>
                </a:solidFill>
                <a:latin typeface="Times New Roman" pitchFamily="18" charset="0"/>
              </a:rPr>
              <a:t>Hương binh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9"/>
          <p:cNvSpPr>
            <a:spLocks noChangeArrowheads="1"/>
          </p:cNvSpPr>
          <p:nvPr/>
        </p:nvSpPr>
        <p:spPr bwMode="auto">
          <a:xfrm>
            <a:off x="1981200" y="838200"/>
            <a:ext cx="8382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endParaRPr lang="en-US" altLang="en-US" sz="4400" u="sng">
              <a:solidFill>
                <a:schemeClr val="accent2"/>
              </a:solidFill>
            </a:endParaRPr>
          </a:p>
        </p:txBody>
      </p:sp>
      <p:sp>
        <p:nvSpPr>
          <p:cNvPr id="9" name="Rectangle 16"/>
          <p:cNvSpPr>
            <a:spLocks noChangeArrowheads="1"/>
          </p:cNvSpPr>
          <p:nvPr/>
        </p:nvSpPr>
        <p:spPr bwMode="auto">
          <a:xfrm>
            <a:off x="838200" y="1422400"/>
            <a:ext cx="91059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en-US" sz="3600" b="1">
                <a:solidFill>
                  <a:schemeClr val="accent2"/>
                </a:solidFill>
                <a:latin typeface="Times New Roman" pitchFamily="18" charset="0"/>
              </a:rPr>
              <a:t>- Quân đội gồm: cấm quân và quân</a:t>
            </a:r>
            <a:r>
              <a:rPr lang="en-US" altLang="en-US" sz="3600" b="1">
                <a:solidFill>
                  <a:srgbClr val="3333FF"/>
                </a:solidFill>
                <a:latin typeface="Times New Roman" pitchFamily="18" charset="0"/>
              </a:rPr>
              <a:t> </a:t>
            </a:r>
            <a:r>
              <a:rPr lang="en-US" altLang="en-US" sz="3600" b="1">
                <a:solidFill>
                  <a:schemeClr val="accent2"/>
                </a:solidFill>
                <a:latin typeface="Times New Roman" pitchFamily="18" charset="0"/>
              </a:rPr>
              <a:t>ở các lộ. </a:t>
            </a:r>
            <a:endParaRPr lang="en-US" altLang="en-US" sz="3600">
              <a:solidFill>
                <a:schemeClr val="accent2"/>
              </a:solidFill>
              <a:latin typeface="Times New Roman" pitchFamily="18" charset="0"/>
            </a:endParaRPr>
          </a:p>
        </p:txBody>
      </p:sp>
      <p:sp>
        <p:nvSpPr>
          <p:cNvPr id="6" name="Text Box 6"/>
          <p:cNvSpPr txBox="1">
            <a:spLocks noChangeArrowheads="1"/>
          </p:cNvSpPr>
          <p:nvPr/>
        </p:nvSpPr>
        <p:spPr bwMode="auto">
          <a:xfrm>
            <a:off x="609600" y="2286000"/>
            <a:ext cx="10210800" cy="72707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eaLnBrk="1" hangingPunct="1">
              <a:buFontTx/>
              <a:buNone/>
              <a:defRPr/>
            </a:pPr>
            <a:r>
              <a:rPr lang="en-US" altLang="en-US" sz="3600" b="1" kern="0" dirty="0">
                <a:solidFill>
                  <a:srgbClr val="000066"/>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kern="0" dirty="0">
                <a:solidFill>
                  <a:schemeClr val="accent2"/>
                </a:solidFill>
                <a:latin typeface="Times New Roman" panose="02020603050405020304" pitchFamily="18" charset="0"/>
                <a:cs typeface="Times New Roman" panose="02020603050405020304" pitchFamily="18" charset="0"/>
              </a:rPr>
              <a:t>- </a:t>
            </a:r>
            <a:r>
              <a:rPr lang="en-US" altLang="en-US" sz="3600" b="1" kern="0" dirty="0" err="1">
                <a:solidFill>
                  <a:schemeClr val="accent2"/>
                </a:solidFill>
                <a:latin typeface="Times New Roman" panose="02020603050405020304" pitchFamily="18" charset="0"/>
                <a:cs typeface="Times New Roman" panose="02020603050405020304" pitchFamily="18" charset="0"/>
              </a:rPr>
              <a:t>Thực</a:t>
            </a:r>
            <a:r>
              <a:rPr lang="en-US" altLang="en-US" sz="3600" b="1" kern="0" dirty="0">
                <a:solidFill>
                  <a:schemeClr val="accent2"/>
                </a:solidFill>
                <a:latin typeface="Times New Roman" panose="02020603050405020304" pitchFamily="18" charset="0"/>
                <a:cs typeface="Times New Roman" panose="02020603050405020304" pitchFamily="18" charset="0"/>
              </a:rPr>
              <a:t> </a:t>
            </a:r>
            <a:r>
              <a:rPr lang="en-US" altLang="en-US" sz="3600" b="1" kern="0" dirty="0" err="1">
                <a:solidFill>
                  <a:schemeClr val="accent2"/>
                </a:solidFill>
                <a:latin typeface="Times New Roman" panose="02020603050405020304" pitchFamily="18" charset="0"/>
                <a:cs typeface="Times New Roman" panose="02020603050405020304" pitchFamily="18" charset="0"/>
              </a:rPr>
              <a:t>hiện</a:t>
            </a:r>
            <a:r>
              <a:rPr lang="en-US" altLang="en-US" sz="3600" b="1" kern="0" dirty="0">
                <a:solidFill>
                  <a:schemeClr val="accent2"/>
                </a:solidFill>
                <a:latin typeface="Times New Roman" panose="02020603050405020304" pitchFamily="18" charset="0"/>
                <a:cs typeface="Times New Roman" panose="02020603050405020304" pitchFamily="18" charset="0"/>
              </a:rPr>
              <a:t> </a:t>
            </a:r>
            <a:r>
              <a:rPr lang="en-US" altLang="en-US" sz="3600" b="1" kern="0" dirty="0" err="1">
                <a:solidFill>
                  <a:schemeClr val="accent2"/>
                </a:solidFill>
                <a:latin typeface="Times New Roman" panose="02020603050405020304" pitchFamily="18" charset="0"/>
                <a:cs typeface="Times New Roman" panose="02020603050405020304" pitchFamily="18" charset="0"/>
              </a:rPr>
              <a:t>chính</a:t>
            </a:r>
            <a:r>
              <a:rPr lang="en-US" altLang="en-US" sz="3600" b="1" kern="0" dirty="0">
                <a:solidFill>
                  <a:schemeClr val="accent2"/>
                </a:solidFill>
                <a:latin typeface="Times New Roman" panose="02020603050405020304" pitchFamily="18" charset="0"/>
                <a:cs typeface="Times New Roman" panose="02020603050405020304" pitchFamily="18" charset="0"/>
              </a:rPr>
              <a:t> </a:t>
            </a:r>
            <a:r>
              <a:rPr lang="en-US" altLang="en-US" sz="3600" b="1" kern="0" dirty="0" err="1">
                <a:solidFill>
                  <a:schemeClr val="accent2"/>
                </a:solidFill>
                <a:latin typeface="Times New Roman" panose="02020603050405020304" pitchFamily="18" charset="0"/>
                <a:cs typeface="Times New Roman" panose="02020603050405020304" pitchFamily="18" charset="0"/>
              </a:rPr>
              <a:t>sách</a:t>
            </a:r>
            <a:r>
              <a:rPr lang="en-US" altLang="en-US" sz="3600" b="1" kern="0" dirty="0">
                <a:solidFill>
                  <a:schemeClr val="accent2"/>
                </a:solidFill>
                <a:latin typeface="Times New Roman" panose="02020603050405020304" pitchFamily="18" charset="0"/>
                <a:cs typeface="Times New Roman" panose="02020603050405020304" pitchFamily="18" charset="0"/>
              </a:rPr>
              <a:t>:</a:t>
            </a:r>
            <a:r>
              <a:rPr lang="en-US" altLang="en-US" sz="3600" b="1" kern="0" dirty="0">
                <a:solidFill>
                  <a:srgbClr val="3333FF"/>
                </a:solidFill>
                <a:latin typeface="Times New Roman" panose="02020603050405020304" pitchFamily="18" charset="0"/>
                <a:cs typeface="Times New Roman" panose="02020603050405020304" pitchFamily="18" charset="0"/>
              </a:rPr>
              <a:t> </a:t>
            </a:r>
            <a:r>
              <a:rPr lang="en-US" altLang="en-US" sz="3600" b="1" kern="0" dirty="0">
                <a:solidFill>
                  <a:srgbClr val="FF33CC"/>
                </a:solidFill>
                <a:latin typeface="Times New Roman" panose="02020603050405020304" pitchFamily="18" charset="0"/>
                <a:cs typeface="Times New Roman" panose="02020603050405020304" pitchFamily="18" charset="0"/>
              </a:rPr>
              <a:t>“</a:t>
            </a:r>
            <a:r>
              <a:rPr lang="en-US" altLang="en-US" sz="3600" b="1" i="1" kern="0" dirty="0" err="1">
                <a:solidFill>
                  <a:srgbClr val="FF33CC"/>
                </a:solidFill>
                <a:latin typeface="Times New Roman" panose="02020603050405020304" pitchFamily="18" charset="0"/>
                <a:cs typeface="Times New Roman" panose="02020603050405020304" pitchFamily="18" charset="0"/>
              </a:rPr>
              <a:t>Ngụ</a:t>
            </a:r>
            <a:r>
              <a:rPr lang="en-US" altLang="en-US" sz="3600" b="1" i="1" kern="0" dirty="0">
                <a:solidFill>
                  <a:srgbClr val="FF33CC"/>
                </a:solidFill>
                <a:latin typeface="Times New Roman" panose="02020603050405020304" pitchFamily="18" charset="0"/>
                <a:cs typeface="Times New Roman" panose="02020603050405020304" pitchFamily="18" charset="0"/>
              </a:rPr>
              <a:t> </a:t>
            </a:r>
            <a:r>
              <a:rPr lang="en-US" altLang="en-US" sz="3600" b="1" i="1" kern="0" dirty="0" err="1">
                <a:solidFill>
                  <a:srgbClr val="FF33CC"/>
                </a:solidFill>
                <a:latin typeface="Times New Roman" panose="02020603050405020304" pitchFamily="18" charset="0"/>
                <a:cs typeface="Times New Roman" panose="02020603050405020304" pitchFamily="18" charset="0"/>
              </a:rPr>
              <a:t>binh</a:t>
            </a:r>
            <a:r>
              <a:rPr lang="en-US" altLang="en-US" sz="3600" b="1" i="1" kern="0" dirty="0">
                <a:solidFill>
                  <a:srgbClr val="FF33CC"/>
                </a:solidFill>
                <a:latin typeface="Times New Roman" panose="02020603050405020304" pitchFamily="18" charset="0"/>
                <a:cs typeface="Times New Roman" panose="02020603050405020304" pitchFamily="18" charset="0"/>
              </a:rPr>
              <a:t> ư </a:t>
            </a:r>
            <a:r>
              <a:rPr lang="en-US" altLang="en-US" sz="3600" b="1" i="1" kern="0" dirty="0" err="1">
                <a:solidFill>
                  <a:srgbClr val="FF33CC"/>
                </a:solidFill>
                <a:latin typeface="Times New Roman" panose="02020603050405020304" pitchFamily="18" charset="0"/>
                <a:cs typeface="Times New Roman" panose="02020603050405020304" pitchFamily="18" charset="0"/>
              </a:rPr>
              <a:t>nông</a:t>
            </a:r>
            <a:r>
              <a:rPr lang="en-US" altLang="en-US" sz="3600" b="1" kern="0" dirty="0">
                <a:solidFill>
                  <a:srgbClr val="FF33CC"/>
                </a:solidFill>
                <a:latin typeface="Times New Roman" panose="02020603050405020304" pitchFamily="18" charset="0"/>
                <a:cs typeface="Times New Roman" panose="02020603050405020304" pitchFamily="18" charset="0"/>
              </a:rPr>
              <a:t>”</a:t>
            </a:r>
            <a:r>
              <a:rPr lang="en-US" altLang="en-US" sz="3600" b="1" kern="0" dirty="0">
                <a:solidFill>
                  <a:srgbClr val="3333FF"/>
                </a:solidFill>
                <a:latin typeface="Times New Roman" panose="02020603050405020304" pitchFamily="18" charset="0"/>
                <a:cs typeface="Times New Roman" panose="02020603050405020304" pitchFamily="18" charset="0"/>
              </a:rPr>
              <a:t>.</a:t>
            </a:r>
          </a:p>
          <a:p>
            <a:pPr eaLnBrk="1" hangingPunct="1">
              <a:buFontTx/>
              <a:buNone/>
              <a:defRPr/>
            </a:pPr>
            <a:endParaRPr lang="en-US" altLang="en-US" sz="3600" b="1" kern="0" dirty="0">
              <a:solidFill>
                <a:srgbClr val="3333FF"/>
              </a:solidFill>
              <a:latin typeface="Times New Roman" panose="02020603050405020304" pitchFamily="18" charset="0"/>
              <a:cs typeface="Times New Roman" panose="02020603050405020304" pitchFamily="18" charset="0"/>
            </a:endParaRPr>
          </a:p>
        </p:txBody>
      </p:sp>
      <p:sp>
        <p:nvSpPr>
          <p:cNvPr id="7" name="Text Box 10"/>
          <p:cNvSpPr txBox="1">
            <a:spLocks noChangeArrowheads="1"/>
          </p:cNvSpPr>
          <p:nvPr/>
        </p:nvSpPr>
        <p:spPr bwMode="auto">
          <a:xfrm>
            <a:off x="768350" y="3276600"/>
            <a:ext cx="10433050"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90000"/>
              </a:lnSpc>
              <a:buFontTx/>
              <a:buNone/>
            </a:pPr>
            <a:r>
              <a:rPr lang="en-US" altLang="en-US" sz="3600" b="1">
                <a:solidFill>
                  <a:schemeClr val="accent2"/>
                </a:solidFill>
                <a:latin typeface="Times New Roman" pitchFamily="18" charset="0"/>
                <a:cs typeface="Times New Roman" pitchFamily="18" charset="0"/>
              </a:rPr>
              <a:t>- Chủ trương:</a:t>
            </a:r>
            <a:r>
              <a:rPr lang="en-US" altLang="en-US" sz="3600" b="1">
                <a:solidFill>
                  <a:srgbClr val="3333FF"/>
                </a:solidFill>
                <a:latin typeface="Times New Roman" pitchFamily="18" charset="0"/>
                <a:cs typeface="Times New Roman" pitchFamily="18" charset="0"/>
              </a:rPr>
              <a:t> </a:t>
            </a:r>
            <a:r>
              <a:rPr lang="en-US" altLang="en-US" sz="3600" b="1">
                <a:solidFill>
                  <a:srgbClr val="FF33CC"/>
                </a:solidFill>
                <a:latin typeface="Times New Roman" pitchFamily="18" charset="0"/>
                <a:cs typeface="Times New Roman" pitchFamily="18" charset="0"/>
              </a:rPr>
              <a:t>“</a:t>
            </a:r>
            <a:r>
              <a:rPr lang="en-US" altLang="en-US" sz="3600" b="1" i="1">
                <a:solidFill>
                  <a:srgbClr val="FF33CC"/>
                </a:solidFill>
                <a:latin typeface="Times New Roman" pitchFamily="18" charset="0"/>
                <a:cs typeface="Times New Roman" pitchFamily="18" charset="0"/>
              </a:rPr>
              <a:t>Quân lính</a:t>
            </a:r>
            <a:r>
              <a:rPr lang="en-US" altLang="en-US" sz="3600" b="1">
                <a:solidFill>
                  <a:srgbClr val="FF33CC"/>
                </a:solidFill>
                <a:latin typeface="Times New Roman" pitchFamily="18" charset="0"/>
                <a:cs typeface="Times New Roman" pitchFamily="18" charset="0"/>
              </a:rPr>
              <a:t> </a:t>
            </a:r>
            <a:r>
              <a:rPr lang="en-US" altLang="en-US" sz="3600" b="1" i="1">
                <a:solidFill>
                  <a:srgbClr val="FF33CC"/>
                </a:solidFill>
                <a:latin typeface="Times New Roman" pitchFamily="18" charset="0"/>
                <a:cs typeface="Times New Roman" pitchFamily="18" charset="0"/>
              </a:rPr>
              <a:t>cốt tinh</a:t>
            </a:r>
            <a:r>
              <a:rPr lang="en-US" altLang="en-US" sz="3600" b="1">
                <a:solidFill>
                  <a:srgbClr val="3333FF"/>
                </a:solidFill>
                <a:latin typeface="Times New Roman" pitchFamily="18" charset="0"/>
                <a:cs typeface="Times New Roman" pitchFamily="18" charset="0"/>
              </a:rPr>
              <a:t> </a:t>
            </a:r>
            <a:r>
              <a:rPr lang="en-US" altLang="en-US" sz="3600" b="1" i="1">
                <a:solidFill>
                  <a:srgbClr val="FF33CC"/>
                </a:solidFill>
                <a:latin typeface="Times New Roman" pitchFamily="18" charset="0"/>
                <a:cs typeface="Times New Roman" pitchFamily="18" charset="0"/>
              </a:rPr>
              <a:t>nhụê không cốt đông</a:t>
            </a:r>
            <a:r>
              <a:rPr lang="en-US" altLang="en-US" sz="3600" b="1">
                <a:solidFill>
                  <a:srgbClr val="FF33CC"/>
                </a:solidFill>
                <a:latin typeface="Times New Roman" pitchFamily="18" charset="0"/>
                <a:cs typeface="Times New Roman" pitchFamily="18" charset="0"/>
              </a:rPr>
              <a:t>”</a:t>
            </a:r>
            <a:r>
              <a:rPr lang="en-US" altLang="en-US" sz="3600" b="1">
                <a:solidFill>
                  <a:schemeClr val="accent2"/>
                </a:solidFill>
                <a:latin typeface="Times New Roman" pitchFamily="18" charset="0"/>
                <a:cs typeface="Times New Roman" pitchFamily="18" charset="0"/>
              </a:rPr>
              <a:t>, xây dựng tinh thần đoàn kết trong quân đội.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ox(in)">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build="p"/>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noChangeArrowheads="1"/>
          </p:cNvSpPr>
          <p:nvPr>
            <p:ph type="title"/>
          </p:nvPr>
        </p:nvSpPr>
        <p:spPr/>
        <p:txBody>
          <a:bodyPr/>
          <a:lstStyle/>
          <a:p>
            <a:endParaRPr lang="en-US" altLang="en-US" smtClean="0"/>
          </a:p>
        </p:txBody>
      </p:sp>
      <p:sp>
        <p:nvSpPr>
          <p:cNvPr id="112643" name="Content Placeholder 2"/>
          <p:cNvSpPr>
            <a:spLocks noGrp="1" noChangeArrowheads="1"/>
          </p:cNvSpPr>
          <p:nvPr>
            <p:ph idx="1"/>
          </p:nvPr>
        </p:nvSpPr>
        <p:spPr/>
        <p:txBody>
          <a:bodyPr/>
          <a:lstStyle/>
          <a:p>
            <a:endParaRPr lang="en-US" altLang="en-US" smtClean="0"/>
          </a:p>
        </p:txBody>
      </p:sp>
      <p:pic>
        <p:nvPicPr>
          <p:cNvPr id="112644" name="Picture 2" descr="scan0002"/>
          <p:cNvPicPr>
            <a:picLocks noChangeAspect="1" noChangeArrowheads="1"/>
          </p:cNvPicPr>
          <p:nvPr/>
        </p:nvPicPr>
        <p:blipFill>
          <a:blip r:embed="rId2">
            <a:extLst>
              <a:ext uri="{28A0092B-C50C-407E-A947-70E740481C1C}">
                <a14:useLocalDpi xmlns:a14="http://schemas.microsoft.com/office/drawing/2010/main" val="0"/>
              </a:ext>
            </a:extLst>
          </a:blip>
          <a:srcRect l="3773" t="8235" r="5661" b="20000"/>
          <a:stretch>
            <a:fillRect/>
          </a:stretch>
        </p:blipFill>
        <p:spPr bwMode="auto">
          <a:xfrm>
            <a:off x="2514600" y="304800"/>
            <a:ext cx="5410200"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Rectangle 7"/>
          <p:cNvSpPr>
            <a:spLocks noChangeArrowheads="1"/>
          </p:cNvSpPr>
          <p:nvPr/>
        </p:nvSpPr>
        <p:spPr bwMode="auto">
          <a:xfrm>
            <a:off x="2514600" y="5245100"/>
            <a:ext cx="5410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en-US" sz="2400" b="1">
                <a:solidFill>
                  <a:srgbClr val="000000"/>
                </a:solidFill>
                <a:latin typeface=".VnTime" pitchFamily="34" charset="0"/>
              </a:rPr>
              <a:t>Hinh 27: Chiến binh thêi TrÇn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7"/>
          <p:cNvSpPr txBox="1">
            <a:spLocks noChangeArrowheads="1"/>
          </p:cNvSpPr>
          <p:nvPr/>
        </p:nvSpPr>
        <p:spPr bwMode="auto">
          <a:xfrm>
            <a:off x="6858000" y="68580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endParaRPr lang="vi-VN" altLang="en-US" sz="1800">
              <a:solidFill>
                <a:srgbClr val="000000"/>
              </a:solidFill>
              <a:latin typeface=".VnTime" pitchFamily="34" charset="0"/>
            </a:endParaRPr>
          </a:p>
        </p:txBody>
      </p:sp>
      <p:sp>
        <p:nvSpPr>
          <p:cNvPr id="57366" name="Rectangle 22"/>
          <p:cNvSpPr>
            <a:spLocks noChangeArrowheads="1"/>
          </p:cNvSpPr>
          <p:nvPr/>
        </p:nvSpPr>
        <p:spPr bwMode="auto">
          <a:xfrm>
            <a:off x="2438400" y="1676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itchFamily="34" charset="0"/>
                <a:cs typeface="Arial" pitchFamily="34" charset="0"/>
              </a:defRPr>
            </a:lvl1pPr>
            <a:lvl2pPr marL="742950" indent="-285750">
              <a:spcBef>
                <a:spcPct val="20000"/>
              </a:spcBef>
              <a:buChar char="–"/>
              <a:defRPr sz="2800">
                <a:solidFill>
                  <a:schemeClr val="tx1"/>
                </a:solidFill>
                <a:latin typeface="Arial" pitchFamily="34" charset="0"/>
                <a:cs typeface="Arial" pitchFamily="34" charset="0"/>
              </a:defRPr>
            </a:lvl2pPr>
            <a:lvl3pPr marL="1143000" indent="-228600">
              <a:spcBef>
                <a:spcPct val="20000"/>
              </a:spcBef>
              <a:buChar char="•"/>
              <a:defRPr sz="2400">
                <a:solidFill>
                  <a:schemeClr val="tx1"/>
                </a:solidFill>
                <a:latin typeface="Arial" pitchFamily="34" charset="0"/>
                <a:cs typeface="Arial" pitchFamily="34" charset="0"/>
              </a:defRPr>
            </a:lvl3pPr>
            <a:lvl4pPr marL="1600200" indent="-228600">
              <a:spcBef>
                <a:spcPct val="20000"/>
              </a:spcBef>
              <a:buChar char="–"/>
              <a:defRPr sz="2000">
                <a:solidFill>
                  <a:schemeClr val="tx1"/>
                </a:solidFill>
                <a:latin typeface="Arial" pitchFamily="34" charset="0"/>
                <a:cs typeface="Arial" pitchFamily="34" charset="0"/>
              </a:defRPr>
            </a:lvl4pPr>
            <a:lvl5pPr marL="2057400" indent="-22860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lnSpc>
                <a:spcPct val="80000"/>
              </a:lnSpc>
              <a:buFontTx/>
              <a:buNone/>
            </a:pPr>
            <a:r>
              <a:rPr lang="en-US" altLang="en-US" sz="3600" b="1">
                <a:solidFill>
                  <a:srgbClr val="333399"/>
                </a:solidFill>
                <a:sym typeface="Wingdings" pitchFamily="2" charset="2"/>
              </a:rPr>
              <a:t> - Bố </a:t>
            </a:r>
            <a:r>
              <a:rPr lang="en-US" altLang="en-US" sz="4000" b="1">
                <a:solidFill>
                  <a:srgbClr val="333399"/>
                </a:solidFill>
                <a:sym typeface="Wingdings" pitchFamily="2" charset="2"/>
              </a:rPr>
              <a:t>trí</a:t>
            </a:r>
            <a:r>
              <a:rPr lang="en-US" altLang="en-US" sz="3600" b="1">
                <a:solidFill>
                  <a:srgbClr val="333399"/>
                </a:solidFill>
                <a:sym typeface="Wingdings" pitchFamily="2" charset="2"/>
              </a:rPr>
              <a:t> tướng giỏi, quân đông ở những </a:t>
            </a:r>
            <a:r>
              <a:rPr lang="en-US" altLang="en-US" sz="4000" b="1">
                <a:solidFill>
                  <a:srgbClr val="333399"/>
                </a:solidFill>
                <a:sym typeface="Wingdings" pitchFamily="2" charset="2"/>
              </a:rPr>
              <a:t>nơi</a:t>
            </a:r>
            <a:r>
              <a:rPr lang="en-US" altLang="en-US" sz="3600" b="1">
                <a:solidFill>
                  <a:srgbClr val="333399"/>
                </a:solidFill>
                <a:sym typeface="Wingdings" pitchFamily="2" charset="2"/>
              </a:rPr>
              <a:t> hiểm yếu.</a:t>
            </a:r>
            <a:endParaRPr lang="en-US" altLang="en-US" sz="3600" b="1">
              <a:solidFill>
                <a:srgbClr val="333399"/>
              </a:solidFill>
            </a:endParaRPr>
          </a:p>
          <a:p>
            <a:pPr algn="ctr" eaLnBrk="1" hangingPunct="1">
              <a:lnSpc>
                <a:spcPct val="80000"/>
              </a:lnSpc>
              <a:spcBef>
                <a:spcPct val="50000"/>
              </a:spcBef>
              <a:buFontTx/>
              <a:buNone/>
            </a:pPr>
            <a:r>
              <a:rPr lang="en-US" altLang="en-US" sz="3600">
                <a:solidFill>
                  <a:srgbClr val="333399"/>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box(in)">
                                      <p:cBhvr>
                                        <p:cTn id="7" dur="5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fld id="{968F6152-7153-43DC-B03C-B5B6ACE919F1}" type="slidenum">
              <a:rPr lang="en-US" altLang="vi-VN" sz="1800" smtClean="0"/>
              <a:pPr>
                <a:spcBef>
                  <a:spcPct val="0"/>
                </a:spcBef>
                <a:buFontTx/>
                <a:buNone/>
              </a:pPr>
              <a:t>3</a:t>
            </a:fld>
            <a:endParaRPr lang="en-US" altLang="vi-VN" sz="1800" smtClean="0"/>
          </a:p>
        </p:txBody>
      </p:sp>
      <p:pic>
        <p:nvPicPr>
          <p:cNvPr id="87043" name="Picture 2" descr="vua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388" y="646113"/>
            <a:ext cx="6096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3" descr="tds-vualytha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52400"/>
            <a:ext cx="3124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4" descr="LýTháiTô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1676400"/>
            <a:ext cx="266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5" descr="tds-vualythanht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3048000"/>
            <a:ext cx="2819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6" descr="tds-vualynhant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0" y="5105400"/>
            <a:ext cx="3810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7" descr="tds-vualythant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5864225"/>
            <a:ext cx="2133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8" descr="tds-vualyanhto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238" y="4883150"/>
            <a:ext cx="2740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Picture 9" descr="tds-vualycaoto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163" y="2895600"/>
            <a:ext cx="2636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1" name="Picture 10" descr="tds-vualyhueto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1295400"/>
            <a:ext cx="263207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Picture 11" descr="PFG12M24360073"/>
          <p:cNvPicPr>
            <a:picLocks noChangeAspect="1" noChangeArrowheads="1"/>
          </p:cNvPicPr>
          <p:nvPr>
            <p:ph type="body" idx="1"/>
          </p:nvPr>
        </p:nvPicPr>
        <p:blipFill>
          <a:blip r:embed="rId11">
            <a:extLst>
              <a:ext uri="{28A0092B-C50C-407E-A947-70E740481C1C}">
                <a14:useLocalDpi xmlns:a14="http://schemas.microsoft.com/office/drawing/2010/main" val="0"/>
              </a:ext>
            </a:extLst>
          </a:blip>
          <a:srcRect/>
          <a:stretch>
            <a:fillRect/>
          </a:stretch>
        </p:blipFill>
        <p:spPr>
          <a:xfrm>
            <a:off x="630238" y="0"/>
            <a:ext cx="3441700" cy="1185863"/>
          </a:xfr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1981200" y="304800"/>
            <a:ext cx="8458200" cy="2819400"/>
          </a:xfrm>
        </p:spPr>
        <p:txBody>
          <a:bodyPr/>
          <a:lstStyle/>
          <a:p>
            <a:pPr algn="ctr" eaLnBrk="1" hangingPunct="1">
              <a:buFontTx/>
              <a:buNone/>
            </a:pPr>
            <a:r>
              <a:rPr lang="vi-VN" altLang="en-US" sz="4400" b="1" smtClean="0">
                <a:solidFill>
                  <a:srgbClr val="FF33CC"/>
                </a:solidFill>
              </a:rPr>
              <a:t>Thảo luận nhóm: (</a:t>
            </a:r>
            <a:r>
              <a:rPr lang="en-US" altLang="en-US" sz="4400" b="1" smtClean="0">
                <a:solidFill>
                  <a:srgbClr val="FF33CC"/>
                </a:solidFill>
              </a:rPr>
              <a:t>5</a:t>
            </a:r>
            <a:r>
              <a:rPr lang="vi-VN" altLang="en-US" sz="4400" b="1" smtClean="0">
                <a:solidFill>
                  <a:srgbClr val="FF33CC"/>
                </a:solidFill>
              </a:rPr>
              <a:t> phút)</a:t>
            </a:r>
          </a:p>
          <a:p>
            <a:pPr eaLnBrk="1" hangingPunct="1">
              <a:buFontTx/>
              <a:buNone/>
            </a:pPr>
            <a:r>
              <a:rPr lang="en-US" altLang="en-US" sz="4000" b="1" u="sng" smtClean="0">
                <a:solidFill>
                  <a:srgbClr val="800000"/>
                </a:solidFill>
              </a:rPr>
              <a:t>Câu hỏi:</a:t>
            </a:r>
            <a:r>
              <a:rPr lang="vi-VN" altLang="en-US" sz="4000" b="1" smtClean="0"/>
              <a:t> </a:t>
            </a:r>
            <a:r>
              <a:rPr lang="en-US" altLang="en-US" sz="4000" b="1" smtClean="0"/>
              <a:t>Tổ chức quân đội thời Trần có điểm gì giống và khác với thời Lý</a:t>
            </a:r>
            <a:r>
              <a:rPr lang="vi-VN" altLang="en-US" sz="4000" b="1"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ox(in)">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box(in)">
                                      <p:cBhvr>
                                        <p:cTn id="12" dur="500"/>
                                        <p:tgtEl>
                                          <p:spTgt spid="1228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2057400" y="762000"/>
            <a:ext cx="8229600" cy="5821363"/>
          </a:xfrm>
        </p:spPr>
        <p:txBody>
          <a:bodyPr/>
          <a:lstStyle/>
          <a:p>
            <a:pPr eaLnBrk="1" hangingPunct="1">
              <a:buFontTx/>
              <a:buNone/>
            </a:pPr>
            <a:r>
              <a:rPr lang="en-US" altLang="en-US" sz="3600" smtClean="0">
                <a:solidFill>
                  <a:srgbClr val="FF0000"/>
                </a:solidFill>
              </a:rPr>
              <a:t>  </a:t>
            </a:r>
            <a:r>
              <a:rPr lang="en-US" altLang="en-US" sz="4000" b="1" smtClean="0"/>
              <a:t>- Đ</a:t>
            </a:r>
            <a:r>
              <a:rPr lang="vi-VN" altLang="en-US" sz="4000" b="1" smtClean="0"/>
              <a:t>iểm  giống</a:t>
            </a:r>
            <a:r>
              <a:rPr lang="en-US" altLang="en-US" sz="4000" b="1" smtClean="0"/>
              <a:t>:</a:t>
            </a:r>
            <a:endParaRPr lang="vi-VN" altLang="en-US" sz="3600" smtClean="0">
              <a:solidFill>
                <a:schemeClr val="tx2"/>
              </a:solidFill>
            </a:endParaRPr>
          </a:p>
          <a:p>
            <a:pPr eaLnBrk="1" hangingPunct="1">
              <a:buFontTx/>
              <a:buNone/>
            </a:pPr>
            <a:r>
              <a:rPr lang="vi-VN" altLang="en-US" sz="3600" smtClean="0">
                <a:solidFill>
                  <a:schemeClr val="tx2"/>
                </a:solidFill>
              </a:rPr>
              <a:t>	</a:t>
            </a:r>
            <a:r>
              <a:rPr lang="vi-VN" altLang="en-US" sz="4000" smtClean="0">
                <a:solidFill>
                  <a:schemeClr val="tx2"/>
                </a:solidFill>
              </a:rPr>
              <a:t>+ Gồm hai bộ phận chính: Cấm quân và quân ở các lộ.</a:t>
            </a:r>
          </a:p>
          <a:p>
            <a:pPr eaLnBrk="1" hangingPunct="1">
              <a:buFontTx/>
              <a:buNone/>
            </a:pPr>
            <a:r>
              <a:rPr lang="vi-VN" altLang="en-US" sz="4000" smtClean="0">
                <a:solidFill>
                  <a:schemeClr val="tx2"/>
                </a:solidFill>
              </a:rPr>
              <a:t>	+ Xây dựng quân đội theo chính sách “ </a:t>
            </a:r>
            <a:r>
              <a:rPr lang="vi-VN" altLang="en-US" sz="4000" i="1" smtClean="0">
                <a:solidFill>
                  <a:srgbClr val="FF33CC"/>
                </a:solidFill>
              </a:rPr>
              <a:t>ngụ binh ư nông</a:t>
            </a:r>
            <a:r>
              <a:rPr lang="vi-VN" altLang="en-US" sz="4000" smtClean="0">
                <a:solidFill>
                  <a:schemeClr val="tx2"/>
                </a:solidFill>
              </a:rPr>
              <a:t>”.</a:t>
            </a:r>
            <a:r>
              <a:rPr lang="vi-VN" altLang="en-US" sz="4000" smtClean="0">
                <a:solidFill>
                  <a:srgbClr val="FF0000"/>
                </a:solidFill>
              </a:rPr>
              <a:t> </a:t>
            </a:r>
          </a:p>
          <a:p>
            <a:pPr eaLnBrk="1" hangingPunct="1"/>
            <a:endParaRPr lang="vi-VN" altLang="en-US" sz="4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ox(in)">
                                      <p:cBhvr>
                                        <p:cTn id="7" dur="500"/>
                                        <p:tgtEl>
                                          <p:spTgt spid="1239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box(in)">
                                      <p:cBhvr>
                                        <p:cTn id="12" dur="500"/>
                                        <p:tgtEl>
                                          <p:spTgt spid="1239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907">
                                            <p:txEl>
                                              <p:pRg st="2" end="2"/>
                                            </p:txEl>
                                          </p:spTgt>
                                        </p:tgtEl>
                                        <p:attrNameLst>
                                          <p:attrName>style.visibility</p:attrName>
                                        </p:attrNameLst>
                                      </p:cBhvr>
                                      <p:to>
                                        <p:strVal val="visible"/>
                                      </p:to>
                                    </p:set>
                                    <p:animEffect transition="in" filter="box(in)">
                                      <p:cBhvr>
                                        <p:cTn id="17" dur="500"/>
                                        <p:tgtEl>
                                          <p:spTgt spid="123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1981200" y="609600"/>
            <a:ext cx="8382000" cy="5973763"/>
          </a:xfrm>
        </p:spPr>
        <p:txBody>
          <a:bodyPr/>
          <a:lstStyle/>
          <a:p>
            <a:pPr eaLnBrk="1" hangingPunct="1">
              <a:buFontTx/>
              <a:buChar char="-"/>
            </a:pPr>
            <a:r>
              <a:rPr lang="en-US" altLang="en-US" sz="4000" b="1" smtClean="0">
                <a:solidFill>
                  <a:schemeClr val="tx2"/>
                </a:solidFill>
              </a:rPr>
              <a:t>Điểm k</a:t>
            </a:r>
            <a:r>
              <a:rPr lang="vi-VN" altLang="en-US" sz="4000" b="1" smtClean="0">
                <a:solidFill>
                  <a:schemeClr val="tx2"/>
                </a:solidFill>
              </a:rPr>
              <a:t>hác:</a:t>
            </a:r>
          </a:p>
          <a:p>
            <a:pPr eaLnBrk="1" hangingPunct="1">
              <a:buFontTx/>
              <a:buNone/>
            </a:pPr>
            <a:r>
              <a:rPr lang="vi-VN" altLang="en-US" sz="4000" smtClean="0">
                <a:solidFill>
                  <a:schemeClr val="tx2"/>
                </a:solidFill>
              </a:rPr>
              <a:t>+ Quân đội được tuyển dụng ở quê hương họ Trần.</a:t>
            </a:r>
          </a:p>
          <a:p>
            <a:pPr eaLnBrk="1" hangingPunct="1">
              <a:buFontTx/>
              <a:buNone/>
            </a:pPr>
            <a:r>
              <a:rPr lang="vi-VN" altLang="en-US" sz="4000" smtClean="0">
                <a:solidFill>
                  <a:schemeClr val="tx2"/>
                </a:solidFill>
              </a:rPr>
              <a:t>+ Chủ trương “ </a:t>
            </a:r>
            <a:r>
              <a:rPr lang="vi-VN" altLang="en-US" sz="4000" i="1" smtClean="0">
                <a:solidFill>
                  <a:srgbClr val="FF33CC"/>
                </a:solidFill>
              </a:rPr>
              <a:t>Quân lính cốt tinh nhuệ, không cốt đông</a:t>
            </a:r>
            <a:r>
              <a:rPr lang="vi-VN" altLang="en-US" sz="4000" smtClean="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box(in)">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box(in)">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box(in)">
                                      <p:cBhvr>
                                        <p:cTn id="17"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2" name="appl2917.wav">
            <a:hlinkClick r:id="" action="ppaction://media"/>
          </p:cNvPr>
          <p:cNvPicPr>
            <a:picLocks noRot="1" noChangeAspect="1" noChangeArrowheads="1"/>
          </p:cNvPicPr>
          <p:nvPr>
            <a:wavAudioFile r:embed="rId1" name="applause.wav"/>
          </p:nvPr>
        </p:nvPicPr>
        <p:blipFill>
          <a:blip r:embed="rId4">
            <a:extLst>
              <a:ext uri="{28A0092B-C50C-407E-A947-70E740481C1C}">
                <a14:useLocalDpi xmlns:a14="http://schemas.microsoft.com/office/drawing/2010/main" val="0"/>
              </a:ext>
            </a:extLst>
          </a:blip>
          <a:srcRect/>
          <a:stretch>
            <a:fillRect/>
          </a:stretch>
        </p:blipFill>
        <p:spPr bwMode="auto">
          <a:xfrm>
            <a:off x="10180638" y="6370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8153400" y="381000"/>
            <a:ext cx="3733800" cy="6324600"/>
            <a:chOff x="144" y="48"/>
            <a:chExt cx="5520" cy="4382"/>
          </a:xfrm>
        </p:grpSpPr>
        <p:sp>
          <p:nvSpPr>
            <p:cNvPr id="88076" name="Rectangle 15"/>
            <p:cNvSpPr>
              <a:spLocks noChangeArrowheads="1"/>
            </p:cNvSpPr>
            <p:nvPr/>
          </p:nvSpPr>
          <p:spPr bwMode="auto">
            <a:xfrm>
              <a:off x="144" y="4094"/>
              <a:ext cx="552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800" b="1">
                  <a:solidFill>
                    <a:srgbClr val="FF3300"/>
                  </a:solidFill>
                  <a:latin typeface="Times New Roman" pitchFamily="18" charset="0"/>
                  <a:cs typeface="Times New Roman" pitchFamily="18" charset="0"/>
                </a:rPr>
                <a:t>Đền thờ Lý Chiêu Hoàng</a:t>
              </a:r>
            </a:p>
          </p:txBody>
        </p:sp>
        <p:pic>
          <p:nvPicPr>
            <p:cNvPr id="154629" name="Picture 16" descr="%5b19013%5dden_Ly_Chieu_Hoang_c"/>
            <p:cNvPicPr>
              <a:picLocks noChangeAspect="1" noChangeArrowheads="1"/>
            </p:cNvPicPr>
            <p:nvPr/>
          </p:nvPicPr>
          <p:blipFill>
            <a:blip r:embed="rId5"/>
            <a:srcRect/>
            <a:stretch>
              <a:fillRect/>
            </a:stretch>
          </p:blipFill>
          <p:spPr bwMode="auto">
            <a:xfrm>
              <a:off x="168" y="48"/>
              <a:ext cx="5424" cy="3936"/>
            </a:xfrm>
            <a:prstGeom prst="rect">
              <a:avLst/>
            </a:prstGeom>
            <a:ln w="88900" cap="sq" cmpd="thickThin">
              <a:solidFill>
                <a:srgbClr val="000000"/>
              </a:solidFill>
              <a:prstDash val="solid"/>
              <a:miter lim="800000"/>
            </a:ln>
            <a:effectLst>
              <a:innerShdw blurRad="76200">
                <a:srgbClr val="000000"/>
              </a:innerShdw>
            </a:effectLst>
          </p:spPr>
        </p:pic>
      </p:grpSp>
      <p:pic>
        <p:nvPicPr>
          <p:cNvPr id="88068" name="Picture 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429544" y="6223794"/>
            <a:ext cx="7620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7488" y="0"/>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070306" y="100806"/>
            <a:ext cx="762001"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1" name="Picture 3"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9942513" y="6378575"/>
            <a:ext cx="7620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2"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63" y="0"/>
            <a:ext cx="37798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252413"/>
            <a:ext cx="3657600"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4"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163" y="3657600"/>
            <a:ext cx="3779837"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5" name="Picture 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30675" y="3581400"/>
            <a:ext cx="371792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fill="hold" display="0">
                  <p:stCondLst>
                    <p:cond delay="indefinite"/>
                  </p:stCondLst>
                  <p:endCondLst>
                    <p:cond evt="onPrev" delay="0">
                      <p:tgtEl>
                        <p:sldTgt/>
                      </p:tgtEl>
                    </p:cond>
                    <p:cond evt="onStopAudio" delay="0">
                      <p:tgtEl>
                        <p:sldTgt/>
                      </p:tgtEl>
                    </p:cond>
                  </p:endCondLst>
                </p:cTn>
                <p:tgtEl>
                  <p:spTgt spid="8295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rocess 1"/>
          <p:cNvSpPr/>
          <p:nvPr/>
        </p:nvSpPr>
        <p:spPr>
          <a:xfrm>
            <a:off x="1676400" y="138113"/>
            <a:ext cx="8839200" cy="6553200"/>
          </a:xfrm>
          <a:prstGeom prst="flowChartProcess">
            <a:avLst/>
          </a:prstGeom>
          <a:noFill/>
          <a:ln w="76200" cap="flat" cmpd="sng" algn="ctr">
            <a:solidFill>
              <a:srgbClr val="0070C0"/>
            </a:solidFill>
            <a:prstDash val="solid"/>
          </a:ln>
          <a:effectLst/>
        </p:spPr>
        <p:txBody>
          <a:bodyPr anchor="ctr"/>
          <a:lstStyle/>
          <a:p>
            <a:pPr algn="ctr" eaLnBrk="1" fontAlgn="auto" hangingPunct="1">
              <a:spcBef>
                <a:spcPts val="0"/>
              </a:spcBef>
              <a:spcAft>
                <a:spcPts val="0"/>
              </a:spcAft>
              <a:defRPr/>
            </a:pPr>
            <a:endParaRPr lang="en-US" kern="0" dirty="0">
              <a:solidFill>
                <a:srgbClr val="FF0000"/>
              </a:solidFill>
              <a:latin typeface="Calibri"/>
              <a:cs typeface="Arial"/>
            </a:endParaRPr>
          </a:p>
        </p:txBody>
      </p:sp>
      <p:pic>
        <p:nvPicPr>
          <p:cNvPr id="89091" name="Picture 2" descr="mua-smart-tivi-gia-re1 - Mua Sắm Điện Máy Giá Rẻ Tại Thế Giới Điện Máy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5088"/>
            <a:ext cx="118872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 y="349250"/>
            <a:ext cx="115443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 y="349250"/>
            <a:ext cx="1304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6"/>
          <p:cNvSpPr>
            <a:spLocks noChangeArrowheads="1"/>
          </p:cNvSpPr>
          <p:nvPr/>
        </p:nvSpPr>
        <p:spPr bwMode="gray">
          <a:xfrm>
            <a:off x="1757997" y="349232"/>
            <a:ext cx="4871403" cy="918736"/>
          </a:xfrm>
          <a:prstGeom prst="roundRect">
            <a:avLst>
              <a:gd name="adj" fmla="val 50000"/>
            </a:avLst>
          </a:prstGeom>
          <a:solidFill>
            <a:srgbClr val="FF0000"/>
          </a:solidFill>
          <a:ln w="38100" algn="ctr">
            <a:noFill/>
            <a:round/>
            <a:headEnd/>
            <a:tailEnd/>
          </a:ln>
          <a:effectLst/>
          <a:scene3d>
            <a:camera prst="orthographicFront"/>
            <a:lightRig rig="threePt" dir="t"/>
          </a:scene3d>
          <a:sp3d>
            <a:bevelT prst="convex"/>
          </a:sp3d>
        </p:spPr>
        <p:txBody>
          <a:bodyPr wrap="none" anchor="ctr"/>
          <a:lstStyle/>
          <a:p>
            <a:pPr algn="ctr" fontAlgn="auto">
              <a:spcBef>
                <a:spcPts val="0"/>
              </a:spcBef>
              <a:spcAft>
                <a:spcPts val="0"/>
              </a:spcAft>
              <a:defRPr/>
            </a:pPr>
            <a:r>
              <a:rPr lang="en-US" sz="4000" b="1" i="1" kern="0" dirty="0">
                <a:solidFill>
                  <a:prstClr val="white"/>
                </a:solidFill>
                <a:latin typeface="Times New Roman" panose="02020603050405020304" pitchFamily="18" charset="0"/>
                <a:cs typeface="Times New Roman" panose="02020603050405020304" pitchFamily="18" charset="0"/>
              </a:rPr>
              <a:t>1. </a:t>
            </a:r>
            <a:r>
              <a:rPr lang="en-US" sz="4000" b="1" i="1" kern="0" dirty="0" err="1">
                <a:solidFill>
                  <a:prstClr val="white"/>
                </a:solidFill>
                <a:latin typeface="Times New Roman" panose="02020603050405020304" pitchFamily="18" charset="0"/>
                <a:cs typeface="Times New Roman" panose="02020603050405020304" pitchFamily="18" charset="0"/>
              </a:rPr>
              <a:t>Nhà</a:t>
            </a:r>
            <a:r>
              <a:rPr lang="en-US" sz="4000" b="1" i="1" kern="0" dirty="0">
                <a:solidFill>
                  <a:prstClr val="white"/>
                </a:solidFill>
                <a:latin typeface="Times New Roman" panose="02020603050405020304" pitchFamily="18" charset="0"/>
                <a:cs typeface="Times New Roman" panose="02020603050405020304" pitchFamily="18" charset="0"/>
              </a:rPr>
              <a:t> </a:t>
            </a:r>
            <a:r>
              <a:rPr lang="en-US" sz="4000" b="1" i="1" kern="0" dirty="0" err="1">
                <a:solidFill>
                  <a:prstClr val="white"/>
                </a:solidFill>
                <a:latin typeface="Times New Roman" panose="02020603050405020304" pitchFamily="18" charset="0"/>
                <a:cs typeface="Times New Roman" panose="02020603050405020304" pitchFamily="18" charset="0"/>
              </a:rPr>
              <a:t>Trần</a:t>
            </a:r>
            <a:r>
              <a:rPr lang="en-US" sz="4000" b="1" i="1" kern="0" dirty="0">
                <a:solidFill>
                  <a:prstClr val="white"/>
                </a:solidFill>
                <a:latin typeface="Times New Roman" panose="02020603050405020304" pitchFamily="18" charset="0"/>
                <a:cs typeface="Times New Roman" panose="02020603050405020304" pitchFamily="18" charset="0"/>
              </a:rPr>
              <a:t> </a:t>
            </a:r>
            <a:r>
              <a:rPr lang="en-US" sz="4000" b="1" i="1" kern="0" dirty="0" err="1">
                <a:solidFill>
                  <a:prstClr val="white"/>
                </a:solidFill>
                <a:latin typeface="Times New Roman" panose="02020603050405020304" pitchFamily="18" charset="0"/>
                <a:cs typeface="Times New Roman" panose="02020603050405020304" pitchFamily="18" charset="0"/>
              </a:rPr>
              <a:t>thành</a:t>
            </a:r>
            <a:r>
              <a:rPr lang="en-US" sz="4000" b="1" i="1" kern="0" dirty="0">
                <a:solidFill>
                  <a:prstClr val="white"/>
                </a:solidFill>
                <a:latin typeface="Times New Roman" panose="02020603050405020304" pitchFamily="18" charset="0"/>
                <a:cs typeface="Times New Roman" panose="02020603050405020304" pitchFamily="18" charset="0"/>
              </a:rPr>
              <a:t> </a:t>
            </a:r>
            <a:r>
              <a:rPr lang="en-US" sz="4000" b="1" i="1" kern="0" dirty="0" err="1">
                <a:solidFill>
                  <a:prstClr val="white"/>
                </a:solidFill>
                <a:latin typeface="Times New Roman" panose="02020603050405020304" pitchFamily="18" charset="0"/>
                <a:cs typeface="Times New Roman" panose="02020603050405020304" pitchFamily="18" charset="0"/>
              </a:rPr>
              <a:t>lập</a:t>
            </a:r>
            <a:endParaRPr lang="en-US" sz="4000" b="1" i="1" kern="0" dirty="0">
              <a:solidFill>
                <a:prstClr val="white"/>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31375" y="349250"/>
            <a:ext cx="2370138"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75" y="-152400"/>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358775"/>
            <a:ext cx="11582400" cy="550862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a:spAutoFit/>
          </a:bodyPr>
          <a:lstStyle/>
          <a:p>
            <a:pPr>
              <a:defRPr/>
            </a:pPr>
            <a:r>
              <a:rPr lang="en-US" sz="4400" dirty="0">
                <a:solidFill>
                  <a:schemeClr val="bg1"/>
                </a:solidFill>
                <a:latin typeface="Times New Roman" panose="02020603050405020304" pitchFamily="18" charset="0"/>
                <a:cs typeface="Times New Roman" panose="02020603050405020304" pitchFamily="18" charset="0"/>
              </a:rPr>
              <a:t>- Nhà Lý thành lập vào năm…………………</a:t>
            </a:r>
          </a:p>
          <a:p>
            <a:pPr>
              <a:defRPr/>
            </a:pPr>
            <a:r>
              <a:rPr lang="en-US" sz="4400" dirty="0">
                <a:solidFill>
                  <a:schemeClr val="bg1"/>
                </a:solidFill>
                <a:latin typeface="Times New Roman" panose="02020603050405020304" pitchFamily="18" charset="0"/>
                <a:cs typeface="Times New Roman" panose="02020603050405020304" pitchFamily="18" charset="0"/>
              </a:rPr>
              <a:t>- Kinh đô nhà Lý xây dựng ở ……..</a:t>
            </a:r>
            <a:endParaRPr lang="vi-VN" sz="4400" dirty="0">
              <a:solidFill>
                <a:schemeClr val="bg1"/>
              </a:solidFill>
              <a:latin typeface="Times New Roman" panose="02020603050405020304" pitchFamily="18" charset="0"/>
              <a:cs typeface="Times New Roman" panose="02020603050405020304" pitchFamily="18" charset="0"/>
            </a:endParaRPr>
          </a:p>
          <a:p>
            <a:pPr marL="571500" indent="-571500">
              <a:buFontTx/>
              <a:buChar char="-"/>
              <a:defRPr/>
            </a:pPr>
            <a:r>
              <a:rPr lang="en-US" sz="4400" dirty="0">
                <a:solidFill>
                  <a:schemeClr val="bg1"/>
                </a:solidFill>
                <a:latin typeface="Times New Roman" panose="02020603050405020304" pitchFamily="18" charset="0"/>
                <a:cs typeface="Times New Roman" panose="02020603050405020304" pitchFamily="18" charset="0"/>
              </a:rPr>
              <a:t>Năm 1054, nhà Lý đổi tên nước ta là…….</a:t>
            </a:r>
          </a:p>
          <a:p>
            <a:pPr>
              <a:defRPr/>
            </a:pPr>
            <a:r>
              <a:rPr lang="en-US" sz="4400" dirty="0">
                <a:solidFill>
                  <a:schemeClr val="bg1"/>
                </a:solidFill>
                <a:latin typeface="Times New Roman" panose="02020603050405020304" pitchFamily="18" charset="0"/>
                <a:cs typeface="Times New Roman" panose="02020603050405020304" pitchFamily="18" charset="0"/>
              </a:rPr>
              <a:t>- Kinh tế, xã hội và nghệ thuật thời Lý rất phát triển. </a:t>
            </a:r>
          </a:p>
          <a:p>
            <a:pPr>
              <a:defRPr/>
            </a:pPr>
            <a:r>
              <a:rPr lang="en-US" sz="4400" dirty="0">
                <a:solidFill>
                  <a:schemeClr val="bg1"/>
                </a:solidFill>
                <a:latin typeface="Times New Roman" panose="02020603050405020304" pitchFamily="18" charset="0"/>
                <a:cs typeface="Times New Roman" panose="02020603050405020304" pitchFamily="18" charset="0"/>
              </a:rPr>
              <a:t>- Nhà Lý ban hành bộ luật…………..là bộ luật thành văn đầu tiên của nước ta. </a:t>
            </a:r>
          </a:p>
          <a:p>
            <a:pPr>
              <a:defRPr/>
            </a:pPr>
            <a:r>
              <a:rPr lang="en-US" sz="4400" dirty="0">
                <a:solidFill>
                  <a:schemeClr val="bg1"/>
                </a:solidFill>
                <a:latin typeface="Times New Roman" panose="02020603050405020304" pitchFamily="18" charset="0"/>
                <a:cs typeface="Times New Roman" panose="02020603050405020304" pitchFamily="18" charset="0"/>
              </a:rPr>
              <a:t>-Từ cuối thế kỉ XII, </a:t>
            </a:r>
            <a:r>
              <a:rPr lang="en-US" sz="4400" dirty="0" err="1">
                <a:solidFill>
                  <a:schemeClr val="bg1"/>
                </a:solidFill>
                <a:latin typeface="Times New Roman" panose="02020603050405020304" pitchFamily="18" charset="0"/>
                <a:cs typeface="Times New Roman" panose="02020603050405020304" pitchFamily="18" charset="0"/>
              </a:rPr>
              <a:t>nhà</a:t>
            </a:r>
            <a:r>
              <a:rPr lang="en-US" sz="4400" dirty="0">
                <a:solidFill>
                  <a:schemeClr val="bg1"/>
                </a:solidFill>
                <a:latin typeface="Times New Roman" panose="02020603050405020304" pitchFamily="18" charset="0"/>
                <a:cs typeface="Times New Roman" panose="02020603050405020304" pitchFamily="18" charset="0"/>
              </a:rPr>
              <a:t> Lý ngày </a:t>
            </a:r>
            <a:r>
              <a:rPr lang="en-US" sz="4400" dirty="0" err="1">
                <a:solidFill>
                  <a:schemeClr val="bg1"/>
                </a:solidFill>
                <a:latin typeface="Times New Roman" panose="02020603050405020304" pitchFamily="18" charset="0"/>
                <a:cs typeface="Times New Roman" panose="02020603050405020304" pitchFamily="18" charset="0"/>
              </a:rPr>
              <a:t>càng</a:t>
            </a:r>
            <a:r>
              <a:rPr lang="en-US" sz="4400" dirty="0">
                <a:solidFill>
                  <a:schemeClr val="bg1"/>
                </a:solidFill>
                <a:latin typeface="Times New Roman" panose="02020603050405020304" pitchFamily="18" charset="0"/>
                <a:cs typeface="Times New Roman" panose="02020603050405020304" pitchFamily="18" charset="0"/>
              </a:rPr>
              <a:t> …...</a:t>
            </a:r>
          </a:p>
        </p:txBody>
      </p:sp>
      <p:sp>
        <p:nvSpPr>
          <p:cNvPr id="6" name="Horizontal Scroll 5"/>
          <p:cNvSpPr>
            <a:spLocks noChangeArrowheads="1"/>
          </p:cNvSpPr>
          <p:nvPr/>
        </p:nvSpPr>
        <p:spPr bwMode="auto">
          <a:xfrm>
            <a:off x="7391400" y="287338"/>
            <a:ext cx="1447800" cy="725487"/>
          </a:xfrm>
          <a:prstGeom prst="horizontalScroll">
            <a:avLst>
              <a:gd name="adj" fmla="val 125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3600" b="1">
                <a:solidFill>
                  <a:srgbClr val="003300"/>
                </a:solidFill>
                <a:latin typeface="Times New Roman" pitchFamily="18" charset="0"/>
                <a:cs typeface="Times New Roman" pitchFamily="18" charset="0"/>
              </a:rPr>
              <a:t>1009</a:t>
            </a:r>
            <a:endParaRPr lang="vi-VN" altLang="en-US" sz="3600" b="1">
              <a:solidFill>
                <a:srgbClr val="003300"/>
              </a:solidFill>
              <a:latin typeface="Times New Roman" pitchFamily="18" charset="0"/>
              <a:cs typeface="Times New Roman" pitchFamily="18" charset="0"/>
            </a:endParaRPr>
          </a:p>
        </p:txBody>
      </p:sp>
      <p:sp>
        <p:nvSpPr>
          <p:cNvPr id="8" name="Rectangle 7"/>
          <p:cNvSpPr>
            <a:spLocks noChangeArrowheads="1"/>
          </p:cNvSpPr>
          <p:nvPr/>
        </p:nvSpPr>
        <p:spPr bwMode="auto">
          <a:xfrm>
            <a:off x="7334250" y="1168400"/>
            <a:ext cx="2743200" cy="550863"/>
          </a:xfrm>
          <a:prstGeom prst="rect">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3600" b="1">
                <a:latin typeface="Times New Roman" pitchFamily="18" charset="0"/>
              </a:rPr>
              <a:t>Thăng Long</a:t>
            </a:r>
            <a:endParaRPr lang="vi-VN" altLang="en-US" sz="3600" b="1">
              <a:latin typeface="Times New Roman" pitchFamily="18" charset="0"/>
            </a:endParaRPr>
          </a:p>
        </p:txBody>
      </p:sp>
      <p:sp>
        <p:nvSpPr>
          <p:cNvPr id="9" name="Left-Right Arrow 8"/>
          <p:cNvSpPr>
            <a:spLocks noChangeArrowheads="1"/>
          </p:cNvSpPr>
          <p:nvPr/>
        </p:nvSpPr>
        <p:spPr bwMode="auto">
          <a:xfrm>
            <a:off x="9296400" y="1770063"/>
            <a:ext cx="2689225" cy="755650"/>
          </a:xfrm>
          <a:prstGeom prst="leftRightArrow">
            <a:avLst>
              <a:gd name="adj1" fmla="val 72157"/>
              <a:gd name="adj2" fmla="val 50005"/>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3600" b="1">
                <a:latin typeface="Times New Roman" pitchFamily="18" charset="0"/>
              </a:rPr>
              <a:t>Đại Việt</a:t>
            </a:r>
            <a:endParaRPr lang="vi-VN" altLang="en-US" sz="3600" b="1">
              <a:latin typeface="Times New Roman" pitchFamily="18" charset="0"/>
            </a:endParaRPr>
          </a:p>
        </p:txBody>
      </p:sp>
      <p:sp>
        <p:nvSpPr>
          <p:cNvPr id="10" name="Horizontal Scroll 9"/>
          <p:cNvSpPr>
            <a:spLocks noChangeArrowheads="1"/>
          </p:cNvSpPr>
          <p:nvPr/>
        </p:nvSpPr>
        <p:spPr bwMode="auto">
          <a:xfrm>
            <a:off x="6477000" y="3733800"/>
            <a:ext cx="2133600" cy="685800"/>
          </a:xfrm>
          <a:prstGeom prst="horizontalScroll">
            <a:avLst>
              <a:gd name="adj" fmla="val 125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3600" b="1">
                <a:latin typeface="Times New Roman" pitchFamily="18" charset="0"/>
              </a:rPr>
              <a:t>Hình thư</a:t>
            </a:r>
            <a:endParaRPr lang="vi-VN" altLang="en-US" sz="3600" b="1">
              <a:latin typeface="Times New Roman" pitchFamily="18" charset="0"/>
            </a:endParaRPr>
          </a:p>
        </p:txBody>
      </p:sp>
      <p:sp>
        <p:nvSpPr>
          <p:cNvPr id="11" name="Left-Right Arrow 8"/>
          <p:cNvSpPr>
            <a:spLocks noChangeArrowheads="1"/>
          </p:cNvSpPr>
          <p:nvPr/>
        </p:nvSpPr>
        <p:spPr bwMode="auto">
          <a:xfrm>
            <a:off x="8828088" y="4968875"/>
            <a:ext cx="2689225" cy="755650"/>
          </a:xfrm>
          <a:prstGeom prst="leftRightArrow">
            <a:avLst>
              <a:gd name="adj1" fmla="val 72157"/>
              <a:gd name="adj2" fmla="val 50005"/>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3600" b="1">
                <a:latin typeface="Times New Roman" pitchFamily="18" charset="0"/>
              </a:rPr>
              <a:t> suy yếu.</a:t>
            </a:r>
            <a:endParaRPr lang="vi-VN" altLang="en-US" sz="3600" b="1">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0638"/>
            <a:ext cx="1219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28600"/>
            <a:ext cx="1304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Vertical Scroll 5"/>
          <p:cNvSpPr>
            <a:spLocks noChangeArrowheads="1"/>
          </p:cNvSpPr>
          <p:nvPr/>
        </p:nvSpPr>
        <p:spPr bwMode="auto">
          <a:xfrm>
            <a:off x="2209800" y="685800"/>
            <a:ext cx="8534400" cy="5105400"/>
          </a:xfrm>
          <a:prstGeom prst="verticalScroll">
            <a:avLst>
              <a:gd name="adj" fmla="val 12500"/>
            </a:avLst>
          </a:prstGeom>
          <a:solidFill>
            <a:srgbClr val="FFFF00"/>
          </a:solidFill>
          <a:ln w="9525" algn="ctr">
            <a:solidFill>
              <a:schemeClr val="tx1"/>
            </a:solidFill>
            <a:round/>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4400" b="1">
                <a:latin typeface="Times New Roman" pitchFamily="18" charset="0"/>
              </a:rPr>
              <a:t>Cô mời các bạn xem đoạn phim tư liệu sau đây lựa chọn những nội dung đúng về hoàn cảnh thành lập nhà Trần ?</a:t>
            </a:r>
            <a:endParaRPr lang="vi-VN" altLang="en-US" sz="4400" b="1">
              <a:latin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ài 12 Nhà Trần thành lập_Trim_Trim.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1"/>
          <p:cNvSpPr txBox="1">
            <a:spLocks noChangeArrowheads="1"/>
          </p:cNvSpPr>
          <p:nvPr/>
        </p:nvSpPr>
        <p:spPr bwMode="auto">
          <a:xfrm>
            <a:off x="152400" y="152400"/>
            <a:ext cx="1207135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150000"/>
              </a:lnSpc>
              <a:spcBef>
                <a:spcPct val="0"/>
              </a:spcBef>
              <a:buFontTx/>
              <a:buNone/>
            </a:pPr>
            <a:r>
              <a:rPr lang="en-US" altLang="vi-VN" sz="3600">
                <a:latin typeface="Times New Roman" pitchFamily="18" charset="0"/>
                <a:cs typeface="Times New Roman" pitchFamily="18" charset="0"/>
              </a:rPr>
              <a:t>- Từ cuối Thế kỉ XII, ……1………….   Chính quyền 2………………….…         ,  quan lại ……3………….Đời sống nhân dân……4… Các thế lực phong kiến địa phương</a:t>
            </a:r>
          </a:p>
          <a:p>
            <a:pPr>
              <a:lnSpc>
                <a:spcPct val="150000"/>
              </a:lnSpc>
              <a:spcBef>
                <a:spcPct val="0"/>
              </a:spcBef>
              <a:buFontTx/>
              <a:buNone/>
            </a:pPr>
            <a:r>
              <a:rPr lang="en-US" altLang="vi-VN" sz="3600">
                <a:latin typeface="Times New Roman" pitchFamily="18" charset="0"/>
                <a:cs typeface="Times New Roman" pitchFamily="18" charset="0"/>
              </a:rPr>
              <a:t>……5….……..                 .Nhà Lý phải dựa vào thế lực …6  …   ..để …..7…….Họ Trần đã buộc …..8….    ….        nhường ngôi cho chồng là…9…... …Đầu năm …….10…Trần Cảnh lên ngôi vua -- - &gt;Nhà …11…..thành lập</a:t>
            </a:r>
          </a:p>
        </p:txBody>
      </p:sp>
      <p:sp>
        <p:nvSpPr>
          <p:cNvPr id="11" name="TextBox 10"/>
          <p:cNvSpPr txBox="1">
            <a:spLocks noChangeArrowheads="1"/>
          </p:cNvSpPr>
          <p:nvPr/>
        </p:nvSpPr>
        <p:spPr bwMode="auto">
          <a:xfrm>
            <a:off x="4298950" y="346075"/>
            <a:ext cx="3162300"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3600">
                <a:solidFill>
                  <a:srgbClr val="FF0000"/>
                </a:solidFill>
                <a:latin typeface="Times New Roman" pitchFamily="18" charset="0"/>
                <a:cs typeface="Times New Roman" pitchFamily="18" charset="0"/>
              </a:rPr>
              <a:t>nhà Lý suy yếu</a:t>
            </a:r>
            <a:r>
              <a:rPr lang="en-US" altLang="vi-VN" sz="2800">
                <a:latin typeface="Times New Roman" pitchFamily="18" charset="0"/>
                <a:cs typeface="Times New Roman" pitchFamily="18" charset="0"/>
              </a:rPr>
              <a:t>.</a:t>
            </a:r>
            <a:endParaRPr lang="vi-VN" altLang="vi-VN" sz="2800"/>
          </a:p>
        </p:txBody>
      </p:sp>
      <p:sp>
        <p:nvSpPr>
          <p:cNvPr id="4" name="Rectangle 3"/>
          <p:cNvSpPr>
            <a:spLocks noChangeArrowheads="1"/>
          </p:cNvSpPr>
          <p:nvPr/>
        </p:nvSpPr>
        <p:spPr bwMode="auto">
          <a:xfrm>
            <a:off x="158750" y="1241425"/>
            <a:ext cx="5037138" cy="522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2800">
                <a:solidFill>
                  <a:srgbClr val="FF0000"/>
                </a:solidFill>
                <a:latin typeface="Times New Roman" pitchFamily="18" charset="0"/>
                <a:cs typeface="Times New Roman" pitchFamily="18" charset="0"/>
              </a:rPr>
              <a:t>không chăm lo đời sống nhân dân</a:t>
            </a:r>
            <a:endParaRPr lang="vi-VN" altLang="vi-VN" sz="2800"/>
          </a:p>
        </p:txBody>
      </p:sp>
      <p:sp>
        <p:nvSpPr>
          <p:cNvPr id="5" name="Rectangle 4"/>
          <p:cNvSpPr>
            <a:spLocks noChangeArrowheads="1"/>
          </p:cNvSpPr>
          <p:nvPr/>
        </p:nvSpPr>
        <p:spPr bwMode="auto">
          <a:xfrm>
            <a:off x="7239000" y="1274763"/>
            <a:ext cx="2714625"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a:solidFill>
                  <a:srgbClr val="FF0000"/>
                </a:solidFill>
                <a:latin typeface="Times New Roman" pitchFamily="18" charset="0"/>
                <a:cs typeface="Times New Roman" pitchFamily="18" charset="0"/>
              </a:rPr>
              <a:t>ăn chơi sa đọa</a:t>
            </a:r>
            <a:r>
              <a:rPr lang="en-US" altLang="vi-VN" sz="2800">
                <a:latin typeface="Times New Roman" pitchFamily="18" charset="0"/>
                <a:cs typeface="Times New Roman" pitchFamily="18" charset="0"/>
              </a:rPr>
              <a:t>. </a:t>
            </a:r>
            <a:endParaRPr lang="vi-VN" altLang="vi-VN" sz="2800"/>
          </a:p>
        </p:txBody>
      </p:sp>
      <p:sp>
        <p:nvSpPr>
          <p:cNvPr id="6" name="Rectangle 5"/>
          <p:cNvSpPr>
            <a:spLocks noChangeArrowheads="1"/>
          </p:cNvSpPr>
          <p:nvPr/>
        </p:nvSpPr>
        <p:spPr bwMode="auto">
          <a:xfrm>
            <a:off x="1974850" y="2016125"/>
            <a:ext cx="1582738" cy="6461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3600">
                <a:solidFill>
                  <a:srgbClr val="FF0000"/>
                </a:solidFill>
                <a:latin typeface="Times New Roman" pitchFamily="18" charset="0"/>
                <a:cs typeface="Times New Roman" pitchFamily="18" charset="0"/>
              </a:rPr>
              <a:t>đói khổ</a:t>
            </a:r>
            <a:endParaRPr lang="vi-VN" altLang="vi-VN" sz="3600"/>
          </a:p>
        </p:txBody>
      </p:sp>
      <p:sp>
        <p:nvSpPr>
          <p:cNvPr id="7" name="Rectangle 6"/>
          <p:cNvSpPr>
            <a:spLocks noChangeArrowheads="1"/>
          </p:cNvSpPr>
          <p:nvPr/>
        </p:nvSpPr>
        <p:spPr bwMode="auto">
          <a:xfrm>
            <a:off x="152400" y="2787650"/>
            <a:ext cx="4813300" cy="584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a:solidFill>
                  <a:srgbClr val="FF0000"/>
                </a:solidFill>
                <a:latin typeface="Times New Roman" pitchFamily="18" charset="0"/>
                <a:cs typeface="Times New Roman" pitchFamily="18" charset="0"/>
              </a:rPr>
              <a:t>nổi dậy chống lại triều đình </a:t>
            </a:r>
            <a:endParaRPr lang="vi-VN" altLang="vi-VN"/>
          </a:p>
        </p:txBody>
      </p:sp>
      <p:sp>
        <p:nvSpPr>
          <p:cNvPr id="8" name="Rectangle 7"/>
          <p:cNvSpPr>
            <a:spLocks noChangeArrowheads="1"/>
          </p:cNvSpPr>
          <p:nvPr/>
        </p:nvSpPr>
        <p:spPr bwMode="auto">
          <a:xfrm>
            <a:off x="10363200" y="2909888"/>
            <a:ext cx="1724025"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3600">
                <a:solidFill>
                  <a:srgbClr val="FF0000"/>
                </a:solidFill>
                <a:latin typeface="Times New Roman" pitchFamily="18" charset="0"/>
                <a:cs typeface="Times New Roman" pitchFamily="18" charset="0"/>
              </a:rPr>
              <a:t>họ Trần </a:t>
            </a:r>
            <a:endParaRPr lang="vi-VN" altLang="vi-VN" sz="3600"/>
          </a:p>
        </p:txBody>
      </p:sp>
      <p:sp>
        <p:nvSpPr>
          <p:cNvPr id="9" name="Rectangle 8"/>
          <p:cNvSpPr>
            <a:spLocks noChangeArrowheads="1"/>
          </p:cNvSpPr>
          <p:nvPr/>
        </p:nvSpPr>
        <p:spPr bwMode="auto">
          <a:xfrm>
            <a:off x="965200" y="3541713"/>
            <a:ext cx="1906588"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3600">
                <a:solidFill>
                  <a:srgbClr val="FF0000"/>
                </a:solidFill>
                <a:latin typeface="Times New Roman" pitchFamily="18" charset="0"/>
                <a:cs typeface="Times New Roman" pitchFamily="18" charset="0"/>
              </a:rPr>
              <a:t>dẹp loạn</a:t>
            </a:r>
            <a:r>
              <a:rPr lang="en-US" altLang="vi-VN" sz="2800">
                <a:latin typeface="Times New Roman" pitchFamily="18" charset="0"/>
                <a:cs typeface="Times New Roman" pitchFamily="18" charset="0"/>
              </a:rPr>
              <a:t>. </a:t>
            </a:r>
            <a:endParaRPr lang="vi-VN" altLang="vi-VN" sz="2800"/>
          </a:p>
        </p:txBody>
      </p:sp>
      <p:sp>
        <p:nvSpPr>
          <p:cNvPr id="10" name="Rectangle 9"/>
          <p:cNvSpPr>
            <a:spLocks noChangeArrowheads="1"/>
          </p:cNvSpPr>
          <p:nvPr/>
        </p:nvSpPr>
        <p:spPr bwMode="auto">
          <a:xfrm>
            <a:off x="6096000" y="3522663"/>
            <a:ext cx="337820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3600">
                <a:solidFill>
                  <a:srgbClr val="FF0000"/>
                </a:solidFill>
                <a:latin typeface="Times New Roman" pitchFamily="18" charset="0"/>
                <a:cs typeface="Times New Roman" pitchFamily="18" charset="0"/>
              </a:rPr>
              <a:t>Lý Chiêu Hoàng</a:t>
            </a:r>
            <a:r>
              <a:rPr lang="en-US" altLang="vi-VN" sz="3600">
                <a:latin typeface="Times New Roman" pitchFamily="18" charset="0"/>
                <a:cs typeface="Times New Roman" pitchFamily="18" charset="0"/>
              </a:rPr>
              <a:t> </a:t>
            </a:r>
            <a:endParaRPr lang="vi-VN" altLang="vi-VN" sz="3600"/>
          </a:p>
        </p:txBody>
      </p:sp>
      <p:sp>
        <p:nvSpPr>
          <p:cNvPr id="12" name="Rectangle 11"/>
          <p:cNvSpPr>
            <a:spLocks noChangeArrowheads="1"/>
          </p:cNvSpPr>
          <p:nvPr/>
        </p:nvSpPr>
        <p:spPr bwMode="auto">
          <a:xfrm>
            <a:off x="2847975" y="4600575"/>
            <a:ext cx="1697038"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2800">
                <a:solidFill>
                  <a:srgbClr val="FF0000"/>
                </a:solidFill>
                <a:latin typeface="Times New Roman" pitchFamily="18" charset="0"/>
                <a:cs typeface="Times New Roman" pitchFamily="18" charset="0"/>
              </a:rPr>
              <a:t>Trần Cảnh</a:t>
            </a:r>
            <a:endParaRPr lang="vi-VN" altLang="vi-VN" sz="2800"/>
          </a:p>
        </p:txBody>
      </p:sp>
      <p:sp>
        <p:nvSpPr>
          <p:cNvPr id="13" name="Rectangle 12"/>
          <p:cNvSpPr>
            <a:spLocks noChangeArrowheads="1"/>
          </p:cNvSpPr>
          <p:nvPr/>
        </p:nvSpPr>
        <p:spPr bwMode="auto">
          <a:xfrm>
            <a:off x="6750050" y="4389438"/>
            <a:ext cx="1174750"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3600">
                <a:solidFill>
                  <a:srgbClr val="FF0000"/>
                </a:solidFill>
                <a:latin typeface="Times New Roman" pitchFamily="18" charset="0"/>
                <a:cs typeface="Times New Roman" pitchFamily="18" charset="0"/>
              </a:rPr>
              <a:t>1226</a:t>
            </a:r>
            <a:endParaRPr lang="vi-VN" altLang="vi-VN" sz="3600"/>
          </a:p>
        </p:txBody>
      </p:sp>
      <p:sp>
        <p:nvSpPr>
          <p:cNvPr id="14" name="Rectangle 13"/>
          <p:cNvSpPr>
            <a:spLocks noChangeArrowheads="1"/>
          </p:cNvSpPr>
          <p:nvPr/>
        </p:nvSpPr>
        <p:spPr bwMode="auto">
          <a:xfrm>
            <a:off x="2990850" y="5294313"/>
            <a:ext cx="1133475"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vi-VN" sz="4000">
                <a:solidFill>
                  <a:srgbClr val="FF0000"/>
                </a:solidFill>
                <a:latin typeface="Times New Roman" pitchFamily="18" charset="0"/>
                <a:cs typeface="Times New Roman" pitchFamily="18" charset="0"/>
              </a:rPr>
              <a:t>Trần</a:t>
            </a:r>
            <a:endParaRPr lang="vi-VN" altLang="vi-VN" sz="4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arn(inVertical)">
                                      <p:cBhvr>
                                        <p:cTn id="50" dur="500"/>
                                        <p:tgtEl>
                                          <p:spTgt spid="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circle(in)">
                                      <p:cBhvr>
                                        <p:cTn id="60" dur="2000"/>
                                        <p:tgtEl>
                                          <p:spTgt spid="1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6" grpId="0" animBg="1"/>
      <p:bldP spid="7" grpId="0" animBg="1"/>
      <p:bldP spid="8" grpId="0" animBg="1"/>
      <p:bldP spid="9" grpId="0" animBg="1"/>
      <p:bldP spid="10"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9bff386f45359cf7b573739591ae532e94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8750</TotalTime>
  <Words>1092</Words>
  <Application>Microsoft Office PowerPoint</Application>
  <PresentationFormat>Custom</PresentationFormat>
  <Paragraphs>176</Paragraphs>
  <Slides>32</Slides>
  <Notes>10</Notes>
  <HiddenSlides>0</HiddenSlides>
  <MMClips>4</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32</vt:i4>
      </vt:variant>
    </vt:vector>
  </HeadingPairs>
  <TitlesOfParts>
    <vt:vector size="46" baseType="lpstr">
      <vt:lpstr>Arial</vt:lpstr>
      <vt:lpstr>Calibri</vt:lpstr>
      <vt:lpstr>Times New Roman</vt:lpstr>
      <vt:lpstr>.VnTime</vt:lpstr>
      <vt:lpstr>VNI-Times</vt:lpstr>
      <vt:lpstr>.VnTimeH</vt:lpstr>
      <vt:lpstr>Wingdings</vt:lpstr>
      <vt:lpstr>Office Theme</vt:lpstr>
      <vt:lpstr>5_Default Design</vt:lpstr>
      <vt:lpstr>6_Default Design</vt:lpstr>
      <vt:lpstr>8_Default Design</vt:lpstr>
      <vt:lpstr>Default Design</vt:lpstr>
      <vt:lpstr>3_Default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Thu Hương</dc:creator>
  <cp:lastModifiedBy>Administrator</cp:lastModifiedBy>
  <cp:revision>610</cp:revision>
  <cp:lastPrinted>2017-10-07T14:25:46Z</cp:lastPrinted>
  <dcterms:created xsi:type="dcterms:W3CDTF">2016-11-08T15:49:04Z</dcterms:created>
  <dcterms:modified xsi:type="dcterms:W3CDTF">2023-03-28T23:52:52Z</dcterms:modified>
</cp:coreProperties>
</file>