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0.jpg" ContentType="image/gif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3" r:id="rId3"/>
    <p:sldMasterId id="2147483689" r:id="rId4"/>
    <p:sldMasterId id="2147483702" r:id="rId5"/>
    <p:sldMasterId id="2147483708" r:id="rId6"/>
  </p:sldMasterIdLst>
  <p:notesMasterIdLst>
    <p:notesMasterId r:id="rId30"/>
  </p:notesMasterIdLst>
  <p:sldIdLst>
    <p:sldId id="11088516" r:id="rId7"/>
    <p:sldId id="11088512" r:id="rId8"/>
    <p:sldId id="11088513" r:id="rId9"/>
    <p:sldId id="11088536" r:id="rId10"/>
    <p:sldId id="257" r:id="rId11"/>
    <p:sldId id="261" r:id="rId12"/>
    <p:sldId id="708" r:id="rId13"/>
    <p:sldId id="2007577204" r:id="rId14"/>
    <p:sldId id="630" r:id="rId15"/>
    <p:sldId id="2007577205" r:id="rId16"/>
    <p:sldId id="709" r:id="rId17"/>
    <p:sldId id="2007577206" r:id="rId18"/>
    <p:sldId id="2007577199" r:id="rId19"/>
    <p:sldId id="282" r:id="rId20"/>
    <p:sldId id="625" r:id="rId21"/>
    <p:sldId id="626" r:id="rId22"/>
    <p:sldId id="463" r:id="rId23"/>
    <p:sldId id="462" r:id="rId24"/>
    <p:sldId id="460" r:id="rId25"/>
    <p:sldId id="461" r:id="rId26"/>
    <p:sldId id="628" r:id="rId27"/>
    <p:sldId id="629" r:id="rId28"/>
    <p:sldId id="281" r:id="rId2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70"/>
  </p:normalViewPr>
  <p:slideViewPr>
    <p:cSldViewPr snapToGrid="0" snapToObjects="1" showGuides="1">
      <p:cViewPr varScale="1">
        <p:scale>
          <a:sx n="119" d="100"/>
          <a:sy n="119" d="100"/>
        </p:scale>
        <p:origin x="216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4A29-43CA-DE49-8535-8F73159D7740}" type="datetimeFigureOut">
              <a:rPr lang="en-VN" smtClean="0"/>
              <a:t>06/12/2021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50EC-962D-674E-B8C3-079BAAE4272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129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0" name="Google Shape;5920;gcc9050bdf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1" name="Google Shape;5921;gcc9050bdf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234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2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1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0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5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75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3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8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1081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4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24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112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339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69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6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2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68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6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99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912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49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124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262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482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654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50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286200"/>
            <a:ext cx="12191539" cy="4374933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6096000" y="1952500"/>
            <a:ext cx="5136000" cy="21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8266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6096000" y="4428333"/>
            <a:ext cx="4890000" cy="6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898855" y="-3784712"/>
            <a:ext cx="3557888" cy="5354013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448000" y="-139700"/>
            <a:ext cx="1170800" cy="250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424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9076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8330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172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924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58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0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534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005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2824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40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7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6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17200" y="579433"/>
            <a:ext cx="7157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2567" y="1970333"/>
            <a:ext cx="8926800" cy="4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338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8768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93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3" name="Google Shape;5923;p73"/>
          <p:cNvGrpSpPr/>
          <p:nvPr/>
        </p:nvGrpSpPr>
        <p:grpSpPr>
          <a:xfrm>
            <a:off x="-38099" y="5014802"/>
            <a:ext cx="12229332" cy="3646335"/>
            <a:chOff x="0" y="3761099"/>
            <a:chExt cx="9143654" cy="2734751"/>
          </a:xfrm>
        </p:grpSpPr>
        <p:sp>
          <p:nvSpPr>
            <p:cNvPr id="5924" name="Google Shape;5924;p73"/>
            <p:cNvSpPr/>
            <p:nvPr/>
          </p:nvSpPr>
          <p:spPr>
            <a:xfrm>
              <a:off x="7800" y="3761099"/>
              <a:ext cx="9129022" cy="779719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73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73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73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73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73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0" name="Google Shape;5930;p73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1" name="Google Shape;5931;p73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2" name="Google Shape;5932;p73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3" name="Google Shape;5933;p73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4" name="Google Shape;5934;p73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5" name="Google Shape;5935;p73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6" name="Google Shape;5936;p73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7" name="Google Shape;5937;p73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8" name="Google Shape;5938;p73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9" name="Google Shape;5939;p73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0" name="Google Shape;5940;p73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45" name="Google Shape;5945;p73"/>
          <p:cNvGrpSpPr/>
          <p:nvPr/>
        </p:nvGrpSpPr>
        <p:grpSpPr>
          <a:xfrm rot="-343916" flipH="1">
            <a:off x="-1030939" y="-632389"/>
            <a:ext cx="3558061" cy="5354273"/>
            <a:chOff x="5219200" y="-59750"/>
            <a:chExt cx="3222725" cy="4849650"/>
          </a:xfrm>
        </p:grpSpPr>
        <p:sp>
          <p:nvSpPr>
            <p:cNvPr id="5946" name="Google Shape;5946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8" name="Google Shape;5968;p73"/>
          <p:cNvGrpSpPr/>
          <p:nvPr/>
        </p:nvGrpSpPr>
        <p:grpSpPr>
          <a:xfrm rot="-8100000" flipH="1">
            <a:off x="11136879" y="-2837778"/>
            <a:ext cx="3557983" cy="5354156"/>
            <a:chOff x="5219200" y="-59750"/>
            <a:chExt cx="3222725" cy="4849650"/>
          </a:xfrm>
        </p:grpSpPr>
        <p:sp>
          <p:nvSpPr>
            <p:cNvPr id="5969" name="Google Shape;5969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5" name="Google Shape;5975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6" name="Google Shape;5976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7" name="Google Shape;5977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8" name="Google Shape;5978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9" name="Google Shape;5979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0" name="Google Shape;5980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1" name="Google Shape;5981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2" name="Google Shape;5982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3" name="Google Shape;5983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4" name="Google Shape;5984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5" name="Google Shape;5985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6" name="Google Shape;5986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7" name="Google Shape;5987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8" name="Google Shape;5988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9" name="Google Shape;5989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0" name="Google Shape;5990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91" name="Google Shape;5991;p73"/>
          <p:cNvGrpSpPr/>
          <p:nvPr/>
        </p:nvGrpSpPr>
        <p:grpSpPr>
          <a:xfrm>
            <a:off x="811333" y="4443858"/>
            <a:ext cx="2981241" cy="1333468"/>
            <a:chOff x="608499" y="3247168"/>
            <a:chExt cx="2235931" cy="1000101"/>
          </a:xfrm>
        </p:grpSpPr>
        <p:grpSp>
          <p:nvGrpSpPr>
            <p:cNvPr id="5992" name="Google Shape;5992;p73"/>
            <p:cNvGrpSpPr/>
            <p:nvPr/>
          </p:nvGrpSpPr>
          <p:grpSpPr>
            <a:xfrm>
              <a:off x="784229" y="3856740"/>
              <a:ext cx="1397385" cy="390529"/>
              <a:chOff x="681900" y="3885600"/>
              <a:chExt cx="2534250" cy="708250"/>
            </a:xfrm>
          </p:grpSpPr>
          <p:sp>
            <p:nvSpPr>
              <p:cNvPr id="5993" name="Google Shape;5993;p73"/>
              <p:cNvSpPr/>
              <p:nvPr/>
            </p:nvSpPr>
            <p:spPr>
              <a:xfrm>
                <a:off x="681900" y="3885600"/>
                <a:ext cx="2531975" cy="708250"/>
              </a:xfrm>
              <a:custGeom>
                <a:avLst/>
                <a:gdLst/>
                <a:ahLst/>
                <a:cxnLst/>
                <a:rect l="l" t="t" r="r" b="b"/>
                <a:pathLst>
                  <a:path w="101279" h="28330" extrusionOk="0">
                    <a:moveTo>
                      <a:pt x="10943" y="3861"/>
                    </a:moveTo>
                    <a:cubicBezTo>
                      <a:pt x="10943" y="3861"/>
                      <a:pt x="10943" y="3862"/>
                      <a:pt x="10943" y="3863"/>
                    </a:cubicBezTo>
                    <a:lnTo>
                      <a:pt x="10943" y="3863"/>
                    </a:lnTo>
                    <a:cubicBezTo>
                      <a:pt x="10943" y="3862"/>
                      <a:pt x="10943" y="3862"/>
                      <a:pt x="10943" y="3861"/>
                    </a:cubicBezTo>
                    <a:close/>
                    <a:moveTo>
                      <a:pt x="91704" y="1"/>
                    </a:moveTo>
                    <a:lnTo>
                      <a:pt x="91704" y="1"/>
                    </a:lnTo>
                    <a:cubicBezTo>
                      <a:pt x="81853" y="2753"/>
                      <a:pt x="68753" y="3620"/>
                      <a:pt x="56149" y="3620"/>
                    </a:cubicBezTo>
                    <a:cubicBezTo>
                      <a:pt x="34646" y="3620"/>
                      <a:pt x="14590" y="1095"/>
                      <a:pt x="14590" y="1095"/>
                    </a:cubicBezTo>
                    <a:lnTo>
                      <a:pt x="14590" y="1095"/>
                    </a:lnTo>
                    <a:cubicBezTo>
                      <a:pt x="14865" y="3747"/>
                      <a:pt x="13815" y="4377"/>
                      <a:pt x="12772" y="4377"/>
                    </a:cubicBezTo>
                    <a:cubicBezTo>
                      <a:pt x="11871" y="4377"/>
                      <a:pt x="10975" y="3906"/>
                      <a:pt x="10943" y="3863"/>
                    </a:cubicBezTo>
                    <a:lnTo>
                      <a:pt x="10943" y="3863"/>
                    </a:lnTo>
                    <a:cubicBezTo>
                      <a:pt x="12582" y="7600"/>
                      <a:pt x="7356" y="8360"/>
                      <a:pt x="7356" y="8360"/>
                    </a:cubicBezTo>
                    <a:cubicBezTo>
                      <a:pt x="10547" y="12828"/>
                      <a:pt x="5806" y="14712"/>
                      <a:pt x="5806" y="14712"/>
                    </a:cubicBezTo>
                    <a:cubicBezTo>
                      <a:pt x="8511" y="18056"/>
                      <a:pt x="3860" y="19515"/>
                      <a:pt x="3860" y="19515"/>
                    </a:cubicBezTo>
                    <a:cubicBezTo>
                      <a:pt x="4074" y="21724"/>
                      <a:pt x="1596" y="21965"/>
                      <a:pt x="503" y="21965"/>
                    </a:cubicBezTo>
                    <a:cubicBezTo>
                      <a:pt x="197" y="21965"/>
                      <a:pt x="0" y="21946"/>
                      <a:pt x="0" y="21946"/>
                    </a:cubicBezTo>
                    <a:lnTo>
                      <a:pt x="0" y="21946"/>
                    </a:lnTo>
                    <a:cubicBezTo>
                      <a:pt x="0" y="21946"/>
                      <a:pt x="10183" y="28329"/>
                      <a:pt x="51126" y="28329"/>
                    </a:cubicBezTo>
                    <a:cubicBezTo>
                      <a:pt x="92099" y="28329"/>
                      <a:pt x="101279" y="21946"/>
                      <a:pt x="101279" y="21946"/>
                    </a:cubicBezTo>
                    <a:cubicBezTo>
                      <a:pt x="97570" y="21247"/>
                      <a:pt x="99698" y="16749"/>
                      <a:pt x="99698" y="16749"/>
                    </a:cubicBezTo>
                    <a:cubicBezTo>
                      <a:pt x="95260" y="15806"/>
                      <a:pt x="96506" y="10335"/>
                      <a:pt x="96506" y="10335"/>
                    </a:cubicBezTo>
                    <a:cubicBezTo>
                      <a:pt x="92768" y="9879"/>
                      <a:pt x="92768" y="4682"/>
                      <a:pt x="92768" y="4682"/>
                    </a:cubicBezTo>
                    <a:cubicBezTo>
                      <a:pt x="90458" y="4682"/>
                      <a:pt x="91704" y="1"/>
                      <a:pt x="91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73"/>
              <p:cNvSpPr/>
              <p:nvPr/>
            </p:nvSpPr>
            <p:spPr>
              <a:xfrm>
                <a:off x="681900" y="4419050"/>
                <a:ext cx="253425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01370" h="6992" extrusionOk="0">
                    <a:moveTo>
                      <a:pt x="3100" y="0"/>
                    </a:moveTo>
                    <a:cubicBezTo>
                      <a:pt x="2360" y="541"/>
                      <a:pt x="1250" y="633"/>
                      <a:pt x="579" y="633"/>
                    </a:cubicBezTo>
                    <a:cubicBezTo>
                      <a:pt x="230" y="633"/>
                      <a:pt x="0" y="608"/>
                      <a:pt x="0" y="608"/>
                    </a:cubicBezTo>
                    <a:lnTo>
                      <a:pt x="0" y="608"/>
                    </a:lnTo>
                    <a:cubicBezTo>
                      <a:pt x="0" y="608"/>
                      <a:pt x="10244" y="6991"/>
                      <a:pt x="51217" y="6991"/>
                    </a:cubicBezTo>
                    <a:cubicBezTo>
                      <a:pt x="92160" y="6991"/>
                      <a:pt x="101370" y="608"/>
                      <a:pt x="101370" y="608"/>
                    </a:cubicBezTo>
                    <a:cubicBezTo>
                      <a:pt x="101035" y="548"/>
                      <a:pt x="100731" y="426"/>
                      <a:pt x="100458" y="304"/>
                    </a:cubicBezTo>
                    <a:cubicBezTo>
                      <a:pt x="95716" y="2128"/>
                      <a:pt x="82737" y="5593"/>
                      <a:pt x="52615" y="5593"/>
                    </a:cubicBezTo>
                    <a:cubicBezTo>
                      <a:pt x="20669" y="5593"/>
                      <a:pt x="7356" y="1733"/>
                      <a:pt x="3100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73"/>
              <p:cNvSpPr/>
              <p:nvPr/>
            </p:nvSpPr>
            <p:spPr>
              <a:xfrm>
                <a:off x="899975" y="4354450"/>
                <a:ext cx="21642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86568" h="4044" extrusionOk="0">
                    <a:moveTo>
                      <a:pt x="86568" y="1"/>
                    </a:moveTo>
                    <a:lnTo>
                      <a:pt x="81218" y="1004"/>
                    </a:lnTo>
                    <a:cubicBezTo>
                      <a:pt x="80306" y="1186"/>
                      <a:pt x="79425" y="1308"/>
                      <a:pt x="78513" y="1429"/>
                    </a:cubicBezTo>
                    <a:lnTo>
                      <a:pt x="75808" y="1764"/>
                    </a:lnTo>
                    <a:cubicBezTo>
                      <a:pt x="74896" y="1855"/>
                      <a:pt x="74014" y="2037"/>
                      <a:pt x="73102" y="2098"/>
                    </a:cubicBezTo>
                    <a:lnTo>
                      <a:pt x="70428" y="2372"/>
                    </a:lnTo>
                    <a:cubicBezTo>
                      <a:pt x="68634" y="2524"/>
                      <a:pt x="66841" y="2736"/>
                      <a:pt x="65017" y="2828"/>
                    </a:cubicBezTo>
                    <a:lnTo>
                      <a:pt x="59637" y="3162"/>
                    </a:lnTo>
                    <a:lnTo>
                      <a:pt x="54196" y="3344"/>
                    </a:lnTo>
                    <a:cubicBezTo>
                      <a:pt x="52372" y="3435"/>
                      <a:pt x="50579" y="3435"/>
                      <a:pt x="48755" y="3466"/>
                    </a:cubicBezTo>
                    <a:cubicBezTo>
                      <a:pt x="47388" y="3466"/>
                      <a:pt x="46037" y="3517"/>
                      <a:pt x="44678" y="3517"/>
                    </a:cubicBezTo>
                    <a:cubicBezTo>
                      <a:pt x="44225" y="3517"/>
                      <a:pt x="43770" y="3511"/>
                      <a:pt x="43315" y="3496"/>
                    </a:cubicBezTo>
                    <a:cubicBezTo>
                      <a:pt x="42855" y="3498"/>
                      <a:pt x="42396" y="3499"/>
                      <a:pt x="41936" y="3499"/>
                    </a:cubicBezTo>
                    <a:cubicBezTo>
                      <a:pt x="35184" y="3499"/>
                      <a:pt x="28385" y="3295"/>
                      <a:pt x="21612" y="3010"/>
                    </a:cubicBezTo>
                    <a:lnTo>
                      <a:pt x="18937" y="2888"/>
                    </a:lnTo>
                    <a:lnTo>
                      <a:pt x="16232" y="2736"/>
                    </a:lnTo>
                    <a:lnTo>
                      <a:pt x="13527" y="2584"/>
                    </a:lnTo>
                    <a:lnTo>
                      <a:pt x="10852" y="2432"/>
                    </a:lnTo>
                    <a:cubicBezTo>
                      <a:pt x="7235" y="2250"/>
                      <a:pt x="3618" y="1977"/>
                      <a:pt x="1" y="1673"/>
                    </a:cubicBezTo>
                    <a:lnTo>
                      <a:pt x="1" y="1673"/>
                    </a:lnTo>
                    <a:cubicBezTo>
                      <a:pt x="7204" y="2524"/>
                      <a:pt x="14408" y="3040"/>
                      <a:pt x="21673" y="3435"/>
                    </a:cubicBezTo>
                    <a:lnTo>
                      <a:pt x="24378" y="3587"/>
                    </a:lnTo>
                    <a:cubicBezTo>
                      <a:pt x="25229" y="3618"/>
                      <a:pt x="26141" y="3648"/>
                      <a:pt x="27053" y="3679"/>
                    </a:cubicBezTo>
                    <a:cubicBezTo>
                      <a:pt x="28877" y="3770"/>
                      <a:pt x="30670" y="3831"/>
                      <a:pt x="32494" y="3891"/>
                    </a:cubicBezTo>
                    <a:lnTo>
                      <a:pt x="37934" y="3983"/>
                    </a:lnTo>
                    <a:lnTo>
                      <a:pt x="43375" y="4043"/>
                    </a:lnTo>
                    <a:cubicBezTo>
                      <a:pt x="45199" y="4043"/>
                      <a:pt x="46962" y="4013"/>
                      <a:pt x="48786" y="3952"/>
                    </a:cubicBezTo>
                    <a:cubicBezTo>
                      <a:pt x="50610" y="3922"/>
                      <a:pt x="52403" y="3891"/>
                      <a:pt x="54227" y="3800"/>
                    </a:cubicBezTo>
                    <a:lnTo>
                      <a:pt x="59667" y="3587"/>
                    </a:lnTo>
                    <a:lnTo>
                      <a:pt x="65108" y="3192"/>
                    </a:lnTo>
                    <a:cubicBezTo>
                      <a:pt x="72312" y="2584"/>
                      <a:pt x="79485" y="1673"/>
                      <a:pt x="8656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73"/>
              <p:cNvSpPr/>
              <p:nvPr/>
            </p:nvSpPr>
            <p:spPr>
              <a:xfrm>
                <a:off x="996475" y="4200950"/>
                <a:ext cx="197272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909" h="3649" extrusionOk="0">
                    <a:moveTo>
                      <a:pt x="78908" y="1"/>
                    </a:moveTo>
                    <a:lnTo>
                      <a:pt x="74045" y="852"/>
                    </a:lnTo>
                    <a:cubicBezTo>
                      <a:pt x="73255" y="1065"/>
                      <a:pt x="72403" y="1126"/>
                      <a:pt x="71613" y="1247"/>
                    </a:cubicBezTo>
                    <a:lnTo>
                      <a:pt x="69151" y="1551"/>
                    </a:lnTo>
                    <a:cubicBezTo>
                      <a:pt x="68300" y="1612"/>
                      <a:pt x="67510" y="1794"/>
                      <a:pt x="66659" y="1855"/>
                    </a:cubicBezTo>
                    <a:lnTo>
                      <a:pt x="64197" y="2098"/>
                    </a:lnTo>
                    <a:cubicBezTo>
                      <a:pt x="62525" y="2250"/>
                      <a:pt x="60884" y="2433"/>
                      <a:pt x="59273" y="2493"/>
                    </a:cubicBezTo>
                    <a:lnTo>
                      <a:pt x="54318" y="2797"/>
                    </a:lnTo>
                    <a:lnTo>
                      <a:pt x="49394" y="3010"/>
                    </a:lnTo>
                    <a:cubicBezTo>
                      <a:pt x="47753" y="3071"/>
                      <a:pt x="46081" y="3071"/>
                      <a:pt x="44439" y="3101"/>
                    </a:cubicBezTo>
                    <a:cubicBezTo>
                      <a:pt x="43238" y="3146"/>
                      <a:pt x="42020" y="3174"/>
                      <a:pt x="40822" y="3174"/>
                    </a:cubicBezTo>
                    <a:cubicBezTo>
                      <a:pt x="40383" y="3174"/>
                      <a:pt x="39947" y="3170"/>
                      <a:pt x="39515" y="3162"/>
                    </a:cubicBezTo>
                    <a:cubicBezTo>
                      <a:pt x="38748" y="3169"/>
                      <a:pt x="37980" y="3172"/>
                      <a:pt x="37213" y="3172"/>
                    </a:cubicBezTo>
                    <a:cubicBezTo>
                      <a:pt x="31385" y="3172"/>
                      <a:pt x="25560" y="2978"/>
                      <a:pt x="19758" y="2736"/>
                    </a:cubicBezTo>
                    <a:lnTo>
                      <a:pt x="17266" y="2615"/>
                    </a:lnTo>
                    <a:lnTo>
                      <a:pt x="14804" y="2493"/>
                    </a:lnTo>
                    <a:lnTo>
                      <a:pt x="12342" y="2402"/>
                    </a:lnTo>
                    <a:lnTo>
                      <a:pt x="9880" y="2250"/>
                    </a:lnTo>
                    <a:cubicBezTo>
                      <a:pt x="6566" y="2037"/>
                      <a:pt x="3284" y="1825"/>
                      <a:pt x="1" y="1551"/>
                    </a:cubicBezTo>
                    <a:lnTo>
                      <a:pt x="1" y="1551"/>
                    </a:lnTo>
                    <a:cubicBezTo>
                      <a:pt x="6536" y="2311"/>
                      <a:pt x="13132" y="2797"/>
                      <a:pt x="19819" y="3071"/>
                    </a:cubicBezTo>
                    <a:cubicBezTo>
                      <a:pt x="21460" y="3132"/>
                      <a:pt x="23132" y="3253"/>
                      <a:pt x="24773" y="3284"/>
                    </a:cubicBezTo>
                    <a:cubicBezTo>
                      <a:pt x="26384" y="3375"/>
                      <a:pt x="28056" y="3436"/>
                      <a:pt x="29698" y="3496"/>
                    </a:cubicBezTo>
                    <a:lnTo>
                      <a:pt x="34652" y="3588"/>
                    </a:lnTo>
                    <a:lnTo>
                      <a:pt x="39576" y="3648"/>
                    </a:lnTo>
                    <a:cubicBezTo>
                      <a:pt x="41217" y="3648"/>
                      <a:pt x="42889" y="3588"/>
                      <a:pt x="44531" y="3557"/>
                    </a:cubicBezTo>
                    <a:cubicBezTo>
                      <a:pt x="46142" y="3557"/>
                      <a:pt x="47813" y="3527"/>
                      <a:pt x="49455" y="3436"/>
                    </a:cubicBezTo>
                    <a:lnTo>
                      <a:pt x="54409" y="3253"/>
                    </a:lnTo>
                    <a:lnTo>
                      <a:pt x="59333" y="2919"/>
                    </a:lnTo>
                    <a:cubicBezTo>
                      <a:pt x="65899" y="2341"/>
                      <a:pt x="72495" y="1551"/>
                      <a:pt x="7890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73"/>
              <p:cNvSpPr/>
              <p:nvPr/>
            </p:nvSpPr>
            <p:spPr>
              <a:xfrm>
                <a:off x="1049675" y="4031500"/>
                <a:ext cx="18655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74623" h="3479" extrusionOk="0">
                    <a:moveTo>
                      <a:pt x="74622" y="1"/>
                    </a:moveTo>
                    <a:lnTo>
                      <a:pt x="70002" y="852"/>
                    </a:lnTo>
                    <a:cubicBezTo>
                      <a:pt x="69242" y="1004"/>
                      <a:pt x="68452" y="1065"/>
                      <a:pt x="67692" y="1186"/>
                    </a:cubicBezTo>
                    <a:lnTo>
                      <a:pt x="65382" y="1490"/>
                    </a:lnTo>
                    <a:cubicBezTo>
                      <a:pt x="64622" y="1612"/>
                      <a:pt x="63832" y="1733"/>
                      <a:pt x="63072" y="1794"/>
                    </a:cubicBezTo>
                    <a:lnTo>
                      <a:pt x="60731" y="2037"/>
                    </a:lnTo>
                    <a:cubicBezTo>
                      <a:pt x="59181" y="2128"/>
                      <a:pt x="57631" y="2341"/>
                      <a:pt x="56081" y="2402"/>
                    </a:cubicBezTo>
                    <a:lnTo>
                      <a:pt x="51400" y="2675"/>
                    </a:lnTo>
                    <a:lnTo>
                      <a:pt x="46719" y="2858"/>
                    </a:lnTo>
                    <a:cubicBezTo>
                      <a:pt x="45169" y="2949"/>
                      <a:pt x="43618" y="2949"/>
                      <a:pt x="42038" y="2979"/>
                    </a:cubicBezTo>
                    <a:cubicBezTo>
                      <a:pt x="40942" y="3001"/>
                      <a:pt x="39846" y="3022"/>
                      <a:pt x="38749" y="3022"/>
                    </a:cubicBezTo>
                    <a:cubicBezTo>
                      <a:pt x="38295" y="3022"/>
                      <a:pt x="37841" y="3019"/>
                      <a:pt x="37387" y="3010"/>
                    </a:cubicBezTo>
                    <a:cubicBezTo>
                      <a:pt x="36985" y="3012"/>
                      <a:pt x="36582" y="3013"/>
                      <a:pt x="36180" y="3013"/>
                    </a:cubicBezTo>
                    <a:cubicBezTo>
                      <a:pt x="30328" y="3013"/>
                      <a:pt x="24524" y="2812"/>
                      <a:pt x="18694" y="2584"/>
                    </a:cubicBezTo>
                    <a:lnTo>
                      <a:pt x="16323" y="2524"/>
                    </a:lnTo>
                    <a:lnTo>
                      <a:pt x="14013" y="2402"/>
                    </a:lnTo>
                    <a:cubicBezTo>
                      <a:pt x="12463" y="2341"/>
                      <a:pt x="10882" y="2250"/>
                      <a:pt x="9332" y="2128"/>
                    </a:cubicBezTo>
                    <a:cubicBezTo>
                      <a:pt x="6232" y="1946"/>
                      <a:pt x="3101" y="1733"/>
                      <a:pt x="1" y="1490"/>
                    </a:cubicBezTo>
                    <a:lnTo>
                      <a:pt x="1" y="1490"/>
                    </a:lnTo>
                    <a:cubicBezTo>
                      <a:pt x="6171" y="2220"/>
                      <a:pt x="12402" y="2706"/>
                      <a:pt x="18724" y="2949"/>
                    </a:cubicBezTo>
                    <a:cubicBezTo>
                      <a:pt x="20275" y="3010"/>
                      <a:pt x="21825" y="3131"/>
                      <a:pt x="23405" y="3162"/>
                    </a:cubicBezTo>
                    <a:cubicBezTo>
                      <a:pt x="24955" y="3192"/>
                      <a:pt x="26506" y="3283"/>
                      <a:pt x="28056" y="3314"/>
                    </a:cubicBezTo>
                    <a:lnTo>
                      <a:pt x="32737" y="3435"/>
                    </a:lnTo>
                    <a:lnTo>
                      <a:pt x="37418" y="3466"/>
                    </a:lnTo>
                    <a:cubicBezTo>
                      <a:pt x="37872" y="3475"/>
                      <a:pt x="38326" y="3478"/>
                      <a:pt x="38781" y="3478"/>
                    </a:cubicBezTo>
                    <a:cubicBezTo>
                      <a:pt x="39879" y="3478"/>
                      <a:pt x="40981" y="3457"/>
                      <a:pt x="42099" y="3435"/>
                    </a:cubicBezTo>
                    <a:cubicBezTo>
                      <a:pt x="43649" y="3375"/>
                      <a:pt x="45199" y="3375"/>
                      <a:pt x="46749" y="3314"/>
                    </a:cubicBezTo>
                    <a:lnTo>
                      <a:pt x="51430" y="3131"/>
                    </a:lnTo>
                    <a:lnTo>
                      <a:pt x="56111" y="2797"/>
                    </a:lnTo>
                    <a:cubicBezTo>
                      <a:pt x="62342" y="2250"/>
                      <a:pt x="68543" y="1490"/>
                      <a:pt x="74622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98" name="Google Shape;5998;p73"/>
            <p:cNvGrpSpPr/>
            <p:nvPr/>
          </p:nvGrpSpPr>
          <p:grpSpPr>
            <a:xfrm>
              <a:off x="805408" y="3482909"/>
              <a:ext cx="827363" cy="652186"/>
              <a:chOff x="9829876" y="1916487"/>
              <a:chExt cx="1632845" cy="1287124"/>
            </a:xfrm>
          </p:grpSpPr>
          <p:sp>
            <p:nvSpPr>
              <p:cNvPr id="5999" name="Google Shape;5999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9" name="Google Shape;6039;p73"/>
            <p:cNvGrpSpPr/>
            <p:nvPr/>
          </p:nvGrpSpPr>
          <p:grpSpPr>
            <a:xfrm rot="879696">
              <a:off x="1201550" y="3522675"/>
              <a:ext cx="562747" cy="572643"/>
              <a:chOff x="11587431" y="2756438"/>
              <a:chExt cx="941419" cy="957974"/>
            </a:xfrm>
          </p:grpSpPr>
          <p:sp>
            <p:nvSpPr>
              <p:cNvPr id="6040" name="Google Shape;6040;p73"/>
              <p:cNvSpPr/>
              <p:nvPr/>
            </p:nvSpPr>
            <p:spPr>
              <a:xfrm>
                <a:off x="12377703" y="2868752"/>
                <a:ext cx="80244" cy="79716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38" extrusionOk="0">
                    <a:moveTo>
                      <a:pt x="2603" y="0"/>
                    </a:moveTo>
                    <a:cubicBezTo>
                      <a:pt x="1168" y="0"/>
                      <a:pt x="1" y="1135"/>
                      <a:pt x="1" y="2569"/>
                    </a:cubicBezTo>
                    <a:cubicBezTo>
                      <a:pt x="1" y="4003"/>
                      <a:pt x="1168" y="5137"/>
                      <a:pt x="2603" y="5137"/>
                    </a:cubicBezTo>
                    <a:cubicBezTo>
                      <a:pt x="4037" y="5137"/>
                      <a:pt x="5171" y="4003"/>
                      <a:pt x="5171" y="2569"/>
                    </a:cubicBezTo>
                    <a:cubicBezTo>
                      <a:pt x="5171" y="1135"/>
                      <a:pt x="4037" y="0"/>
                      <a:pt x="2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73"/>
              <p:cNvSpPr/>
              <p:nvPr/>
            </p:nvSpPr>
            <p:spPr>
              <a:xfrm>
                <a:off x="12378743" y="2756438"/>
                <a:ext cx="414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670" extrusionOk="0">
                    <a:moveTo>
                      <a:pt x="1335" y="1"/>
                    </a:moveTo>
                    <a:cubicBezTo>
                      <a:pt x="601" y="1"/>
                      <a:pt x="1" y="601"/>
                      <a:pt x="1" y="1335"/>
                    </a:cubicBezTo>
                    <a:cubicBezTo>
                      <a:pt x="1" y="2069"/>
                      <a:pt x="601" y="2669"/>
                      <a:pt x="1335" y="2669"/>
                    </a:cubicBezTo>
                    <a:cubicBezTo>
                      <a:pt x="2069" y="2669"/>
                      <a:pt x="2669" y="2069"/>
                      <a:pt x="2669" y="1335"/>
                    </a:cubicBezTo>
                    <a:cubicBezTo>
                      <a:pt x="2669" y="601"/>
                      <a:pt x="2069" y="1"/>
                      <a:pt x="1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73"/>
              <p:cNvSpPr/>
              <p:nvPr/>
            </p:nvSpPr>
            <p:spPr>
              <a:xfrm>
                <a:off x="12453789" y="2779214"/>
                <a:ext cx="67289" cy="67304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2169" y="1"/>
                    </a:moveTo>
                    <a:cubicBezTo>
                      <a:pt x="968" y="1"/>
                      <a:pt x="0" y="968"/>
                      <a:pt x="0" y="2169"/>
                    </a:cubicBezTo>
                    <a:cubicBezTo>
                      <a:pt x="0" y="3370"/>
                      <a:pt x="968" y="4337"/>
                      <a:pt x="2169" y="4337"/>
                    </a:cubicBezTo>
                    <a:cubicBezTo>
                      <a:pt x="3369" y="4337"/>
                      <a:pt x="4337" y="3370"/>
                      <a:pt x="4337" y="2169"/>
                    </a:cubicBezTo>
                    <a:cubicBezTo>
                      <a:pt x="4337" y="968"/>
                      <a:pt x="3369" y="1"/>
                      <a:pt x="2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73"/>
              <p:cNvSpPr/>
              <p:nvPr/>
            </p:nvSpPr>
            <p:spPr>
              <a:xfrm>
                <a:off x="11587431" y="2790571"/>
                <a:ext cx="941419" cy="923841"/>
              </a:xfrm>
              <a:custGeom>
                <a:avLst/>
                <a:gdLst/>
                <a:ahLst/>
                <a:cxnLst/>
                <a:rect l="l" t="t" r="r" b="b"/>
                <a:pathLst>
                  <a:path w="60678" h="59545" extrusionOk="0">
                    <a:moveTo>
                      <a:pt x="25339" y="1"/>
                    </a:moveTo>
                    <a:cubicBezTo>
                      <a:pt x="25077" y="1"/>
                      <a:pt x="24790" y="26"/>
                      <a:pt x="24485" y="69"/>
                    </a:cubicBezTo>
                    <a:cubicBezTo>
                      <a:pt x="23050" y="236"/>
                      <a:pt x="22316" y="1003"/>
                      <a:pt x="21949" y="1637"/>
                    </a:cubicBezTo>
                    <a:cubicBezTo>
                      <a:pt x="21649" y="2137"/>
                      <a:pt x="21549" y="2604"/>
                      <a:pt x="21516" y="2771"/>
                    </a:cubicBezTo>
                    <a:cubicBezTo>
                      <a:pt x="21516" y="2771"/>
                      <a:pt x="21482" y="2938"/>
                      <a:pt x="21449" y="3138"/>
                    </a:cubicBezTo>
                    <a:cubicBezTo>
                      <a:pt x="21382" y="3338"/>
                      <a:pt x="21316" y="3638"/>
                      <a:pt x="21149" y="3972"/>
                    </a:cubicBezTo>
                    <a:cubicBezTo>
                      <a:pt x="20849" y="4639"/>
                      <a:pt x="19815" y="5573"/>
                      <a:pt x="18647" y="5940"/>
                    </a:cubicBezTo>
                    <a:cubicBezTo>
                      <a:pt x="18140" y="6149"/>
                      <a:pt x="17679" y="6231"/>
                      <a:pt x="17259" y="6231"/>
                    </a:cubicBezTo>
                    <a:cubicBezTo>
                      <a:pt x="16740" y="6231"/>
                      <a:pt x="16284" y="6106"/>
                      <a:pt x="15878" y="5940"/>
                    </a:cubicBezTo>
                    <a:cubicBezTo>
                      <a:pt x="15545" y="5773"/>
                      <a:pt x="15278" y="5640"/>
                      <a:pt x="15111" y="5506"/>
                    </a:cubicBezTo>
                    <a:cubicBezTo>
                      <a:pt x="14878" y="5406"/>
                      <a:pt x="14811" y="5306"/>
                      <a:pt x="14811" y="5306"/>
                    </a:cubicBezTo>
                    <a:cubicBezTo>
                      <a:pt x="14811" y="5306"/>
                      <a:pt x="14377" y="4906"/>
                      <a:pt x="13677" y="4672"/>
                    </a:cubicBezTo>
                    <a:cubicBezTo>
                      <a:pt x="13436" y="4600"/>
                      <a:pt x="13127" y="4546"/>
                      <a:pt x="12785" y="4546"/>
                    </a:cubicBezTo>
                    <a:cubicBezTo>
                      <a:pt x="12653" y="4546"/>
                      <a:pt x="12516" y="4554"/>
                      <a:pt x="12376" y="4572"/>
                    </a:cubicBezTo>
                    <a:cubicBezTo>
                      <a:pt x="11842" y="4572"/>
                      <a:pt x="11308" y="4806"/>
                      <a:pt x="10708" y="5173"/>
                    </a:cubicBezTo>
                    <a:cubicBezTo>
                      <a:pt x="9507" y="5940"/>
                      <a:pt x="9140" y="6974"/>
                      <a:pt x="9040" y="7675"/>
                    </a:cubicBezTo>
                    <a:cubicBezTo>
                      <a:pt x="8973" y="8408"/>
                      <a:pt x="9174" y="8909"/>
                      <a:pt x="9174" y="8942"/>
                    </a:cubicBezTo>
                    <a:cubicBezTo>
                      <a:pt x="9174" y="8942"/>
                      <a:pt x="9374" y="9476"/>
                      <a:pt x="9374" y="10176"/>
                    </a:cubicBezTo>
                    <a:cubicBezTo>
                      <a:pt x="9374" y="10577"/>
                      <a:pt x="9340" y="10977"/>
                      <a:pt x="9174" y="11411"/>
                    </a:cubicBezTo>
                    <a:cubicBezTo>
                      <a:pt x="9007" y="11844"/>
                      <a:pt x="8440" y="12645"/>
                      <a:pt x="8006" y="13078"/>
                    </a:cubicBezTo>
                    <a:cubicBezTo>
                      <a:pt x="7539" y="13512"/>
                      <a:pt x="7172" y="13846"/>
                      <a:pt x="6772" y="14013"/>
                    </a:cubicBezTo>
                    <a:cubicBezTo>
                      <a:pt x="6338" y="14246"/>
                      <a:pt x="5938" y="14313"/>
                      <a:pt x="5604" y="14346"/>
                    </a:cubicBezTo>
                    <a:cubicBezTo>
                      <a:pt x="5435" y="14369"/>
                      <a:pt x="5276" y="14378"/>
                      <a:pt x="5132" y="14378"/>
                    </a:cubicBezTo>
                    <a:cubicBezTo>
                      <a:pt x="4653" y="14378"/>
                      <a:pt x="4337" y="14279"/>
                      <a:pt x="4337" y="14279"/>
                    </a:cubicBezTo>
                    <a:cubicBezTo>
                      <a:pt x="4337" y="14279"/>
                      <a:pt x="4065" y="14194"/>
                      <a:pt x="3629" y="14194"/>
                    </a:cubicBezTo>
                    <a:cubicBezTo>
                      <a:pt x="3455" y="14194"/>
                      <a:pt x="3255" y="14208"/>
                      <a:pt x="3036" y="14246"/>
                    </a:cubicBezTo>
                    <a:cubicBezTo>
                      <a:pt x="2302" y="14413"/>
                      <a:pt x="1335" y="14846"/>
                      <a:pt x="668" y="16114"/>
                    </a:cubicBezTo>
                    <a:cubicBezTo>
                      <a:pt x="0" y="17415"/>
                      <a:pt x="134" y="18449"/>
                      <a:pt x="434" y="19150"/>
                    </a:cubicBezTo>
                    <a:cubicBezTo>
                      <a:pt x="601" y="19516"/>
                      <a:pt x="768" y="19783"/>
                      <a:pt x="934" y="19950"/>
                    </a:cubicBezTo>
                    <a:cubicBezTo>
                      <a:pt x="1034" y="20117"/>
                      <a:pt x="1168" y="20217"/>
                      <a:pt x="1168" y="20217"/>
                    </a:cubicBezTo>
                    <a:cubicBezTo>
                      <a:pt x="1168" y="20217"/>
                      <a:pt x="1578" y="20175"/>
                      <a:pt x="2213" y="20175"/>
                    </a:cubicBezTo>
                    <a:cubicBezTo>
                      <a:pt x="4775" y="20175"/>
                      <a:pt x="11005" y="20860"/>
                      <a:pt x="8840" y="27756"/>
                    </a:cubicBezTo>
                    <a:cubicBezTo>
                      <a:pt x="6472" y="35261"/>
                      <a:pt x="6605" y="40898"/>
                      <a:pt x="8673" y="47937"/>
                    </a:cubicBezTo>
                    <a:cubicBezTo>
                      <a:pt x="8973" y="48938"/>
                      <a:pt x="9307" y="49972"/>
                      <a:pt x="9674" y="51072"/>
                    </a:cubicBezTo>
                    <a:cubicBezTo>
                      <a:pt x="11478" y="56282"/>
                      <a:pt x="13848" y="59545"/>
                      <a:pt x="20176" y="59545"/>
                    </a:cubicBezTo>
                    <a:cubicBezTo>
                      <a:pt x="24261" y="59545"/>
                      <a:pt x="29997" y="58184"/>
                      <a:pt x="38294" y="55109"/>
                    </a:cubicBezTo>
                    <a:cubicBezTo>
                      <a:pt x="59410" y="47270"/>
                      <a:pt x="60677" y="41799"/>
                      <a:pt x="57341" y="33426"/>
                    </a:cubicBezTo>
                    <a:lnTo>
                      <a:pt x="56474" y="31292"/>
                    </a:lnTo>
                    <a:cubicBezTo>
                      <a:pt x="53372" y="24120"/>
                      <a:pt x="49736" y="19516"/>
                      <a:pt x="42798" y="15180"/>
                    </a:cubicBezTo>
                    <a:cubicBezTo>
                      <a:pt x="35159" y="10410"/>
                      <a:pt x="41864" y="3972"/>
                      <a:pt x="41864" y="3972"/>
                    </a:cubicBezTo>
                    <a:cubicBezTo>
                      <a:pt x="41864" y="3972"/>
                      <a:pt x="41897" y="3405"/>
                      <a:pt x="41563" y="2738"/>
                    </a:cubicBezTo>
                    <a:cubicBezTo>
                      <a:pt x="41397" y="2404"/>
                      <a:pt x="41163" y="2004"/>
                      <a:pt x="40796" y="1670"/>
                    </a:cubicBezTo>
                    <a:cubicBezTo>
                      <a:pt x="40396" y="1403"/>
                      <a:pt x="39896" y="1103"/>
                      <a:pt x="39228" y="903"/>
                    </a:cubicBezTo>
                    <a:cubicBezTo>
                      <a:pt x="38876" y="780"/>
                      <a:pt x="38551" y="740"/>
                      <a:pt x="38249" y="740"/>
                    </a:cubicBezTo>
                    <a:cubicBezTo>
                      <a:pt x="37980" y="740"/>
                      <a:pt x="37730" y="772"/>
                      <a:pt x="37494" y="803"/>
                    </a:cubicBezTo>
                    <a:cubicBezTo>
                      <a:pt x="36993" y="936"/>
                      <a:pt x="36560" y="1103"/>
                      <a:pt x="36293" y="1303"/>
                    </a:cubicBezTo>
                    <a:cubicBezTo>
                      <a:pt x="35793" y="1637"/>
                      <a:pt x="35492" y="2071"/>
                      <a:pt x="35392" y="2171"/>
                    </a:cubicBezTo>
                    <a:lnTo>
                      <a:pt x="35359" y="2237"/>
                    </a:lnTo>
                    <a:cubicBezTo>
                      <a:pt x="35292" y="2337"/>
                      <a:pt x="35025" y="2738"/>
                      <a:pt x="34558" y="3105"/>
                    </a:cubicBezTo>
                    <a:cubicBezTo>
                      <a:pt x="34047" y="3526"/>
                      <a:pt x="32912" y="3920"/>
                      <a:pt x="31813" y="3920"/>
                    </a:cubicBezTo>
                    <a:cubicBezTo>
                      <a:pt x="31694" y="3920"/>
                      <a:pt x="31574" y="3915"/>
                      <a:pt x="31456" y="3905"/>
                    </a:cubicBezTo>
                    <a:cubicBezTo>
                      <a:pt x="30189" y="3905"/>
                      <a:pt x="29388" y="3305"/>
                      <a:pt x="28888" y="2804"/>
                    </a:cubicBezTo>
                    <a:cubicBezTo>
                      <a:pt x="28354" y="2304"/>
                      <a:pt x="28154" y="1804"/>
                      <a:pt x="28154" y="1804"/>
                    </a:cubicBezTo>
                    <a:cubicBezTo>
                      <a:pt x="28154" y="1804"/>
                      <a:pt x="27954" y="1303"/>
                      <a:pt x="27353" y="803"/>
                    </a:cubicBezTo>
                    <a:cubicBezTo>
                      <a:pt x="27120" y="570"/>
                      <a:pt x="26719" y="303"/>
                      <a:pt x="26219" y="136"/>
                    </a:cubicBezTo>
                    <a:cubicBezTo>
                      <a:pt x="25975" y="42"/>
                      <a:pt x="25677" y="1"/>
                      <a:pt x="25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73"/>
              <p:cNvSpPr/>
              <p:nvPr/>
            </p:nvSpPr>
            <p:spPr>
              <a:xfrm>
                <a:off x="11758732" y="2973943"/>
                <a:ext cx="430603" cy="186196"/>
              </a:xfrm>
              <a:custGeom>
                <a:avLst/>
                <a:gdLst/>
                <a:ahLst/>
                <a:cxnLst/>
                <a:rect l="l" t="t" r="r" b="b"/>
                <a:pathLst>
                  <a:path w="27754" h="12001" extrusionOk="0">
                    <a:moveTo>
                      <a:pt x="18235" y="0"/>
                    </a:moveTo>
                    <a:cubicBezTo>
                      <a:pt x="16240" y="0"/>
                      <a:pt x="14136" y="263"/>
                      <a:pt x="12143" y="993"/>
                    </a:cubicBezTo>
                    <a:cubicBezTo>
                      <a:pt x="5004" y="3661"/>
                      <a:pt x="1" y="12001"/>
                      <a:pt x="1" y="12001"/>
                    </a:cubicBezTo>
                    <a:cubicBezTo>
                      <a:pt x="1" y="12001"/>
                      <a:pt x="9533" y="1543"/>
                      <a:pt x="24352" y="1543"/>
                    </a:cubicBezTo>
                    <a:cubicBezTo>
                      <a:pt x="25457" y="1543"/>
                      <a:pt x="26592" y="1601"/>
                      <a:pt x="27754" y="1726"/>
                    </a:cubicBezTo>
                    <a:cubicBezTo>
                      <a:pt x="27754" y="1726"/>
                      <a:pt x="23351" y="0"/>
                      <a:pt x="18235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73"/>
              <p:cNvSpPr/>
              <p:nvPr/>
            </p:nvSpPr>
            <p:spPr>
              <a:xfrm>
                <a:off x="11721993" y="3275539"/>
                <a:ext cx="806858" cy="438873"/>
              </a:xfrm>
              <a:custGeom>
                <a:avLst/>
                <a:gdLst/>
                <a:ahLst/>
                <a:cxnLst/>
                <a:rect l="l" t="t" r="r" b="b"/>
                <a:pathLst>
                  <a:path w="52005" h="28287" extrusionOk="0">
                    <a:moveTo>
                      <a:pt x="47734" y="0"/>
                    </a:moveTo>
                    <a:lnTo>
                      <a:pt x="47734" y="0"/>
                    </a:lnTo>
                    <a:cubicBezTo>
                      <a:pt x="48402" y="2402"/>
                      <a:pt x="49702" y="8873"/>
                      <a:pt x="44999" y="11508"/>
                    </a:cubicBezTo>
                    <a:cubicBezTo>
                      <a:pt x="39162" y="14711"/>
                      <a:pt x="35559" y="12509"/>
                      <a:pt x="26686" y="15778"/>
                    </a:cubicBezTo>
                    <a:lnTo>
                      <a:pt x="26653" y="15778"/>
                    </a:lnTo>
                    <a:cubicBezTo>
                      <a:pt x="17813" y="19081"/>
                      <a:pt x="16512" y="23083"/>
                      <a:pt x="9974" y="24484"/>
                    </a:cubicBezTo>
                    <a:cubicBezTo>
                      <a:pt x="9520" y="24579"/>
                      <a:pt x="9082" y="24623"/>
                      <a:pt x="8658" y="24623"/>
                    </a:cubicBezTo>
                    <a:cubicBezTo>
                      <a:pt x="2976" y="24623"/>
                      <a:pt x="1" y="16680"/>
                      <a:pt x="0" y="16679"/>
                    </a:cubicBezTo>
                    <a:lnTo>
                      <a:pt x="0" y="16679"/>
                    </a:lnTo>
                    <a:cubicBezTo>
                      <a:pt x="300" y="17680"/>
                      <a:pt x="634" y="18714"/>
                      <a:pt x="1001" y="19814"/>
                    </a:cubicBezTo>
                    <a:cubicBezTo>
                      <a:pt x="2805" y="25024"/>
                      <a:pt x="5175" y="28287"/>
                      <a:pt x="11503" y="28287"/>
                    </a:cubicBezTo>
                    <a:cubicBezTo>
                      <a:pt x="15588" y="28287"/>
                      <a:pt x="21324" y="26926"/>
                      <a:pt x="29621" y="23851"/>
                    </a:cubicBezTo>
                    <a:cubicBezTo>
                      <a:pt x="50737" y="16012"/>
                      <a:pt x="52004" y="10541"/>
                      <a:pt x="48635" y="2102"/>
                    </a:cubicBezTo>
                    <a:lnTo>
                      <a:pt x="47734" y="0"/>
                    </a:ln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73"/>
              <p:cNvSpPr/>
              <p:nvPr/>
            </p:nvSpPr>
            <p:spPr>
              <a:xfrm>
                <a:off x="11655713" y="2938429"/>
                <a:ext cx="107690" cy="109567"/>
              </a:xfrm>
              <a:custGeom>
                <a:avLst/>
                <a:gdLst/>
                <a:ahLst/>
                <a:cxnLst/>
                <a:rect l="l" t="t" r="r" b="b"/>
                <a:pathLst>
                  <a:path w="6941" h="7062" extrusionOk="0">
                    <a:moveTo>
                      <a:pt x="6263" y="0"/>
                    </a:moveTo>
                    <a:cubicBezTo>
                      <a:pt x="5999" y="0"/>
                      <a:pt x="5686" y="264"/>
                      <a:pt x="5773" y="613"/>
                    </a:cubicBezTo>
                    <a:cubicBezTo>
                      <a:pt x="6107" y="2014"/>
                      <a:pt x="5740" y="3515"/>
                      <a:pt x="4873" y="4583"/>
                    </a:cubicBezTo>
                    <a:cubicBezTo>
                      <a:pt x="3999" y="5631"/>
                      <a:pt x="2642" y="6222"/>
                      <a:pt x="1291" y="6222"/>
                    </a:cubicBezTo>
                    <a:cubicBezTo>
                      <a:pt x="1094" y="6222"/>
                      <a:pt x="898" y="6209"/>
                      <a:pt x="703" y="6184"/>
                    </a:cubicBezTo>
                    <a:cubicBezTo>
                      <a:pt x="672" y="6178"/>
                      <a:pt x="643" y="6176"/>
                      <a:pt x="614" y="6176"/>
                    </a:cubicBezTo>
                    <a:cubicBezTo>
                      <a:pt x="120" y="6176"/>
                      <a:pt x="0" y="6955"/>
                      <a:pt x="536" y="7018"/>
                    </a:cubicBezTo>
                    <a:cubicBezTo>
                      <a:pt x="768" y="7047"/>
                      <a:pt x="1002" y="7062"/>
                      <a:pt x="1235" y="7062"/>
                    </a:cubicBezTo>
                    <a:cubicBezTo>
                      <a:pt x="2848" y="7062"/>
                      <a:pt x="4453" y="6365"/>
                      <a:pt x="5473" y="5083"/>
                    </a:cubicBezTo>
                    <a:cubicBezTo>
                      <a:pt x="6607" y="3749"/>
                      <a:pt x="6941" y="1914"/>
                      <a:pt x="6574" y="246"/>
                    </a:cubicBezTo>
                    <a:cubicBezTo>
                      <a:pt x="6528" y="73"/>
                      <a:pt x="6402" y="0"/>
                      <a:pt x="6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73"/>
              <p:cNvSpPr/>
              <p:nvPr/>
            </p:nvSpPr>
            <p:spPr>
              <a:xfrm>
                <a:off x="11813795" y="2844238"/>
                <a:ext cx="137447" cy="71928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4636" extrusionOk="0">
                    <a:moveTo>
                      <a:pt x="8312" y="0"/>
                    </a:moveTo>
                    <a:cubicBezTo>
                      <a:pt x="8166" y="0"/>
                      <a:pt x="8019" y="73"/>
                      <a:pt x="7926" y="246"/>
                    </a:cubicBezTo>
                    <a:cubicBezTo>
                      <a:pt x="6998" y="2423"/>
                      <a:pt x="4865" y="3797"/>
                      <a:pt x="2604" y="3797"/>
                    </a:cubicBezTo>
                    <a:cubicBezTo>
                      <a:pt x="2023" y="3797"/>
                      <a:pt x="1434" y="3706"/>
                      <a:pt x="855" y="3515"/>
                    </a:cubicBezTo>
                    <a:cubicBezTo>
                      <a:pt x="802" y="3500"/>
                      <a:pt x="751" y="3492"/>
                      <a:pt x="702" y="3492"/>
                    </a:cubicBezTo>
                    <a:cubicBezTo>
                      <a:pt x="233" y="3492"/>
                      <a:pt x="1" y="4164"/>
                      <a:pt x="454" y="4316"/>
                    </a:cubicBezTo>
                    <a:cubicBezTo>
                      <a:pt x="1145" y="4532"/>
                      <a:pt x="1848" y="4636"/>
                      <a:pt x="2541" y="4636"/>
                    </a:cubicBezTo>
                    <a:cubicBezTo>
                      <a:pt x="5165" y="4636"/>
                      <a:pt x="7645" y="3146"/>
                      <a:pt x="8727" y="613"/>
                    </a:cubicBezTo>
                    <a:cubicBezTo>
                      <a:pt x="8858" y="264"/>
                      <a:pt x="8589" y="0"/>
                      <a:pt x="83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73"/>
              <p:cNvSpPr/>
              <p:nvPr/>
            </p:nvSpPr>
            <p:spPr>
              <a:xfrm>
                <a:off x="11767871" y="2961283"/>
                <a:ext cx="91461" cy="77342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4985" extrusionOk="0">
                    <a:moveTo>
                      <a:pt x="623" y="1"/>
                    </a:moveTo>
                    <a:cubicBezTo>
                      <a:pt x="289" y="1"/>
                      <a:pt x="1" y="483"/>
                      <a:pt x="346" y="775"/>
                    </a:cubicBezTo>
                    <a:cubicBezTo>
                      <a:pt x="1880" y="2142"/>
                      <a:pt x="3481" y="3477"/>
                      <a:pt x="5016" y="4878"/>
                    </a:cubicBezTo>
                    <a:cubicBezTo>
                      <a:pt x="5097" y="4952"/>
                      <a:pt x="5186" y="4984"/>
                      <a:pt x="5272" y="4984"/>
                    </a:cubicBezTo>
                    <a:cubicBezTo>
                      <a:pt x="5606" y="4984"/>
                      <a:pt x="5894" y="4502"/>
                      <a:pt x="5549" y="4210"/>
                    </a:cubicBezTo>
                    <a:cubicBezTo>
                      <a:pt x="4015" y="2809"/>
                      <a:pt x="2414" y="1475"/>
                      <a:pt x="879" y="107"/>
                    </a:cubicBezTo>
                    <a:cubicBezTo>
                      <a:pt x="798" y="32"/>
                      <a:pt x="709" y="1"/>
                      <a:pt x="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73"/>
              <p:cNvSpPr/>
              <p:nvPr/>
            </p:nvSpPr>
            <p:spPr>
              <a:xfrm>
                <a:off x="11830675" y="2927740"/>
                <a:ext cx="54349" cy="8750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640" extrusionOk="0">
                    <a:moveTo>
                      <a:pt x="525" y="0"/>
                    </a:moveTo>
                    <a:cubicBezTo>
                      <a:pt x="475" y="0"/>
                      <a:pt x="422" y="11"/>
                      <a:pt x="367" y="34"/>
                    </a:cubicBezTo>
                    <a:cubicBezTo>
                      <a:pt x="167" y="101"/>
                      <a:pt x="0" y="368"/>
                      <a:pt x="134" y="568"/>
                    </a:cubicBezTo>
                    <a:cubicBezTo>
                      <a:pt x="968" y="2136"/>
                      <a:pt x="1735" y="3770"/>
                      <a:pt x="2569" y="5372"/>
                    </a:cubicBezTo>
                    <a:cubicBezTo>
                      <a:pt x="2671" y="5525"/>
                      <a:pt x="2832" y="5639"/>
                      <a:pt x="2992" y="5639"/>
                    </a:cubicBezTo>
                    <a:cubicBezTo>
                      <a:pt x="3040" y="5639"/>
                      <a:pt x="3089" y="5629"/>
                      <a:pt x="3136" y="5605"/>
                    </a:cubicBezTo>
                    <a:cubicBezTo>
                      <a:pt x="3336" y="5538"/>
                      <a:pt x="3503" y="5272"/>
                      <a:pt x="3369" y="5071"/>
                    </a:cubicBezTo>
                    <a:cubicBezTo>
                      <a:pt x="2535" y="3470"/>
                      <a:pt x="1701" y="1902"/>
                      <a:pt x="934" y="268"/>
                    </a:cubicBezTo>
                    <a:cubicBezTo>
                      <a:pt x="832" y="115"/>
                      <a:pt x="691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73"/>
              <p:cNvSpPr/>
              <p:nvPr/>
            </p:nvSpPr>
            <p:spPr>
              <a:xfrm>
                <a:off x="11670995" y="3057026"/>
                <a:ext cx="87520" cy="79918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151" extrusionOk="0">
                    <a:moveTo>
                      <a:pt x="616" y="1"/>
                    </a:moveTo>
                    <a:cubicBezTo>
                      <a:pt x="273" y="1"/>
                      <a:pt x="0" y="483"/>
                      <a:pt x="318" y="775"/>
                    </a:cubicBezTo>
                    <a:cubicBezTo>
                      <a:pt x="1820" y="2209"/>
                      <a:pt x="3321" y="3610"/>
                      <a:pt x="4788" y="5044"/>
                    </a:cubicBezTo>
                    <a:cubicBezTo>
                      <a:pt x="4863" y="5119"/>
                      <a:pt x="4946" y="5151"/>
                      <a:pt x="5027" y="5151"/>
                    </a:cubicBezTo>
                    <a:cubicBezTo>
                      <a:pt x="5346" y="5151"/>
                      <a:pt x="5641" y="4663"/>
                      <a:pt x="5322" y="4344"/>
                    </a:cubicBezTo>
                    <a:cubicBezTo>
                      <a:pt x="3821" y="2943"/>
                      <a:pt x="2320" y="1509"/>
                      <a:pt x="886" y="108"/>
                    </a:cubicBezTo>
                    <a:cubicBezTo>
                      <a:pt x="797" y="33"/>
                      <a:pt x="704" y="1"/>
                      <a:pt x="6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73"/>
              <p:cNvSpPr/>
              <p:nvPr/>
            </p:nvSpPr>
            <p:spPr>
              <a:xfrm>
                <a:off x="12006026" y="2829917"/>
                <a:ext cx="146105" cy="55606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3584" extrusionOk="0">
                    <a:moveTo>
                      <a:pt x="562" y="1"/>
                    </a:moveTo>
                    <a:cubicBezTo>
                      <a:pt x="275" y="1"/>
                      <a:pt x="1" y="233"/>
                      <a:pt x="173" y="535"/>
                    </a:cubicBezTo>
                    <a:cubicBezTo>
                      <a:pt x="974" y="2070"/>
                      <a:pt x="2408" y="3204"/>
                      <a:pt x="4143" y="3504"/>
                    </a:cubicBezTo>
                    <a:cubicBezTo>
                      <a:pt x="4438" y="3558"/>
                      <a:pt x="4736" y="3584"/>
                      <a:pt x="5032" y="3584"/>
                    </a:cubicBezTo>
                    <a:cubicBezTo>
                      <a:pt x="6574" y="3584"/>
                      <a:pt x="8083" y="2878"/>
                      <a:pt x="9146" y="1703"/>
                    </a:cubicBezTo>
                    <a:cubicBezTo>
                      <a:pt x="9417" y="1383"/>
                      <a:pt x="9125" y="1008"/>
                      <a:pt x="8805" y="1008"/>
                    </a:cubicBezTo>
                    <a:cubicBezTo>
                      <a:pt x="8692" y="1008"/>
                      <a:pt x="8575" y="1056"/>
                      <a:pt x="8479" y="1169"/>
                    </a:cubicBezTo>
                    <a:cubicBezTo>
                      <a:pt x="7570" y="2163"/>
                      <a:pt x="6275" y="2722"/>
                      <a:pt x="4942" y="2722"/>
                    </a:cubicBezTo>
                    <a:cubicBezTo>
                      <a:pt x="4709" y="2722"/>
                      <a:pt x="4476" y="2705"/>
                      <a:pt x="4243" y="2670"/>
                    </a:cubicBezTo>
                    <a:cubicBezTo>
                      <a:pt x="2875" y="2403"/>
                      <a:pt x="1574" y="1503"/>
                      <a:pt x="974" y="235"/>
                    </a:cubicBezTo>
                    <a:cubicBezTo>
                      <a:pt x="879" y="70"/>
                      <a:pt x="719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73"/>
              <p:cNvSpPr/>
              <p:nvPr/>
            </p:nvSpPr>
            <p:spPr>
              <a:xfrm>
                <a:off x="11992279" y="2862483"/>
                <a:ext cx="28703" cy="108124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6969" extrusionOk="0">
                    <a:moveTo>
                      <a:pt x="1366" y="1"/>
                    </a:moveTo>
                    <a:cubicBezTo>
                      <a:pt x="1183" y="1"/>
                      <a:pt x="1002" y="107"/>
                      <a:pt x="959" y="338"/>
                    </a:cubicBezTo>
                    <a:cubicBezTo>
                      <a:pt x="625" y="2406"/>
                      <a:pt x="359" y="4441"/>
                      <a:pt x="58" y="6475"/>
                    </a:cubicBezTo>
                    <a:cubicBezTo>
                      <a:pt x="1" y="6783"/>
                      <a:pt x="253" y="6969"/>
                      <a:pt x="497" y="6969"/>
                    </a:cubicBezTo>
                    <a:cubicBezTo>
                      <a:pt x="676" y="6969"/>
                      <a:pt x="850" y="6868"/>
                      <a:pt x="892" y="6642"/>
                    </a:cubicBezTo>
                    <a:cubicBezTo>
                      <a:pt x="1226" y="4607"/>
                      <a:pt x="1526" y="2573"/>
                      <a:pt x="1793" y="504"/>
                    </a:cubicBezTo>
                    <a:cubicBezTo>
                      <a:pt x="1850" y="183"/>
                      <a:pt x="1606" y="1"/>
                      <a:pt x="1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73"/>
              <p:cNvSpPr/>
              <p:nvPr/>
            </p:nvSpPr>
            <p:spPr>
              <a:xfrm>
                <a:off x="11943500" y="2877238"/>
                <a:ext cx="33652" cy="9453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6093" extrusionOk="0">
                    <a:moveTo>
                      <a:pt x="412" y="0"/>
                    </a:moveTo>
                    <a:cubicBezTo>
                      <a:pt x="364" y="0"/>
                      <a:pt x="315" y="7"/>
                      <a:pt x="267" y="20"/>
                    </a:cubicBezTo>
                    <a:cubicBezTo>
                      <a:pt x="33" y="121"/>
                      <a:pt x="0" y="354"/>
                      <a:pt x="33" y="554"/>
                    </a:cubicBezTo>
                    <a:cubicBezTo>
                      <a:pt x="434" y="2322"/>
                      <a:pt x="867" y="4057"/>
                      <a:pt x="1334" y="5825"/>
                    </a:cubicBezTo>
                    <a:cubicBezTo>
                      <a:pt x="1360" y="5978"/>
                      <a:pt x="1542" y="6092"/>
                      <a:pt x="1716" y="6092"/>
                    </a:cubicBezTo>
                    <a:cubicBezTo>
                      <a:pt x="1769" y="6092"/>
                      <a:pt x="1821" y="6082"/>
                      <a:pt x="1868" y="6058"/>
                    </a:cubicBezTo>
                    <a:cubicBezTo>
                      <a:pt x="2102" y="5991"/>
                      <a:pt x="2168" y="5725"/>
                      <a:pt x="2102" y="5524"/>
                    </a:cubicBezTo>
                    <a:cubicBezTo>
                      <a:pt x="1701" y="3790"/>
                      <a:pt x="1234" y="2022"/>
                      <a:pt x="834" y="287"/>
                    </a:cubicBezTo>
                    <a:cubicBezTo>
                      <a:pt x="781" y="102"/>
                      <a:pt x="601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73"/>
              <p:cNvSpPr/>
              <p:nvPr/>
            </p:nvSpPr>
            <p:spPr>
              <a:xfrm>
                <a:off x="12130022" y="2872320"/>
                <a:ext cx="23676" cy="108636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7002" extrusionOk="0">
                    <a:moveTo>
                      <a:pt x="1022" y="0"/>
                    </a:moveTo>
                    <a:cubicBezTo>
                      <a:pt x="839" y="0"/>
                      <a:pt x="668" y="107"/>
                      <a:pt x="654" y="337"/>
                    </a:cubicBezTo>
                    <a:cubicBezTo>
                      <a:pt x="420" y="2439"/>
                      <a:pt x="220" y="4474"/>
                      <a:pt x="20" y="6509"/>
                    </a:cubicBezTo>
                    <a:cubicBezTo>
                      <a:pt x="1" y="6816"/>
                      <a:pt x="270" y="7002"/>
                      <a:pt x="507" y="7002"/>
                    </a:cubicBezTo>
                    <a:cubicBezTo>
                      <a:pt x="682" y="7002"/>
                      <a:pt x="840" y="6901"/>
                      <a:pt x="854" y="6675"/>
                    </a:cubicBezTo>
                    <a:cubicBezTo>
                      <a:pt x="1054" y="4607"/>
                      <a:pt x="1254" y="2539"/>
                      <a:pt x="1488" y="504"/>
                    </a:cubicBezTo>
                    <a:cubicBezTo>
                      <a:pt x="1526" y="183"/>
                      <a:pt x="1263" y="0"/>
                      <a:pt x="1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73"/>
              <p:cNvSpPr/>
              <p:nvPr/>
            </p:nvSpPr>
            <p:spPr>
              <a:xfrm>
                <a:off x="11847307" y="3594016"/>
                <a:ext cx="38105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744" extrusionOk="0">
                    <a:moveTo>
                      <a:pt x="1230" y="0"/>
                    </a:moveTo>
                    <a:cubicBezTo>
                      <a:pt x="1135" y="0"/>
                      <a:pt x="1035" y="17"/>
                      <a:pt x="930" y="55"/>
                    </a:cubicBezTo>
                    <a:cubicBezTo>
                      <a:pt x="1" y="414"/>
                      <a:pt x="364" y="1743"/>
                      <a:pt x="1197" y="1743"/>
                    </a:cubicBezTo>
                    <a:cubicBezTo>
                      <a:pt x="1292" y="1743"/>
                      <a:pt x="1392" y="1726"/>
                      <a:pt x="1497" y="1689"/>
                    </a:cubicBezTo>
                    <a:cubicBezTo>
                      <a:pt x="2456" y="1329"/>
                      <a:pt x="2068" y="0"/>
                      <a:pt x="1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73"/>
              <p:cNvSpPr/>
              <p:nvPr/>
            </p:nvSpPr>
            <p:spPr>
              <a:xfrm>
                <a:off x="11913060" y="3573319"/>
                <a:ext cx="39067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743" extrusionOk="0">
                    <a:moveTo>
                      <a:pt x="1263" y="0"/>
                    </a:moveTo>
                    <a:cubicBezTo>
                      <a:pt x="1167" y="0"/>
                      <a:pt x="1066" y="17"/>
                      <a:pt x="961" y="54"/>
                    </a:cubicBezTo>
                    <a:cubicBezTo>
                      <a:pt x="1" y="385"/>
                      <a:pt x="391" y="1742"/>
                      <a:pt x="1233" y="1742"/>
                    </a:cubicBezTo>
                    <a:cubicBezTo>
                      <a:pt x="1326" y="1742"/>
                      <a:pt x="1425" y="1725"/>
                      <a:pt x="1528" y="1689"/>
                    </a:cubicBezTo>
                    <a:cubicBezTo>
                      <a:pt x="2518" y="1329"/>
                      <a:pt x="2106" y="0"/>
                      <a:pt x="1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73"/>
              <p:cNvSpPr/>
              <p:nvPr/>
            </p:nvSpPr>
            <p:spPr>
              <a:xfrm>
                <a:off x="11870564" y="3528651"/>
                <a:ext cx="38074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753" extrusionOk="0">
                    <a:moveTo>
                      <a:pt x="1254" y="1"/>
                    </a:moveTo>
                    <a:cubicBezTo>
                      <a:pt x="1153" y="1"/>
                      <a:pt x="1045" y="21"/>
                      <a:pt x="932" y="65"/>
                    </a:cubicBezTo>
                    <a:cubicBezTo>
                      <a:pt x="1" y="395"/>
                      <a:pt x="368" y="1752"/>
                      <a:pt x="1229" y="1752"/>
                    </a:cubicBezTo>
                    <a:cubicBezTo>
                      <a:pt x="1324" y="1752"/>
                      <a:pt x="1426" y="1736"/>
                      <a:pt x="1532" y="1699"/>
                    </a:cubicBezTo>
                    <a:cubicBezTo>
                      <a:pt x="2453" y="1313"/>
                      <a:pt x="2078" y="1"/>
                      <a:pt x="1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73"/>
              <p:cNvSpPr/>
              <p:nvPr/>
            </p:nvSpPr>
            <p:spPr>
              <a:xfrm>
                <a:off x="12293007" y="3095472"/>
                <a:ext cx="37934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729" extrusionOk="0">
                    <a:moveTo>
                      <a:pt x="1255" y="1"/>
                    </a:moveTo>
                    <a:cubicBezTo>
                      <a:pt x="1151" y="1"/>
                      <a:pt x="1040" y="21"/>
                      <a:pt x="923" y="65"/>
                    </a:cubicBezTo>
                    <a:cubicBezTo>
                      <a:pt x="1" y="392"/>
                      <a:pt x="379" y="1728"/>
                      <a:pt x="1206" y="1728"/>
                    </a:cubicBezTo>
                    <a:cubicBezTo>
                      <a:pt x="1306" y="1728"/>
                      <a:pt x="1412" y="1709"/>
                      <a:pt x="1524" y="1666"/>
                    </a:cubicBezTo>
                    <a:cubicBezTo>
                      <a:pt x="2444" y="1309"/>
                      <a:pt x="2096" y="1"/>
                      <a:pt x="1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73"/>
              <p:cNvSpPr/>
              <p:nvPr/>
            </p:nvSpPr>
            <p:spPr>
              <a:xfrm>
                <a:off x="12328195" y="3157594"/>
                <a:ext cx="38369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728" extrusionOk="0">
                    <a:moveTo>
                      <a:pt x="1242" y="1"/>
                    </a:moveTo>
                    <a:cubicBezTo>
                      <a:pt x="1142" y="1"/>
                      <a:pt x="1035" y="20"/>
                      <a:pt x="923" y="63"/>
                    </a:cubicBezTo>
                    <a:cubicBezTo>
                      <a:pt x="1" y="391"/>
                      <a:pt x="353" y="1727"/>
                      <a:pt x="1174" y="1727"/>
                    </a:cubicBezTo>
                    <a:cubicBezTo>
                      <a:pt x="1273" y="1727"/>
                      <a:pt x="1379" y="1708"/>
                      <a:pt x="1491" y="1665"/>
                    </a:cubicBezTo>
                    <a:cubicBezTo>
                      <a:pt x="2473" y="1337"/>
                      <a:pt x="2074" y="1"/>
                      <a:pt x="1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73"/>
              <p:cNvSpPr/>
              <p:nvPr/>
            </p:nvSpPr>
            <p:spPr>
              <a:xfrm>
                <a:off x="12268679" y="3165352"/>
                <a:ext cx="38338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28" extrusionOk="0">
                    <a:moveTo>
                      <a:pt x="1247" y="0"/>
                    </a:moveTo>
                    <a:cubicBezTo>
                      <a:pt x="1145" y="0"/>
                      <a:pt x="1037" y="20"/>
                      <a:pt x="923" y="64"/>
                    </a:cubicBezTo>
                    <a:cubicBezTo>
                      <a:pt x="1" y="391"/>
                      <a:pt x="353" y="1728"/>
                      <a:pt x="1174" y="1728"/>
                    </a:cubicBezTo>
                    <a:cubicBezTo>
                      <a:pt x="1273" y="1728"/>
                      <a:pt x="1379" y="1708"/>
                      <a:pt x="1490" y="1665"/>
                    </a:cubicBezTo>
                    <a:cubicBezTo>
                      <a:pt x="2471" y="1309"/>
                      <a:pt x="2076" y="0"/>
                      <a:pt x="1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73"/>
              <p:cNvSpPr/>
              <p:nvPr/>
            </p:nvSpPr>
            <p:spPr>
              <a:xfrm>
                <a:off x="12315131" y="3285562"/>
                <a:ext cx="38136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743" extrusionOk="0">
                    <a:moveTo>
                      <a:pt x="1232" y="0"/>
                    </a:moveTo>
                    <a:cubicBezTo>
                      <a:pt x="1137" y="0"/>
                      <a:pt x="1037" y="17"/>
                      <a:pt x="932" y="55"/>
                    </a:cubicBezTo>
                    <a:cubicBezTo>
                      <a:pt x="1" y="385"/>
                      <a:pt x="367" y="1742"/>
                      <a:pt x="1204" y="1742"/>
                    </a:cubicBezTo>
                    <a:cubicBezTo>
                      <a:pt x="1297" y="1742"/>
                      <a:pt x="1395" y="1726"/>
                      <a:pt x="1499" y="1689"/>
                    </a:cubicBezTo>
                    <a:cubicBezTo>
                      <a:pt x="2458" y="1330"/>
                      <a:pt x="2070" y="0"/>
                      <a:pt x="1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73"/>
              <p:cNvSpPr/>
              <p:nvPr/>
            </p:nvSpPr>
            <p:spPr>
              <a:xfrm>
                <a:off x="12382544" y="3289565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41" y="1"/>
                    </a:moveTo>
                    <a:cubicBezTo>
                      <a:pt x="1141" y="1"/>
                      <a:pt x="1034" y="20"/>
                      <a:pt x="923" y="64"/>
                    </a:cubicBezTo>
                    <a:cubicBezTo>
                      <a:pt x="0" y="391"/>
                      <a:pt x="352" y="1727"/>
                      <a:pt x="1173" y="1727"/>
                    </a:cubicBezTo>
                    <a:cubicBezTo>
                      <a:pt x="1273" y="1727"/>
                      <a:pt x="1379" y="1708"/>
                      <a:pt x="1490" y="1665"/>
                    </a:cubicBezTo>
                    <a:cubicBezTo>
                      <a:pt x="2442" y="1337"/>
                      <a:pt x="2067" y="1"/>
                      <a:pt x="1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73"/>
              <p:cNvSpPr/>
              <p:nvPr/>
            </p:nvSpPr>
            <p:spPr>
              <a:xfrm>
                <a:off x="12339583" y="3392926"/>
                <a:ext cx="382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37" extrusionOk="0">
                    <a:moveTo>
                      <a:pt x="1273" y="0"/>
                    </a:moveTo>
                    <a:cubicBezTo>
                      <a:pt x="1164" y="0"/>
                      <a:pt x="1047" y="23"/>
                      <a:pt x="923" y="73"/>
                    </a:cubicBezTo>
                    <a:cubicBezTo>
                      <a:pt x="1" y="400"/>
                      <a:pt x="379" y="1737"/>
                      <a:pt x="1206" y="1737"/>
                    </a:cubicBezTo>
                    <a:cubicBezTo>
                      <a:pt x="1306" y="1737"/>
                      <a:pt x="1412" y="1717"/>
                      <a:pt x="1524" y="1674"/>
                    </a:cubicBezTo>
                    <a:cubicBezTo>
                      <a:pt x="2468" y="1320"/>
                      <a:pt x="2107" y="0"/>
                      <a:pt x="1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73"/>
              <p:cNvSpPr/>
              <p:nvPr/>
            </p:nvSpPr>
            <p:spPr>
              <a:xfrm>
                <a:off x="11725794" y="3265889"/>
                <a:ext cx="38058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3" extrusionOk="0">
                    <a:moveTo>
                      <a:pt x="1223" y="1"/>
                    </a:moveTo>
                    <a:cubicBezTo>
                      <a:pt x="1128" y="1"/>
                      <a:pt x="1028" y="18"/>
                      <a:pt x="923" y="55"/>
                    </a:cubicBezTo>
                    <a:cubicBezTo>
                      <a:pt x="0" y="412"/>
                      <a:pt x="352" y="1752"/>
                      <a:pt x="1197" y="1752"/>
                    </a:cubicBezTo>
                    <a:cubicBezTo>
                      <a:pt x="1299" y="1752"/>
                      <a:pt x="1408" y="1733"/>
                      <a:pt x="1523" y="1690"/>
                    </a:cubicBezTo>
                    <a:cubicBezTo>
                      <a:pt x="2452" y="1330"/>
                      <a:pt x="2062" y="1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73"/>
              <p:cNvSpPr/>
              <p:nvPr/>
            </p:nvSpPr>
            <p:spPr>
              <a:xfrm>
                <a:off x="11759818" y="3194985"/>
                <a:ext cx="38182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743" extrusionOk="0">
                    <a:moveTo>
                      <a:pt x="1240" y="1"/>
                    </a:moveTo>
                    <a:cubicBezTo>
                      <a:pt x="1143" y="1"/>
                      <a:pt x="1040" y="18"/>
                      <a:pt x="931" y="55"/>
                    </a:cubicBezTo>
                    <a:cubicBezTo>
                      <a:pt x="0" y="385"/>
                      <a:pt x="367" y="1743"/>
                      <a:pt x="1228" y="1743"/>
                    </a:cubicBezTo>
                    <a:cubicBezTo>
                      <a:pt x="1324" y="1743"/>
                      <a:pt x="1425" y="1726"/>
                      <a:pt x="1532" y="1690"/>
                    </a:cubicBezTo>
                    <a:cubicBezTo>
                      <a:pt x="2461" y="1330"/>
                      <a:pt x="2097" y="1"/>
                      <a:pt x="1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73"/>
              <p:cNvSpPr/>
              <p:nvPr/>
            </p:nvSpPr>
            <p:spPr>
              <a:xfrm>
                <a:off x="11798761" y="3242989"/>
                <a:ext cx="37965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728" extrusionOk="0">
                    <a:moveTo>
                      <a:pt x="1249" y="1"/>
                    </a:moveTo>
                    <a:cubicBezTo>
                      <a:pt x="1147" y="1"/>
                      <a:pt x="1038" y="20"/>
                      <a:pt x="923" y="63"/>
                    </a:cubicBezTo>
                    <a:cubicBezTo>
                      <a:pt x="1" y="391"/>
                      <a:pt x="352" y="1727"/>
                      <a:pt x="1197" y="1727"/>
                    </a:cubicBezTo>
                    <a:cubicBezTo>
                      <a:pt x="1299" y="1727"/>
                      <a:pt x="1409" y="1708"/>
                      <a:pt x="1524" y="1665"/>
                    </a:cubicBezTo>
                    <a:cubicBezTo>
                      <a:pt x="2446" y="1337"/>
                      <a:pt x="2094" y="1"/>
                      <a:pt x="12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73"/>
              <p:cNvSpPr/>
              <p:nvPr/>
            </p:nvSpPr>
            <p:spPr>
              <a:xfrm>
                <a:off x="12119502" y="3554701"/>
                <a:ext cx="38213" cy="27027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742" extrusionOk="0">
                    <a:moveTo>
                      <a:pt x="1235" y="0"/>
                    </a:moveTo>
                    <a:cubicBezTo>
                      <a:pt x="1140" y="0"/>
                      <a:pt x="1038" y="17"/>
                      <a:pt x="932" y="53"/>
                    </a:cubicBezTo>
                    <a:cubicBezTo>
                      <a:pt x="1" y="384"/>
                      <a:pt x="394" y="1741"/>
                      <a:pt x="1237" y="1741"/>
                    </a:cubicBezTo>
                    <a:cubicBezTo>
                      <a:pt x="1330" y="1741"/>
                      <a:pt x="1429" y="1725"/>
                      <a:pt x="1532" y="1688"/>
                    </a:cubicBezTo>
                    <a:cubicBezTo>
                      <a:pt x="2463" y="1358"/>
                      <a:pt x="2096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73"/>
              <p:cNvSpPr/>
              <p:nvPr/>
            </p:nvSpPr>
            <p:spPr>
              <a:xfrm>
                <a:off x="12194037" y="3526200"/>
                <a:ext cx="38617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44" extrusionOk="0">
                    <a:moveTo>
                      <a:pt x="1237" y="1"/>
                    </a:moveTo>
                    <a:cubicBezTo>
                      <a:pt x="1140" y="1"/>
                      <a:pt x="1038" y="18"/>
                      <a:pt x="931" y="56"/>
                    </a:cubicBezTo>
                    <a:cubicBezTo>
                      <a:pt x="0" y="386"/>
                      <a:pt x="367" y="1744"/>
                      <a:pt x="1228" y="1744"/>
                    </a:cubicBezTo>
                    <a:cubicBezTo>
                      <a:pt x="1323" y="1744"/>
                      <a:pt x="1425" y="1727"/>
                      <a:pt x="1531" y="1690"/>
                    </a:cubicBezTo>
                    <a:cubicBezTo>
                      <a:pt x="2489" y="1301"/>
                      <a:pt x="2078" y="1"/>
                      <a:pt x="1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73"/>
              <p:cNvSpPr/>
              <p:nvPr/>
            </p:nvSpPr>
            <p:spPr>
              <a:xfrm>
                <a:off x="12169368" y="3581976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70" y="1"/>
                    </a:moveTo>
                    <a:cubicBezTo>
                      <a:pt x="1171" y="1"/>
                      <a:pt x="1065" y="20"/>
                      <a:pt x="953" y="63"/>
                    </a:cubicBezTo>
                    <a:cubicBezTo>
                      <a:pt x="1" y="391"/>
                      <a:pt x="376" y="1727"/>
                      <a:pt x="1203" y="1727"/>
                    </a:cubicBezTo>
                    <a:cubicBezTo>
                      <a:pt x="1302" y="1727"/>
                      <a:pt x="1409" y="1708"/>
                      <a:pt x="1520" y="1665"/>
                    </a:cubicBezTo>
                    <a:cubicBezTo>
                      <a:pt x="2443" y="1337"/>
                      <a:pt x="2091" y="1"/>
                      <a:pt x="1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73"/>
              <p:cNvSpPr/>
              <p:nvPr/>
            </p:nvSpPr>
            <p:spPr>
              <a:xfrm>
                <a:off x="11988106" y="3650273"/>
                <a:ext cx="38012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753" extrusionOk="0">
                    <a:moveTo>
                      <a:pt x="1283" y="1"/>
                    </a:moveTo>
                    <a:cubicBezTo>
                      <a:pt x="1182" y="1"/>
                      <a:pt x="1074" y="21"/>
                      <a:pt x="961" y="65"/>
                    </a:cubicBezTo>
                    <a:cubicBezTo>
                      <a:pt x="0" y="395"/>
                      <a:pt x="391" y="1752"/>
                      <a:pt x="1233" y="1752"/>
                    </a:cubicBezTo>
                    <a:cubicBezTo>
                      <a:pt x="1326" y="1752"/>
                      <a:pt x="1425" y="1736"/>
                      <a:pt x="1528" y="1699"/>
                    </a:cubicBezTo>
                    <a:cubicBezTo>
                      <a:pt x="2449" y="1313"/>
                      <a:pt x="2100" y="1"/>
                      <a:pt x="1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73"/>
              <p:cNvSpPr/>
              <p:nvPr/>
            </p:nvSpPr>
            <p:spPr>
              <a:xfrm>
                <a:off x="12362871" y="3498800"/>
                <a:ext cx="38089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751" extrusionOk="0">
                    <a:moveTo>
                      <a:pt x="1227" y="1"/>
                    </a:moveTo>
                    <a:cubicBezTo>
                      <a:pt x="1132" y="1"/>
                      <a:pt x="1030" y="17"/>
                      <a:pt x="923" y="54"/>
                    </a:cubicBezTo>
                    <a:cubicBezTo>
                      <a:pt x="1" y="411"/>
                      <a:pt x="379" y="1751"/>
                      <a:pt x="1206" y="1751"/>
                    </a:cubicBezTo>
                    <a:cubicBezTo>
                      <a:pt x="1306" y="1751"/>
                      <a:pt x="1413" y="1731"/>
                      <a:pt x="1524" y="1688"/>
                    </a:cubicBezTo>
                    <a:cubicBezTo>
                      <a:pt x="2455" y="1358"/>
                      <a:pt x="2088" y="1"/>
                      <a:pt x="1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73"/>
              <p:cNvSpPr/>
              <p:nvPr/>
            </p:nvSpPr>
            <p:spPr>
              <a:xfrm>
                <a:off x="11750106" y="2994966"/>
                <a:ext cx="449268" cy="177585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11446" extrusionOk="0">
                    <a:moveTo>
                      <a:pt x="25431" y="1"/>
                    </a:moveTo>
                    <a:cubicBezTo>
                      <a:pt x="18341" y="1"/>
                      <a:pt x="11334" y="2215"/>
                      <a:pt x="5527" y="6242"/>
                    </a:cubicBezTo>
                    <a:cubicBezTo>
                      <a:pt x="3592" y="7577"/>
                      <a:pt x="1858" y="9078"/>
                      <a:pt x="256" y="10746"/>
                    </a:cubicBezTo>
                    <a:cubicBezTo>
                      <a:pt x="1" y="11027"/>
                      <a:pt x="235" y="11445"/>
                      <a:pt x="538" y="11445"/>
                    </a:cubicBezTo>
                    <a:cubicBezTo>
                      <a:pt x="631" y="11445"/>
                      <a:pt x="730" y="11406"/>
                      <a:pt x="823" y="11313"/>
                    </a:cubicBezTo>
                    <a:cubicBezTo>
                      <a:pt x="6294" y="5575"/>
                      <a:pt x="13833" y="1906"/>
                      <a:pt x="21705" y="972"/>
                    </a:cubicBezTo>
                    <a:cubicBezTo>
                      <a:pt x="22969" y="842"/>
                      <a:pt x="24224" y="774"/>
                      <a:pt x="25479" y="774"/>
                    </a:cubicBezTo>
                    <a:cubicBezTo>
                      <a:pt x="26475" y="774"/>
                      <a:pt x="27473" y="817"/>
                      <a:pt x="28477" y="905"/>
                    </a:cubicBezTo>
                    <a:cubicBezTo>
                      <a:pt x="28493" y="908"/>
                      <a:pt x="28509" y="909"/>
                      <a:pt x="28525" y="909"/>
                    </a:cubicBezTo>
                    <a:cubicBezTo>
                      <a:pt x="28884" y="909"/>
                      <a:pt x="28956" y="202"/>
                      <a:pt x="28477" y="138"/>
                    </a:cubicBezTo>
                    <a:cubicBezTo>
                      <a:pt x="27462" y="46"/>
                      <a:pt x="26446" y="1"/>
                      <a:pt x="25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3" name="Google Shape;6073;p73"/>
            <p:cNvGrpSpPr/>
            <p:nvPr/>
          </p:nvGrpSpPr>
          <p:grpSpPr>
            <a:xfrm>
              <a:off x="2480174" y="3699618"/>
              <a:ext cx="364256" cy="352135"/>
              <a:chOff x="11581737" y="3846677"/>
              <a:chExt cx="531528" cy="513841"/>
            </a:xfrm>
          </p:grpSpPr>
          <p:sp>
            <p:nvSpPr>
              <p:cNvPr id="6074" name="Google Shape;6074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5" name="Google Shape;6085;p73"/>
            <p:cNvGrpSpPr/>
            <p:nvPr/>
          </p:nvGrpSpPr>
          <p:grpSpPr>
            <a:xfrm>
              <a:off x="1381683" y="3549597"/>
              <a:ext cx="827363" cy="652186"/>
              <a:chOff x="9829876" y="1916487"/>
              <a:chExt cx="1632845" cy="1287124"/>
            </a:xfrm>
          </p:grpSpPr>
          <p:sp>
            <p:nvSpPr>
              <p:cNvPr id="6086" name="Google Shape;6086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6" name="Google Shape;6126;p73"/>
            <p:cNvGrpSpPr/>
            <p:nvPr/>
          </p:nvGrpSpPr>
          <p:grpSpPr>
            <a:xfrm>
              <a:off x="608499" y="3247168"/>
              <a:ext cx="364256" cy="352135"/>
              <a:chOff x="11581737" y="3846677"/>
              <a:chExt cx="531528" cy="513841"/>
            </a:xfrm>
          </p:grpSpPr>
          <p:sp>
            <p:nvSpPr>
              <p:cNvPr id="6127" name="Google Shape;6127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0A47AD-9D4A-064D-95A1-D772C7722E59}"/>
              </a:ext>
            </a:extLst>
          </p:cNvPr>
          <p:cNvSpPr/>
          <p:nvPr/>
        </p:nvSpPr>
        <p:spPr>
          <a:xfrm>
            <a:off x="3475246" y="1393221"/>
            <a:ext cx="602344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5C7726B-D202-E944-B1B9-B63EBDD7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17" y="3862103"/>
            <a:ext cx="8128000" cy="13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3.08642E-6 L 0.00121 -0.1435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9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37239" y="5425766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36853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8938156" y="3349158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Em hãy cho biết cơ sở hình thành các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F87207-7CF6-3446-A562-21A8620A2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2805A339-5C04-0C42-905E-661EA3FF6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224" y="145063"/>
            <a:ext cx="1253744" cy="1253744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E7154BF4-2725-294E-9137-276BFCC51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9096" y="1543870"/>
            <a:ext cx="1253744" cy="1253744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1C3DC484-1A8E-8844-8198-4D7E7ED7C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224" y="1900261"/>
            <a:ext cx="1253744" cy="1253744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0224" y="916998"/>
            <a:ext cx="1253744" cy="1253744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6C01D206-3B0A-944E-A2BE-6E3011D69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0660" y="3703996"/>
            <a:ext cx="1253744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24833" y="5414507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386618"/>
              <a:ext cx="438225" cy="4859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383774">
              <a:off x="8938068" y="3404795"/>
              <a:ext cx="525880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428676"/>
            <a:ext cx="7956885" cy="2308324"/>
            <a:chOff x="2486526" y="2552888"/>
            <a:chExt cx="7956885" cy="2308324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552888"/>
              <a:ext cx="7956885" cy="2308324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729074" y="2699898"/>
              <a:ext cx="747178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6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D176D-6262-074F-BD6E-3A48D92A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92" y="-144380"/>
            <a:ext cx="6051808" cy="700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F1500-3662-7848-AFDB-2E07B9F5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0192" cy="685799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6846CD-47D4-7849-8DE0-1E98DDFA1A41}"/>
              </a:ext>
            </a:extLst>
          </p:cNvPr>
          <p:cNvSpPr/>
          <p:nvPr/>
        </p:nvSpPr>
        <p:spPr>
          <a:xfrm>
            <a:off x="0" y="0"/>
            <a:ext cx="6096000" cy="16523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bức hình này chứng tỏ điều gì về giao lưu thương mại của các quốc gia sơ kì Đông Nam Á vào những thế kỉ đầu Công nguyên?</a:t>
            </a:r>
          </a:p>
        </p:txBody>
      </p:sp>
    </p:spTree>
    <p:extLst>
      <p:ext uri="{BB962C8B-B14F-4D97-AF65-F5344CB8AC3E}">
        <p14:creationId xmlns:p14="http://schemas.microsoft.com/office/powerpoint/2010/main" val="24919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BFB1D-33B0-6847-8287-41AA06BFFA0D}"/>
              </a:ext>
            </a:extLst>
          </p:cNvPr>
          <p:cNvSpPr txBox="1"/>
          <p:nvPr/>
        </p:nvSpPr>
        <p:spPr>
          <a:xfrm>
            <a:off x="882316" y="2179675"/>
            <a:ext cx="4748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nghiệp phát triển. Xuất hiện một số thành thị sầm uất như Óc eo (Việt Nam), Ta-cô-la (bán đảo Mã Lai, thuộc Thái Lan)</a:t>
            </a:r>
          </a:p>
        </p:txBody>
      </p:sp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9">
            <a:extLst>
              <a:ext uri="{FF2B5EF4-FFF2-40B4-BE49-F238E27FC236}">
                <a16:creationId xmlns:a16="http://schemas.microsoft.com/office/drawing/2014/main" id="{8ED37ED1-9CF9-9849-A318-110BBE4D9408}"/>
              </a:ext>
            </a:extLst>
          </p:cNvPr>
          <p:cNvSpPr txBox="1"/>
          <p:nvPr/>
        </p:nvSpPr>
        <p:spPr>
          <a:xfrm>
            <a:off x="673769" y="2440774"/>
            <a:ext cx="7491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Khoảng thế kỷ VII TCN đến VII, xuất hiện 1 số quốc gia sơ kì như: Văn Lang – Âu Lạc, Chăm pa, Phù Nam (Việt Nam), và một số nước như Thái Lan,  In–đô-nê-xi-a.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3228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F3BBBAB5-173B-2B40-8877-C3A1E4F1D29E}"/>
              </a:ext>
            </a:extLst>
          </p:cNvPr>
          <p:cNvSpPr/>
          <p:nvPr/>
        </p:nvSpPr>
        <p:spPr>
          <a:xfrm>
            <a:off x="673769" y="585408"/>
            <a:ext cx="10471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E3EE6-5DE4-844C-AD26-F8B5BDD4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11" y="1927426"/>
            <a:ext cx="4624615" cy="4930574"/>
          </a:xfrm>
          <a:prstGeom prst="rect">
            <a:avLst/>
          </a:prstGeom>
        </p:spPr>
      </p:pic>
      <p:sp>
        <p:nvSpPr>
          <p:cNvPr id="8" name="淘宝网Chenying0907出品 9">
            <a:extLst>
              <a:ext uri="{FF2B5EF4-FFF2-40B4-BE49-F238E27FC236}">
                <a16:creationId xmlns:a16="http://schemas.microsoft.com/office/drawing/2014/main" id="{7CDE6D10-78B7-2042-AC23-829049FFBFF2}"/>
              </a:ext>
            </a:extLst>
          </p:cNvPr>
          <p:cNvSpPr txBox="1"/>
          <p:nvPr/>
        </p:nvSpPr>
        <p:spPr>
          <a:xfrm>
            <a:off x="673769" y="4719460"/>
            <a:ext cx="749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Thương nghiệp phát triển. Xuất hiện một số thành thị sầm uất như Óc eo (Việt Nam), Ta-cô-la (bán đảo Mã Lai, thuộc Thái Lan).</a:t>
            </a:r>
          </a:p>
        </p:txBody>
      </p:sp>
    </p:spTree>
    <p:extLst>
      <p:ext uri="{BB962C8B-B14F-4D97-AF65-F5344CB8AC3E}">
        <p14:creationId xmlns:p14="http://schemas.microsoft.com/office/powerpoint/2010/main" val="3436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67643-5331-1245-B173-1D53EC26E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01"/>
          <a:stretch/>
        </p:blipFill>
        <p:spPr>
          <a:xfrm>
            <a:off x="0" y="233213"/>
            <a:ext cx="7058526" cy="6263840"/>
          </a:xfrm>
          <a:prstGeom prst="roundRect">
            <a:avLst>
              <a:gd name="adj" fmla="val 35186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5B4D7-DB1E-BF4E-8DB2-110F79033A4F}"/>
              </a:ext>
            </a:extLst>
          </p:cNvPr>
          <p:cNvSpPr/>
          <p:nvPr/>
        </p:nvSpPr>
        <p:spPr>
          <a:xfrm>
            <a:off x="1090087" y="3609019"/>
            <a:ext cx="51411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quốc gia sơ kì Đông Nam Á ra đời vào khoảng thời gian nào?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 thế kỉ VII TCN đến thế kỉ VII.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8305" y="3013504"/>
            <a:ext cx="5915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lượt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21A81364-7C0F-914C-A609-C06E990B4FE6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0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2: Ý nào sau đây không phản ánh đúng cơ sở hình thành của các quốc gia sơ kì ở Đông Nam Á?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rất phát triển.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85091" y="3013502"/>
            <a:ext cx="6684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96B3D463-90C8-AB40-8C6B-1C97B730BE27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5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SGK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vực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 có sự giao lưu buôn bán với nhiều nước khác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76505" y="3013504"/>
            <a:ext cx="7839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1181086" y="5941032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095715" y="797131"/>
            <a:ext cx="932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9C11A-D402-AC43-A297-CF684422F340}"/>
              </a:ext>
            </a:extLst>
          </p:cNvPr>
          <p:cNvSpPr/>
          <p:nvPr/>
        </p:nvSpPr>
        <p:spPr>
          <a:xfrm>
            <a:off x="40223" y="2940238"/>
            <a:ext cx="5465632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Nằm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9E0D9-F9BC-2A46-988E-F29F41902050}"/>
              </a:ext>
            </a:extLst>
          </p:cNvPr>
          <p:cNvSpPr/>
          <p:nvPr/>
        </p:nvSpPr>
        <p:spPr>
          <a:xfrm>
            <a:off x="6096001" y="4457745"/>
            <a:ext cx="6096000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Nằm trên con đường nối liền Ấn Độ Dương và Thái Bình Dương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66B75-C9B5-C94F-9EFA-BB28F2C5BC2C}"/>
              </a:ext>
            </a:extLst>
          </p:cNvPr>
          <p:cNvSpPr/>
          <p:nvPr/>
        </p:nvSpPr>
        <p:spPr>
          <a:xfrm>
            <a:off x="6096000" y="2825871"/>
            <a:ext cx="6096000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Nằm giáp Ấn Độ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C025-0D7E-1349-BBE0-3F7946EF8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93" y="3074970"/>
            <a:ext cx="805723" cy="708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9912-73A6-1C44-BD04-C065A22A36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099020" y="3057706"/>
            <a:ext cx="804536" cy="704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A5052-1D17-4248-BC9E-C933E1CF8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21" y="4731182"/>
            <a:ext cx="804743" cy="6437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D97A9-B53F-3E47-9532-54FCC043637F}"/>
              </a:ext>
            </a:extLst>
          </p:cNvPr>
          <p:cNvSpPr/>
          <p:nvPr/>
        </p:nvSpPr>
        <p:spPr>
          <a:xfrm>
            <a:off x="0" y="4491210"/>
            <a:ext cx="5673909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Tiếp giáp với khu vực châu á gió mùa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8C58D-3A5C-BF48-B77D-4EA43784D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27067" y="4670887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4: theo em nét tương đồng về kinh tế của các quốc gia sơ kì Đông Nam Á so với Hy Lạp và La Mã cổ đại là gì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thông qua các hải cảng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5890" y="2984949"/>
            <a:ext cx="65916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31167D77-B0F1-C841-9E1A-77F3F1689CD9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4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FB84B1-2294-9246-A531-3AEDC009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47" y="159084"/>
            <a:ext cx="8974889" cy="680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71808" y="2486072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FE7AAF-95C2-A744-85EB-55247ED1F757}"/>
              </a:ext>
            </a:extLst>
          </p:cNvPr>
          <p:cNvSpPr/>
          <p:nvPr/>
        </p:nvSpPr>
        <p:spPr>
          <a:xfrm>
            <a:off x="858251" y="432060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图片 15" descr="29f41d1b7bc445931bfd0fa2cd7beba0">
            <a:extLst>
              <a:ext uri="{FF2B5EF4-FFF2-40B4-BE49-F238E27FC236}">
                <a16:creationId xmlns:a16="http://schemas.microsoft.com/office/drawing/2014/main" id="{6264F670-7EF3-3940-A582-CD6A2D87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56" y="-1687"/>
            <a:ext cx="5757643" cy="2552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4B9E7-CA25-0044-982E-B08DB124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6" y="2355925"/>
            <a:ext cx="11109063" cy="4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五角星 28"/>
          <p:cNvSpPr/>
          <p:nvPr/>
        </p:nvSpPr>
        <p:spPr>
          <a:xfrm rot="21431275">
            <a:off x="3291601" y="1408748"/>
            <a:ext cx="554857" cy="55485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5460078" y="1043575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246319" y="668360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pic>
        <p:nvPicPr>
          <p:cNvPr id="31" name="淘宝网chenying0907出品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425293" y="1711690"/>
            <a:ext cx="1900523" cy="916495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7"/>
          <a:srcRect l="20073" t="34299" r="76093" b="55541"/>
          <a:stretch>
            <a:fillRect/>
          </a:stretch>
        </p:blipFill>
        <p:spPr>
          <a:xfrm>
            <a:off x="1318260" y="-141605"/>
            <a:ext cx="1422400" cy="1846580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4222750" y="-111125"/>
            <a:ext cx="8765540" cy="7252970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350431" y="1973962"/>
            <a:ext cx="867085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1" u="none" strike="noStrike" kern="1200" cap="none" spc="0" normalizeH="0" baseline="0" noProof="0">
                <a:ln>
                  <a:noFill/>
                </a:ln>
                <a:solidFill>
                  <a:srgbClr val="FE5D3E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Hẹn gặp lại các em!</a:t>
            </a:r>
            <a:endParaRPr kumimoji="0" lang="zh-CN" altLang="en-US" sz="7200" b="0" i="1" u="none" strike="noStrike" kern="1200" cap="none" spc="0" normalizeH="0" baseline="0" noProof="0">
              <a:ln>
                <a:noFill/>
              </a:ln>
              <a:solidFill>
                <a:srgbClr val="FE5D3E"/>
              </a:solidFill>
              <a:effectLst/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61111E-6 0.00556 L 0.03421 -0.03457 C 0.04132 -0.04352 0.05209 -0.04846 0.06337 -0.04846 C 0.07622 -0.04846 0.08646 -0.04352 0.09358 -0.03457 L 0.12813 0.00556 " pathEditMode="relative" rAng="0" ptsTypes="FffFF">
                                      <p:cBhvr>
                                        <p:cTn id="54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indefinite" fill="remove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bldLvl="0" animBg="1"/>
      <p:bldP spid="29" grpId="2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98969" y="55930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883847" y="294350"/>
            <a:ext cx="10320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480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 vực Đông Nam Á được coi là:</a:t>
            </a:r>
            <a:endParaRPr lang="en-US" sz="4800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68056-DDE3-2C42-96B8-79A6BCCAFAFB}"/>
              </a:ext>
            </a:extLst>
          </p:cNvPr>
          <p:cNvSpPr/>
          <p:nvPr/>
        </p:nvSpPr>
        <p:spPr>
          <a:xfrm>
            <a:off x="604268" y="2369395"/>
            <a:ext cx="5184024" cy="14409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 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52EA5-C51F-3B43-96B0-D24D769AD7C4}"/>
              </a:ext>
            </a:extLst>
          </p:cNvPr>
          <p:cNvSpPr/>
          <p:nvPr/>
        </p:nvSpPr>
        <p:spPr>
          <a:xfrm>
            <a:off x="6115050" y="2364398"/>
            <a:ext cx="5510783" cy="15469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Ngã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F939B-1F4A-314E-9D6E-BBD0E8890F88}"/>
              </a:ext>
            </a:extLst>
          </p:cNvPr>
          <p:cNvSpPr/>
          <p:nvPr/>
        </p:nvSpPr>
        <p:spPr>
          <a:xfrm>
            <a:off x="604266" y="4156058"/>
            <a:ext cx="5184025" cy="117155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5949-68DD-9640-A24D-F99EB53D7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68" y="2862631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AD37-D774-BF45-8895-9828835D40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2568" y="4469572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C3E63-90A4-5D4C-93F6-40DE06A80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782" y="2918080"/>
            <a:ext cx="804743" cy="643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0AA-0EE4-1747-8934-39B9E8DB2397}"/>
              </a:ext>
            </a:extLst>
          </p:cNvPr>
          <p:cNvSpPr/>
          <p:nvPr/>
        </p:nvSpPr>
        <p:spPr>
          <a:xfrm>
            <a:off x="6115049" y="4164544"/>
            <a:ext cx="5510784" cy="121890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D. Trung tâm thế giới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A08DB-84C3-4E47-BDA5-DB3F46364F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1297" y="4594608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037941" y="185616"/>
            <a:ext cx="10116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C6A25-FBDB-3A45-B104-1D14AA6E1D1C}"/>
              </a:ext>
            </a:extLst>
          </p:cNvPr>
          <p:cNvSpPr/>
          <p:nvPr/>
        </p:nvSpPr>
        <p:spPr>
          <a:xfrm>
            <a:off x="534419" y="2755233"/>
            <a:ext cx="518402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76AE8C-6C80-824D-8ED7-F63261DD3E9A}"/>
              </a:ext>
            </a:extLst>
          </p:cNvPr>
          <p:cNvSpPr/>
          <p:nvPr/>
        </p:nvSpPr>
        <p:spPr>
          <a:xfrm>
            <a:off x="6010243" y="4244050"/>
            <a:ext cx="5510783" cy="9085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Cây lúa nước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250ACF-0E3C-B949-A87D-3987C7D82DE6}"/>
              </a:ext>
            </a:extLst>
          </p:cNvPr>
          <p:cNvSpPr/>
          <p:nvPr/>
        </p:nvSpPr>
        <p:spPr>
          <a:xfrm>
            <a:off x="569376" y="4219717"/>
            <a:ext cx="5184025" cy="9085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cây lương thực và gia vị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7DB3B-903B-AB4E-BA2F-025F233CD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19" y="2879564"/>
            <a:ext cx="805723" cy="708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5C638-1948-FF4B-935D-2860DA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47677" y="4270204"/>
            <a:ext cx="804536" cy="704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03EA0-6150-FB46-A483-03402661C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2" y="4484453"/>
            <a:ext cx="804743" cy="643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19F82-A391-F544-9330-DC52A4C323F0}"/>
              </a:ext>
            </a:extLst>
          </p:cNvPr>
          <p:cNvSpPr/>
          <p:nvPr/>
        </p:nvSpPr>
        <p:spPr>
          <a:xfrm>
            <a:off x="6010241" y="2755233"/>
            <a:ext cx="551078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Cây gia vị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9BD946-9528-4547-B444-2F8DA7CB1B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38497" y="2943195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430659" y="206194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935836" y="1933139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6625343" y="2925034"/>
            <a:ext cx="5863915" cy="4193333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1543829" y="1578143"/>
            <a:ext cx="86769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BÀI 11.</a:t>
            </a:r>
            <a:endParaRPr kumimoji="0" lang="zh-CN" altLang="en-US" sz="5400" b="1" i="0" u="none" strike="noStrike" kern="1200" cap="none" spc="0" normalizeH="0" baseline="0" noProof="0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Các quốc gia sơ kì ở Đông Nam Á (tiếp theo)</a:t>
            </a:r>
          </a:p>
        </p:txBody>
      </p:sp>
      <p:pic>
        <p:nvPicPr>
          <p:cNvPr id="5" name="华语群星 - 虫儿飞 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7109.28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414" y="-953236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8343" y="524169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CFFF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汇报人：千库网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590B6-C2A5-4797-B6FD-684946F86F3E}"/>
              </a:ext>
            </a:extLst>
          </p:cNvPr>
          <p:cNvSpPr txBox="1"/>
          <p:nvPr/>
        </p:nvSpPr>
        <p:spPr>
          <a:xfrm>
            <a:off x="0" y="-3275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ĐÔNG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NHỮNG THẾ KỈ TIẾP GIÁP CÔNG NGUYÊN ĐẾN THẾ KỈ 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4 L 4.58333E-6 -1.48148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6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0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6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2.08333E-6 7.40741E-7 L 0.03515 -0.05486 C 0.04232 -0.06736 0.05338 -0.07384 0.0651 -0.07384 C 0.07825 -0.07384 0.0888 -0.06736 0.09609 -0.05486 L 0.13164 7.40741E-7 " pathEditMode="relative" rAng="0" ptsTypes="AAAAA">
                                      <p:cBhvr>
                                        <p:cTn id="56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37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儿童可爱卡通边框psd10_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177800"/>
            <a:ext cx="7190105" cy="6736715"/>
          </a:xfrm>
          <a:prstGeom prst="rect">
            <a:avLst/>
          </a:prstGeom>
        </p:spPr>
      </p:pic>
      <p:pic>
        <p:nvPicPr>
          <p:cNvPr id="5" name="图片 4" descr="f8ef86c892bc963588f79d59f3791f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-388620"/>
            <a:ext cx="8571230" cy="8571230"/>
          </a:xfrm>
          <a:prstGeom prst="rect">
            <a:avLst/>
          </a:prstGeom>
        </p:spPr>
      </p:pic>
      <p:sp>
        <p:nvSpPr>
          <p:cNvPr id="7" name="矩形 16">
            <a:extLst>
              <a:ext uri="{FF2B5EF4-FFF2-40B4-BE49-F238E27FC236}">
                <a16:creationId xmlns:a16="http://schemas.microsoft.com/office/drawing/2014/main" id="{C1F122D8-E704-4BA6-AFFC-7152FF4FEB9C}"/>
              </a:ext>
            </a:extLst>
          </p:cNvPr>
          <p:cNvSpPr/>
          <p:nvPr/>
        </p:nvSpPr>
        <p:spPr>
          <a:xfrm>
            <a:off x="2233979" y="2998548"/>
            <a:ext cx="28467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nl-NL" alt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KHĂN TRẢI BÀN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Em hãy cho biết cơ sở hình thành các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Chỉ trên lược đồ H1 (T52) một số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0229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31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2374" y="5432072"/>
              <a:ext cx="1302330" cy="1115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392149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01990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429511"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1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41829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Chỉ trên lược đồ H1 (T52) một số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6">
            <a:extLst>
              <a:ext uri="{FF2B5EF4-FFF2-40B4-BE49-F238E27FC236}">
                <a16:creationId xmlns:a16="http://schemas.microsoft.com/office/drawing/2014/main" id="{6A5A8A18-0D0A-8942-B278-5F006E5297EC}"/>
              </a:ext>
            </a:extLst>
          </p:cNvPr>
          <p:cNvSpPr/>
          <p:nvPr/>
        </p:nvSpPr>
        <p:spPr>
          <a:xfrm>
            <a:off x="2263443" y="309933"/>
            <a:ext cx="8149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sở hình thành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49B27E-EAB0-E044-A931-C29F430967C6}"/>
              </a:ext>
            </a:extLst>
          </p:cNvPr>
          <p:cNvGrpSpPr/>
          <p:nvPr/>
        </p:nvGrpSpPr>
        <p:grpSpPr>
          <a:xfrm>
            <a:off x="306960" y="4308280"/>
            <a:ext cx="2772061" cy="2184924"/>
            <a:chOff x="63365" y="2384264"/>
            <a:chExt cx="1409359" cy="1124883"/>
          </a:xfrm>
        </p:grpSpPr>
        <p:grpSp>
          <p:nvGrpSpPr>
            <p:cNvPr id="49" name="Google Shape;346;p30">
              <a:extLst>
                <a:ext uri="{FF2B5EF4-FFF2-40B4-BE49-F238E27FC236}">
                  <a16:creationId xmlns:a16="http://schemas.microsoft.com/office/drawing/2014/main" id="{5779D111-3E6A-D94D-BDA9-2333AF995939}"/>
                </a:ext>
              </a:extLst>
            </p:cNvPr>
            <p:cNvGrpSpPr/>
            <p:nvPr/>
          </p:nvGrpSpPr>
          <p:grpSpPr>
            <a:xfrm rot="3459899" flipH="1">
              <a:off x="446944" y="2304266"/>
              <a:ext cx="642202" cy="1409359"/>
              <a:chOff x="1224250" y="2447575"/>
              <a:chExt cx="596825" cy="701025"/>
            </a:xfrm>
          </p:grpSpPr>
          <p:sp>
            <p:nvSpPr>
              <p:cNvPr id="68" name="Google Shape;347;p30">
                <a:extLst>
                  <a:ext uri="{FF2B5EF4-FFF2-40B4-BE49-F238E27FC236}">
                    <a16:creationId xmlns:a16="http://schemas.microsoft.com/office/drawing/2014/main" id="{2AC4C2B5-647F-0344-8E1C-0CF66D51063B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48;p30">
                <a:extLst>
                  <a:ext uri="{FF2B5EF4-FFF2-40B4-BE49-F238E27FC236}">
                    <a16:creationId xmlns:a16="http://schemas.microsoft.com/office/drawing/2014/main" id="{C82B9320-ADDE-A647-8FB0-6D7D17842877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49;p30">
                <a:extLst>
                  <a:ext uri="{FF2B5EF4-FFF2-40B4-BE49-F238E27FC236}">
                    <a16:creationId xmlns:a16="http://schemas.microsoft.com/office/drawing/2014/main" id="{37A22252-1BC1-3940-AE20-57C5B829BCFF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50;p30">
                <a:extLst>
                  <a:ext uri="{FF2B5EF4-FFF2-40B4-BE49-F238E27FC236}">
                    <a16:creationId xmlns:a16="http://schemas.microsoft.com/office/drawing/2014/main" id="{7267BCD9-A4A8-5046-B392-CC185F14F1C6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51;p30">
                <a:extLst>
                  <a:ext uri="{FF2B5EF4-FFF2-40B4-BE49-F238E27FC236}">
                    <a16:creationId xmlns:a16="http://schemas.microsoft.com/office/drawing/2014/main" id="{E86107D1-0D8D-E64B-9A9F-506A89D31632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52;p30">
                <a:extLst>
                  <a:ext uri="{FF2B5EF4-FFF2-40B4-BE49-F238E27FC236}">
                    <a16:creationId xmlns:a16="http://schemas.microsoft.com/office/drawing/2014/main" id="{C64F39E8-F9CA-7541-9642-7FF92B535E34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53;p30">
                <a:extLst>
                  <a:ext uri="{FF2B5EF4-FFF2-40B4-BE49-F238E27FC236}">
                    <a16:creationId xmlns:a16="http://schemas.microsoft.com/office/drawing/2014/main" id="{1565BEFD-E5B4-0E41-B51C-7CD9D3E844CC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54;p30">
                <a:extLst>
                  <a:ext uri="{FF2B5EF4-FFF2-40B4-BE49-F238E27FC236}">
                    <a16:creationId xmlns:a16="http://schemas.microsoft.com/office/drawing/2014/main" id="{3436A90C-0A37-A943-944C-E366E710FB7C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55;p30">
                <a:extLst>
                  <a:ext uri="{FF2B5EF4-FFF2-40B4-BE49-F238E27FC236}">
                    <a16:creationId xmlns:a16="http://schemas.microsoft.com/office/drawing/2014/main" id="{3275F963-C74B-3A4D-90F4-36088B3E3489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56;p30">
                <a:extLst>
                  <a:ext uri="{FF2B5EF4-FFF2-40B4-BE49-F238E27FC236}">
                    <a16:creationId xmlns:a16="http://schemas.microsoft.com/office/drawing/2014/main" id="{9491EE44-B818-9C4A-A044-3AEC855FE799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57;p30">
                <a:extLst>
                  <a:ext uri="{FF2B5EF4-FFF2-40B4-BE49-F238E27FC236}">
                    <a16:creationId xmlns:a16="http://schemas.microsoft.com/office/drawing/2014/main" id="{A467CCB6-9835-5D41-96B8-D4BA16B65483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358;p30">
                <a:extLst>
                  <a:ext uri="{FF2B5EF4-FFF2-40B4-BE49-F238E27FC236}">
                    <a16:creationId xmlns:a16="http://schemas.microsoft.com/office/drawing/2014/main" id="{1A43F3BE-CBB0-F54F-B6F1-2C240AE24B1D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359;p30">
                <a:extLst>
                  <a:ext uri="{FF2B5EF4-FFF2-40B4-BE49-F238E27FC236}">
                    <a16:creationId xmlns:a16="http://schemas.microsoft.com/office/drawing/2014/main" id="{252BE797-1008-204E-806F-058B91681256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360;p30">
                <a:extLst>
                  <a:ext uri="{FF2B5EF4-FFF2-40B4-BE49-F238E27FC236}">
                    <a16:creationId xmlns:a16="http://schemas.microsoft.com/office/drawing/2014/main" id="{6A4FF115-8504-B941-8CD4-54C8DF1CFC6A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361;p30">
                <a:extLst>
                  <a:ext uri="{FF2B5EF4-FFF2-40B4-BE49-F238E27FC236}">
                    <a16:creationId xmlns:a16="http://schemas.microsoft.com/office/drawing/2014/main" id="{DD53A7F2-7709-6441-B1C4-0D2B673D43E6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362;p30">
                <a:extLst>
                  <a:ext uri="{FF2B5EF4-FFF2-40B4-BE49-F238E27FC236}">
                    <a16:creationId xmlns:a16="http://schemas.microsoft.com/office/drawing/2014/main" id="{F74593FB-261D-A148-9201-3BD84DCA1104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363;p30">
                <a:extLst>
                  <a:ext uri="{FF2B5EF4-FFF2-40B4-BE49-F238E27FC236}">
                    <a16:creationId xmlns:a16="http://schemas.microsoft.com/office/drawing/2014/main" id="{C21E5A00-88CA-8E4F-907B-EF7E92D02304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346;p30">
              <a:extLst>
                <a:ext uri="{FF2B5EF4-FFF2-40B4-BE49-F238E27FC236}">
                  <a16:creationId xmlns:a16="http://schemas.microsoft.com/office/drawing/2014/main" id="{0CA58D70-2D85-B647-BACB-EACFACC6EBFC}"/>
                </a:ext>
              </a:extLst>
            </p:cNvPr>
            <p:cNvGrpSpPr/>
            <p:nvPr/>
          </p:nvGrpSpPr>
          <p:grpSpPr>
            <a:xfrm rot="21243468" flipH="1">
              <a:off x="377714" y="2384264"/>
              <a:ext cx="804611" cy="1124883"/>
              <a:chOff x="1224250" y="2447575"/>
              <a:chExt cx="596825" cy="701025"/>
            </a:xfrm>
          </p:grpSpPr>
          <p:sp>
            <p:nvSpPr>
              <p:cNvPr id="51" name="Google Shape;347;p30">
                <a:extLst>
                  <a:ext uri="{FF2B5EF4-FFF2-40B4-BE49-F238E27FC236}">
                    <a16:creationId xmlns:a16="http://schemas.microsoft.com/office/drawing/2014/main" id="{A4640ABF-96B1-DD43-93EE-F816EA83F4E2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48;p30">
                <a:extLst>
                  <a:ext uri="{FF2B5EF4-FFF2-40B4-BE49-F238E27FC236}">
                    <a16:creationId xmlns:a16="http://schemas.microsoft.com/office/drawing/2014/main" id="{14731351-E5F1-6842-AAA2-28CB34DB75D3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49;p30">
                <a:extLst>
                  <a:ext uri="{FF2B5EF4-FFF2-40B4-BE49-F238E27FC236}">
                    <a16:creationId xmlns:a16="http://schemas.microsoft.com/office/drawing/2014/main" id="{80C4C4D1-CFBF-E74C-8F79-C0DB8ED12B2B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50;p30">
                <a:extLst>
                  <a:ext uri="{FF2B5EF4-FFF2-40B4-BE49-F238E27FC236}">
                    <a16:creationId xmlns:a16="http://schemas.microsoft.com/office/drawing/2014/main" id="{CC1EF3DC-EF6E-F445-A969-6E995A410657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51;p30">
                <a:extLst>
                  <a:ext uri="{FF2B5EF4-FFF2-40B4-BE49-F238E27FC236}">
                    <a16:creationId xmlns:a16="http://schemas.microsoft.com/office/drawing/2014/main" id="{147A9A43-CF05-784E-89F5-C16026DF6236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52;p30">
                <a:extLst>
                  <a:ext uri="{FF2B5EF4-FFF2-40B4-BE49-F238E27FC236}">
                    <a16:creationId xmlns:a16="http://schemas.microsoft.com/office/drawing/2014/main" id="{61959F85-C7FB-9548-B29C-B484EBB33247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53;p30">
                <a:extLst>
                  <a:ext uri="{FF2B5EF4-FFF2-40B4-BE49-F238E27FC236}">
                    <a16:creationId xmlns:a16="http://schemas.microsoft.com/office/drawing/2014/main" id="{E64247F3-B2E1-A84B-9B3A-ABAC046F4B19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54;p30">
                <a:extLst>
                  <a:ext uri="{FF2B5EF4-FFF2-40B4-BE49-F238E27FC236}">
                    <a16:creationId xmlns:a16="http://schemas.microsoft.com/office/drawing/2014/main" id="{F6786E7F-C9D8-4A4B-969D-BE4749E8FB44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55;p30">
                <a:extLst>
                  <a:ext uri="{FF2B5EF4-FFF2-40B4-BE49-F238E27FC236}">
                    <a16:creationId xmlns:a16="http://schemas.microsoft.com/office/drawing/2014/main" id="{D2D5BAEE-9931-C44A-A07E-BEC9C28F0EDA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56;p30">
                <a:extLst>
                  <a:ext uri="{FF2B5EF4-FFF2-40B4-BE49-F238E27FC236}">
                    <a16:creationId xmlns:a16="http://schemas.microsoft.com/office/drawing/2014/main" id="{AA68688C-5533-514D-B66E-01B0CF94CA95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57;p30">
                <a:extLst>
                  <a:ext uri="{FF2B5EF4-FFF2-40B4-BE49-F238E27FC236}">
                    <a16:creationId xmlns:a16="http://schemas.microsoft.com/office/drawing/2014/main" id="{1191FB25-9846-224F-8830-3E8D11DAB00A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58;p30">
                <a:extLst>
                  <a:ext uri="{FF2B5EF4-FFF2-40B4-BE49-F238E27FC236}">
                    <a16:creationId xmlns:a16="http://schemas.microsoft.com/office/drawing/2014/main" id="{104360D1-E15B-2648-8B00-98C32676F4B8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59;p30">
                <a:extLst>
                  <a:ext uri="{FF2B5EF4-FFF2-40B4-BE49-F238E27FC236}">
                    <a16:creationId xmlns:a16="http://schemas.microsoft.com/office/drawing/2014/main" id="{47FE4E2B-B95E-F140-AE55-D00C61CDCBB3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60;p30">
                <a:extLst>
                  <a:ext uri="{FF2B5EF4-FFF2-40B4-BE49-F238E27FC236}">
                    <a16:creationId xmlns:a16="http://schemas.microsoft.com/office/drawing/2014/main" id="{4CB97E5B-C022-9C43-AC76-A26B77974A25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61;p30">
                <a:extLst>
                  <a:ext uri="{FF2B5EF4-FFF2-40B4-BE49-F238E27FC236}">
                    <a16:creationId xmlns:a16="http://schemas.microsoft.com/office/drawing/2014/main" id="{9FD25BB6-9727-454E-8239-5C1B2ECF707D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62;p30">
                <a:extLst>
                  <a:ext uri="{FF2B5EF4-FFF2-40B4-BE49-F238E27FC236}">
                    <a16:creationId xmlns:a16="http://schemas.microsoft.com/office/drawing/2014/main" id="{A9BE1AEC-B4E1-9F49-80A7-FF173B62E1A7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63;p30">
                <a:extLst>
                  <a:ext uri="{FF2B5EF4-FFF2-40B4-BE49-F238E27FC236}">
                    <a16:creationId xmlns:a16="http://schemas.microsoft.com/office/drawing/2014/main" id="{DB375CD2-B6B2-E041-9E92-03D846A20121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A4E2A63-2D55-1345-9C31-094BA2275BA2}"/>
              </a:ext>
            </a:extLst>
          </p:cNvPr>
          <p:cNvSpPr/>
          <p:nvPr/>
        </p:nvSpPr>
        <p:spPr>
          <a:xfrm>
            <a:off x="3085421" y="5168089"/>
            <a:ext cx="2170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Rèn sắt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6">
            <a:extLst>
              <a:ext uri="{FF2B5EF4-FFF2-40B4-BE49-F238E27FC236}">
                <a16:creationId xmlns:a16="http://schemas.microsoft.com/office/drawing/2014/main" id="{DDB779AB-28B2-F542-9BC0-386D25F23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3903" r="11006" b="25014"/>
          <a:stretch/>
        </p:blipFill>
        <p:spPr bwMode="auto">
          <a:xfrm>
            <a:off x="6096000" y="1569003"/>
            <a:ext cx="2772060" cy="2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FD85B79-FE25-BF48-AC67-C3761E45CD9F}"/>
              </a:ext>
            </a:extLst>
          </p:cNvPr>
          <p:cNvSpPr/>
          <p:nvPr/>
        </p:nvSpPr>
        <p:spPr>
          <a:xfrm>
            <a:off x="9106827" y="2863042"/>
            <a:ext cx="2743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 gốm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8" name="Picture 8">
            <a:extLst>
              <a:ext uri="{FF2B5EF4-FFF2-40B4-BE49-F238E27FC236}">
                <a16:creationId xmlns:a16="http://schemas.microsoft.com/office/drawing/2014/main" id="{BF1EDB06-B711-D24A-86F2-0B45DEF1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92" y="4186215"/>
            <a:ext cx="3283357" cy="21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58E7ECE3-D5B8-8F4A-9F2E-5E64BA47B7A7}"/>
              </a:ext>
            </a:extLst>
          </p:cNvPr>
          <p:cNvSpPr/>
          <p:nvPr/>
        </p:nvSpPr>
        <p:spPr>
          <a:xfrm>
            <a:off x="9222372" y="5256035"/>
            <a:ext cx="2135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Dệt lụa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8F7A463-7FDA-C644-A70C-256736930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6" t="19145" r="41142" b="7037"/>
          <a:stretch/>
        </p:blipFill>
        <p:spPr>
          <a:xfrm rot="951447">
            <a:off x="19753" y="1164190"/>
            <a:ext cx="2690869" cy="3118087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4887AD3-3256-324D-9B26-F5A89A1F3F6C}"/>
              </a:ext>
            </a:extLst>
          </p:cNvPr>
          <p:cNvSpPr txBox="1"/>
          <p:nvPr/>
        </p:nvSpPr>
        <p:spPr>
          <a:xfrm>
            <a:off x="2467810" y="2014476"/>
            <a:ext cx="367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 nghiệp lúa nước</a:t>
            </a:r>
          </a:p>
        </p:txBody>
      </p:sp>
    </p:spTree>
    <p:extLst>
      <p:ext uri="{BB962C8B-B14F-4D97-AF65-F5344CB8AC3E}">
        <p14:creationId xmlns:p14="http://schemas.microsoft.com/office/powerpoint/2010/main" val="36742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849</Words>
  <Application>Microsoft Macintosh PowerPoint</Application>
  <PresentationFormat>Widescreen</PresentationFormat>
  <Paragraphs>101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#9Slide03 Arima Madurai Black</vt:lpstr>
      <vt:lpstr>Anaheim</vt:lpstr>
      <vt:lpstr>Arial</vt:lpstr>
      <vt:lpstr>Calibri</vt:lpstr>
      <vt:lpstr>Calibri Light</vt:lpstr>
      <vt:lpstr>Cinzel</vt:lpstr>
      <vt:lpstr>Libre Baskerville</vt:lpstr>
      <vt:lpstr>Livvic</vt:lpstr>
      <vt:lpstr>Open Sans</vt:lpstr>
      <vt:lpstr>Poppins</vt:lpstr>
      <vt:lpstr>PT Serif</vt:lpstr>
      <vt:lpstr>Rajdhani</vt:lpstr>
      <vt:lpstr>Roboto Condensed Light</vt:lpstr>
      <vt:lpstr>Roboto Slab</vt:lpstr>
      <vt:lpstr>SVN-Blenda Script</vt:lpstr>
      <vt:lpstr>Times New Roman</vt:lpstr>
      <vt:lpstr>Office 主题</vt:lpstr>
      <vt:lpstr>2_Office Theme</vt:lpstr>
      <vt:lpstr>Dolabella template</vt:lpstr>
      <vt:lpstr>1_Office Theme</vt:lpstr>
      <vt:lpstr>1_Lección de Historia de España by Slidesgo</vt:lpstr>
      <vt:lpstr>Dongzhi Festival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Nguyễn hướng đức</cp:lastModifiedBy>
  <cp:revision>3</cp:revision>
  <dcterms:created xsi:type="dcterms:W3CDTF">2021-12-06T12:17:18Z</dcterms:created>
  <dcterms:modified xsi:type="dcterms:W3CDTF">2021-12-06T12:38:45Z</dcterms:modified>
</cp:coreProperties>
</file>