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77" r:id="rId3"/>
    <p:sldMasterId id="2147483688" r:id="rId4"/>
    <p:sldMasterId id="2147483701" r:id="rId5"/>
    <p:sldMasterId id="2147483723" r:id="rId6"/>
    <p:sldMasterId id="2147483727" r:id="rId7"/>
    <p:sldMasterId id="2147483743" r:id="rId8"/>
  </p:sldMasterIdLst>
  <p:notesMasterIdLst>
    <p:notesMasterId r:id="rId58"/>
  </p:notesMasterIdLst>
  <p:sldIdLst>
    <p:sldId id="629" r:id="rId9"/>
    <p:sldId id="261" r:id="rId10"/>
    <p:sldId id="2007577240" r:id="rId11"/>
    <p:sldId id="262" r:id="rId12"/>
    <p:sldId id="269" r:id="rId13"/>
    <p:sldId id="263" r:id="rId14"/>
    <p:sldId id="264" r:id="rId15"/>
    <p:sldId id="265" r:id="rId16"/>
    <p:sldId id="266" r:id="rId17"/>
    <p:sldId id="268" r:id="rId18"/>
    <p:sldId id="267" r:id="rId19"/>
    <p:sldId id="270" r:id="rId20"/>
    <p:sldId id="664" r:id="rId21"/>
    <p:sldId id="296" r:id="rId22"/>
    <p:sldId id="2007577226" r:id="rId23"/>
    <p:sldId id="259" r:id="rId24"/>
    <p:sldId id="260" r:id="rId25"/>
    <p:sldId id="2007577214" r:id="rId26"/>
    <p:sldId id="2007577213" r:id="rId27"/>
    <p:sldId id="2007577216" r:id="rId28"/>
    <p:sldId id="2007577215" r:id="rId29"/>
    <p:sldId id="2007577217" r:id="rId30"/>
    <p:sldId id="2007577238" r:id="rId31"/>
    <p:sldId id="2007577235" r:id="rId32"/>
    <p:sldId id="2007577228" r:id="rId33"/>
    <p:sldId id="2007577230" r:id="rId34"/>
    <p:sldId id="2007577231" r:id="rId35"/>
    <p:sldId id="2007577218" r:id="rId36"/>
    <p:sldId id="2007577219" r:id="rId37"/>
    <p:sldId id="2007577220" r:id="rId38"/>
    <p:sldId id="2007577222" r:id="rId39"/>
    <p:sldId id="2007577223" r:id="rId40"/>
    <p:sldId id="2007577233" r:id="rId41"/>
    <p:sldId id="2007577227" r:id="rId42"/>
    <p:sldId id="2007577241" r:id="rId43"/>
    <p:sldId id="2007577224" r:id="rId44"/>
    <p:sldId id="707" r:id="rId45"/>
    <p:sldId id="2007577234" r:id="rId46"/>
    <p:sldId id="2007577221" r:id="rId47"/>
    <p:sldId id="323" r:id="rId48"/>
    <p:sldId id="705" r:id="rId49"/>
    <p:sldId id="312" r:id="rId50"/>
    <p:sldId id="472" r:id="rId51"/>
    <p:sldId id="322" r:id="rId52"/>
    <p:sldId id="2007577236" r:id="rId53"/>
    <p:sldId id="2007577237" r:id="rId54"/>
    <p:sldId id="708" r:id="rId55"/>
    <p:sldId id="691" r:id="rId56"/>
    <p:sldId id="304" r:id="rId5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984BF1"/>
    <a:srgbClr val="FDE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/>
    <p:restoredTop sz="96341"/>
  </p:normalViewPr>
  <p:slideViewPr>
    <p:cSldViewPr snapToGrid="0" snapToObjects="1" showGuides="1">
      <p:cViewPr varScale="1">
        <p:scale>
          <a:sx n="113" d="100"/>
          <a:sy n="113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F8E0-D162-4446-8195-0DA65678F50C}" type="datetimeFigureOut">
              <a:rPr lang="en-VN" smtClean="0"/>
              <a:t>11/29/2022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4533B-1374-CE4D-9DC8-2160EA33AE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31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D97D9-CC8F-4533-AFFE-50E5E5F73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1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ddd26cc8a4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ddd26cc8a4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0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3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314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46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9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5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61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45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233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2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69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185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9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8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9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0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7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3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2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32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27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5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3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06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32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8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8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06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58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56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73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8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1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63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5971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705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79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2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9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24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768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473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3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6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66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476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592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6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06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0160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0189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5138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350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7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0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5311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167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286200"/>
            <a:ext cx="12191539" cy="4374933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6096000" y="1952500"/>
            <a:ext cx="5136000" cy="21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8266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6096000" y="4428333"/>
            <a:ext cx="4890000" cy="6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898855" y="-3784712"/>
            <a:ext cx="3557888" cy="5354013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448000" y="-139700"/>
            <a:ext cx="1170800" cy="250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8647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944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799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6189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"/>
          <p:cNvSpPr txBox="1">
            <a:spLocks noGrp="1"/>
          </p:cNvSpPr>
          <p:nvPr>
            <p:ph type="title"/>
          </p:nvPr>
        </p:nvSpPr>
        <p:spPr>
          <a:xfrm>
            <a:off x="5398000" y="2174736"/>
            <a:ext cx="58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ubTitle" idx="1"/>
          </p:nvPr>
        </p:nvSpPr>
        <p:spPr>
          <a:xfrm>
            <a:off x="5515667" y="3237167"/>
            <a:ext cx="5706800" cy="1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1" name="Google Shape;261;p9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262" name="Google Shape;262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9"/>
          <p:cNvGrpSpPr/>
          <p:nvPr/>
        </p:nvGrpSpPr>
        <p:grpSpPr>
          <a:xfrm rot="10800000">
            <a:off x="1713621" y="-3390312"/>
            <a:ext cx="3557888" cy="5354013"/>
            <a:chOff x="5219200" y="-59750"/>
            <a:chExt cx="3222725" cy="4849650"/>
          </a:xfrm>
        </p:grpSpPr>
        <p:sp>
          <p:nvSpPr>
            <p:cNvPr id="285" name="Google Shape;285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047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1304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969200" y="3099067"/>
            <a:ext cx="415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969200" y="1012261"/>
            <a:ext cx="6818000" cy="21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584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"/>
          <p:cNvSpPr txBox="1">
            <a:spLocks noGrp="1"/>
          </p:cNvSpPr>
          <p:nvPr>
            <p:ph type="title"/>
          </p:nvPr>
        </p:nvSpPr>
        <p:spPr>
          <a:xfrm>
            <a:off x="6099800" y="2293000"/>
            <a:ext cx="505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title" idx="2" hasCustomPrompt="1"/>
          </p:nvPr>
        </p:nvSpPr>
        <p:spPr>
          <a:xfrm>
            <a:off x="68636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1"/>
          </p:nvPr>
        </p:nvSpPr>
        <p:spPr>
          <a:xfrm>
            <a:off x="67078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6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6"/>
          <p:cNvGrpSpPr/>
          <p:nvPr/>
        </p:nvGrpSpPr>
        <p:grpSpPr>
          <a:xfrm rot="10800000" flipH="1">
            <a:off x="10073121" y="-3510812"/>
            <a:ext cx="3557888" cy="5354013"/>
            <a:chOff x="5219200" y="-59750"/>
            <a:chExt cx="3222725" cy="4849650"/>
          </a:xfrm>
        </p:grpSpPr>
        <p:sp>
          <p:nvSpPr>
            <p:cNvPr id="468" name="Google Shape;468;p1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28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70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title"/>
          </p:nvPr>
        </p:nvSpPr>
        <p:spPr>
          <a:xfrm>
            <a:off x="1216067" y="1805251"/>
            <a:ext cx="36740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1"/>
          </p:nvPr>
        </p:nvSpPr>
        <p:spPr>
          <a:xfrm rot="374">
            <a:off x="1216067" y="3051767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1668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4374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031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373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7095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6"/>
          <p:cNvGrpSpPr/>
          <p:nvPr/>
        </p:nvGrpSpPr>
        <p:grpSpPr>
          <a:xfrm>
            <a:off x="0" y="4930701"/>
            <a:ext cx="12191539" cy="3730433"/>
            <a:chOff x="0" y="3698025"/>
            <a:chExt cx="9143654" cy="2797825"/>
          </a:xfrm>
        </p:grpSpPr>
        <p:sp>
          <p:nvSpPr>
            <p:cNvPr id="1251" name="Google Shape;1251;p36"/>
            <p:cNvSpPr/>
            <p:nvPr/>
          </p:nvSpPr>
          <p:spPr>
            <a:xfrm>
              <a:off x="7800" y="3698025"/>
              <a:ext cx="9129022" cy="842701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6"/>
          <p:cNvGrpSpPr/>
          <p:nvPr/>
        </p:nvGrpSpPr>
        <p:grpSpPr>
          <a:xfrm>
            <a:off x="9230967" y="-1224967"/>
            <a:ext cx="4296967" cy="6466200"/>
            <a:chOff x="5219200" y="-59750"/>
            <a:chExt cx="3222725" cy="4849650"/>
          </a:xfrm>
        </p:grpSpPr>
        <p:sp>
          <p:nvSpPr>
            <p:cNvPr id="1269" name="Google Shape;1269;p3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6512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F773F-B2D3-A14A-8BD2-CB4E3F3C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E364-5F38-1346-A11B-4A26242C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40CD-AEB9-2142-869D-6555FCAF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CC26CD0-651C-5441-AA99-7D5E621EDA0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60838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4F221-CD24-4649-B9BC-2027E0D8FC9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568C2-A62A-47C6-890C-0C70A0608C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75356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1E921-0971-4E90-8F3F-2BAF91F02E1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3615D8-55BB-44E4-BE4C-46BDCCBC290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60798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CAD21-F64A-49F8-ACBD-3FC02645462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EA263B-F931-44DF-8C64-1D83AAF6C3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50965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4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C04A4-17A9-47BB-8B52-C227EA5FF12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29DB-3219-45EF-9EA7-B259873EB2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08945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4C3E7-F65B-496F-B71B-B139BCCADE0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47A02-563D-40E9-9652-1531EDCBB3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619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3003-F79C-4B85-9BD8-44B55EAE6F8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6FA2A-B8A1-4778-B896-266D1D7AB7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04909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B2C6C-56D2-4338-9DB8-96F5E45FAF1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80B6A7-62A3-42B1-9B65-CEE029E639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5546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26127-582A-41DF-BFE4-882608B90BD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221BA-DFB1-43B6-90A0-BA3A1F7616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17832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187827-88EB-4ADD-937A-37794B93653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E4EED9-037C-4986-957A-B68DB50CC3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9236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4BB02-28B1-4B1C-B95A-5772D3D07F1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01377-48D5-4232-AA35-9084143891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59811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45F73-AFD4-4452-A9B6-AC528D2BF9A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C27A8-DD2C-49D2-91BD-FAB70B9634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4154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4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46BC-3E53-4EAF-A691-6E70FDC2D8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561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14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96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6870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351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53F10-A74E-4AA6-8301-8EF4557624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BB6F4-2B4C-493C-B0CF-E482695D446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2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split orient="vert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18" Type="http://schemas.openxmlformats.org/officeDocument/2006/relationships/slide" Target="slide3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2.jpg"/><Relationship Id="rId12" Type="http://schemas.microsoft.com/office/2007/relationships/hdphoto" Target="../media/hdphoto11.wdp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microsoft.com/office/2007/relationships/hdphoto" Target="../media/hdphoto13.wdp"/><Relationship Id="rId20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60.sv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8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2.xml"/><Relationship Id="rId18" Type="http://schemas.openxmlformats.org/officeDocument/2006/relationships/slide" Target="slide6.xml"/><Relationship Id="rId26" Type="http://schemas.openxmlformats.org/officeDocument/2006/relationships/image" Target="../media/image21.gif"/><Relationship Id="rId3" Type="http://schemas.openxmlformats.org/officeDocument/2006/relationships/image" Target="../media/image12.png"/><Relationship Id="rId21" Type="http://schemas.openxmlformats.org/officeDocument/2006/relationships/slide" Target="slide9.xml"/><Relationship Id="rId7" Type="http://schemas.openxmlformats.org/officeDocument/2006/relationships/slide" Target="slide10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microsoft.com/office/2007/relationships/hdphoto" Target="../media/hdphoto10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24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18.gif"/><Relationship Id="rId27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8.png"/><Relationship Id="rId5" Type="http://schemas.microsoft.com/office/2007/relationships/media" Target="../media/media6.mp3"/><Relationship Id="rId10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7.jpe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30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microsoft.com/office/2007/relationships/hdphoto" Target="../media/hdphoto11.wdp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br>
              <a:rPr lang="en-US" sz="10666" dirty="0">
                <a:solidFill>
                  <a:srgbClr val="A01127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sz="10666" dirty="0" err="1">
                <a:solidFill>
                  <a:srgbClr val="A01127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sz="10666" dirty="0">
                <a:solidFill>
                  <a:srgbClr val="A01127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0666" dirty="0" err="1">
                <a:solidFill>
                  <a:srgbClr val="A01127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endParaRPr lang="en-VN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73" y="-264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1876" y="1262782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Gừng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4097" y="5156201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Tác dụng của gừng, cách sử dụng và những lưu ý khi sử dụng gừ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24581"/>
            <a:ext cx="5623347" cy="362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A857BAD2-76E7-BC4C-A3D9-4C2D8EE61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559" y="1025789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4" y="-111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445000"/>
            <a:ext cx="8676196" cy="32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35CB816C-8973-7F44-999E-C99587CFF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3812" y="968428"/>
            <a:ext cx="4557712" cy="2122329"/>
          </a:xfrm>
          <a:prstGeom prst="round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4F4528-0433-AF4E-8884-95658D45BE41}"/>
              </a:ext>
            </a:extLst>
          </p:cNvPr>
          <p:cNvGrpSpPr/>
          <p:nvPr/>
        </p:nvGrpSpPr>
        <p:grpSpPr>
          <a:xfrm>
            <a:off x="40981" y="2029593"/>
            <a:ext cx="6492583" cy="1790826"/>
            <a:chOff x="40981" y="2029593"/>
            <a:chExt cx="6492583" cy="17908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9E7350-44A7-5144-94C4-3DE0566143D9}"/>
                </a:ext>
              </a:extLst>
            </p:cNvPr>
            <p:cNvSpPr/>
            <p:nvPr/>
          </p:nvSpPr>
          <p:spPr>
            <a:xfrm>
              <a:off x="40981" y="2029593"/>
              <a:ext cx="6492583" cy="17908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DCD9D1-3AB3-5C46-83E1-C4B77B0C66F4}"/>
                </a:ext>
              </a:extLst>
            </p:cNvPr>
            <p:cNvSpPr/>
            <p:nvPr/>
          </p:nvSpPr>
          <p:spPr>
            <a:xfrm>
              <a:off x="190499" y="2295409"/>
              <a:ext cx="61525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Rectangle 15">
            <a:hlinkClick r:id="rId18" action="ppaction://hlinksldjump"/>
            <a:extLst>
              <a:ext uri="{FF2B5EF4-FFF2-40B4-BE49-F238E27FC236}">
                <a16:creationId xmlns:a16="http://schemas.microsoft.com/office/drawing/2014/main" id="{7F7F5560-9D1F-4641-934A-DDC0249BEE56}"/>
              </a:ext>
            </a:extLst>
          </p:cNvPr>
          <p:cNvSpPr/>
          <p:nvPr/>
        </p:nvSpPr>
        <p:spPr>
          <a:xfrm>
            <a:off x="1234436" y="6962326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91A1-02D9-6348-B544-53F8DC5278BA}"/>
              </a:ext>
            </a:extLst>
          </p:cNvPr>
          <p:cNvSpPr/>
          <p:nvPr/>
        </p:nvSpPr>
        <p:spPr>
          <a:xfrm>
            <a:off x="334168" y="4317715"/>
            <a:ext cx="4229100" cy="94025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Nằm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A3308-E347-B942-9B26-C8A54538ADD7}"/>
              </a:ext>
            </a:extLst>
          </p:cNvPr>
          <p:cNvSpPr/>
          <p:nvPr/>
        </p:nvSpPr>
        <p:spPr>
          <a:xfrm>
            <a:off x="4719634" y="5659455"/>
            <a:ext cx="5298959" cy="127223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 trên con đường biển nối liền Ấn Độ Dương và Thái Bình Dương.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72660-E0AD-2847-8366-05829A224F2A}"/>
              </a:ext>
            </a:extLst>
          </p:cNvPr>
          <p:cNvSpPr/>
          <p:nvPr/>
        </p:nvSpPr>
        <p:spPr>
          <a:xfrm>
            <a:off x="5039928" y="4297786"/>
            <a:ext cx="4591018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 giáp với khu vực châu Á gió mùa..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24F111-9A08-DE47-A9C0-DA918DCAE8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72" y="4594174"/>
            <a:ext cx="604292" cy="531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DABC2F-FD3A-5D45-86F3-8ACD1639B1F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22593" y="4711543"/>
            <a:ext cx="603402" cy="528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19EF7A-C7A7-5440-9D54-FA2F34727A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36" y="6329749"/>
            <a:ext cx="603557" cy="4828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7C65C0-FBC1-5348-843D-7C94BE334BB6}"/>
              </a:ext>
            </a:extLst>
          </p:cNvPr>
          <p:cNvSpPr/>
          <p:nvPr/>
        </p:nvSpPr>
        <p:spPr>
          <a:xfrm>
            <a:off x="385764" y="5659455"/>
            <a:ext cx="4143371" cy="117568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 giáp Án Độ.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34190-AEBA-FA42-88A3-5AB32AC8205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17698" y="6031537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82" y="490358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3483" y="1758051"/>
            <a:ext cx="468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5292314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Tác dụng bất ngờ của quả ớt | Vinmec">
            <a:extLst>
              <a:ext uri="{FF2B5EF4-FFF2-40B4-BE49-F238E27FC236}">
                <a16:creationId xmlns:a16="http://schemas.microsoft.com/office/drawing/2014/main" id="{B19AB477-5C1F-B54C-A681-D601FE4F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3" y="952827"/>
            <a:ext cx="5083166" cy="3378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6D2DD520-F6B3-954E-A838-A1216E554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5829" y="1580954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91600" y="3273407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44692" y="3168017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679" y="2492887"/>
            <a:ext cx="1169831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 HÌNH THÀNH VÀ BƯỚC ĐẦU PHÁT TRIỂN CỦA CÁC VƯƠNG QUỐC PHONG KIẾN Ở ĐÔNG NAM Á (TỪ THẾ KỈ VII ĐẾN THẾ KỈ X)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5047" y="1785001"/>
            <a:ext cx="4785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Tiết 22+23 - BÀI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12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2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902208" y="8895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MỤC TIÊU BÀI HỌC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F3BC02-B73A-3748-8D10-1BB1745A1C2A}"/>
              </a:ext>
            </a:extLst>
          </p:cNvPr>
          <p:cNvGrpSpPr/>
          <p:nvPr/>
        </p:nvGrpSpPr>
        <p:grpSpPr>
          <a:xfrm>
            <a:off x="1298449" y="2917761"/>
            <a:ext cx="10893551" cy="1545019"/>
            <a:chOff x="1298449" y="2917761"/>
            <a:chExt cx="10893551" cy="154501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7D6C5C-7AD1-BE4F-8069-82398265C337}"/>
                </a:ext>
              </a:extLst>
            </p:cNvPr>
            <p:cNvSpPr/>
            <p:nvPr/>
          </p:nvSpPr>
          <p:spPr>
            <a:xfrm>
              <a:off x="1298449" y="2917761"/>
              <a:ext cx="10893551" cy="15450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9B4EA0-7182-9840-AB08-4FF73C1E31EA}"/>
                </a:ext>
              </a:extLst>
            </p:cNvPr>
            <p:cNvSpPr/>
            <p:nvPr/>
          </p:nvSpPr>
          <p:spPr>
            <a:xfrm>
              <a:off x="1923974" y="3111392"/>
              <a:ext cx="10268024" cy="1179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540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+mn-cs"/>
                </a:rPr>
                <a:t>Khai thác và sử dụng được thông tin của một số tư liệu, bản đồ lịch sử trong bài học dưới sự hướng dẫn của GV.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3954B-A2DE-5842-8C6A-368D54FB39B5}"/>
              </a:ext>
            </a:extLst>
          </p:cNvPr>
          <p:cNvGrpSpPr/>
          <p:nvPr/>
        </p:nvGrpSpPr>
        <p:grpSpPr>
          <a:xfrm>
            <a:off x="1298447" y="1039234"/>
            <a:ext cx="10893554" cy="1545019"/>
            <a:chOff x="1298447" y="1039234"/>
            <a:chExt cx="10893554" cy="1545019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454A1B-40FA-AA4E-B277-E0D770CA9D82}"/>
                </a:ext>
              </a:extLst>
            </p:cNvPr>
            <p:cNvSpPr/>
            <p:nvPr/>
          </p:nvSpPr>
          <p:spPr>
            <a:xfrm>
              <a:off x="1298447" y="1039234"/>
              <a:ext cx="10893554" cy="15450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A22A67-5F13-A34F-88ED-267D9AD237B3}"/>
                </a:ext>
              </a:extLst>
            </p:cNvPr>
            <p:cNvSpPr/>
            <p:nvPr/>
          </p:nvSpPr>
          <p:spPr>
            <a:xfrm>
              <a:off x="1865376" y="1251460"/>
              <a:ext cx="10326625" cy="1120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Nêu được sự hình thành,</a:t>
              </a:r>
              <a:r>
                <a:rPr kumimoji="0" lang="vi-VN" sz="30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phát triển và nền kinh tế của các vương quốc phong kiến ở Đông Nam Á (Từ thế kỉ VII đến thế kỉ X).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F486B5-F876-6E41-80DC-C8BC97A07D74}"/>
              </a:ext>
            </a:extLst>
          </p:cNvPr>
          <p:cNvGrpSpPr/>
          <p:nvPr/>
        </p:nvGrpSpPr>
        <p:grpSpPr>
          <a:xfrm>
            <a:off x="1298447" y="5083038"/>
            <a:ext cx="10893551" cy="1745863"/>
            <a:chOff x="1298447" y="5083038"/>
            <a:chExt cx="10893551" cy="1745863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15E3B4B-965B-B34E-A808-08E98EC1FF2B}"/>
                </a:ext>
              </a:extLst>
            </p:cNvPr>
            <p:cNvSpPr/>
            <p:nvPr/>
          </p:nvSpPr>
          <p:spPr>
            <a:xfrm>
              <a:off x="1298447" y="5091541"/>
              <a:ext cx="10893551" cy="16522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8965B-6D9A-A945-BCDE-15909603A515}"/>
                </a:ext>
              </a:extLst>
            </p:cNvPr>
            <p:cNvSpPr/>
            <p:nvPr/>
          </p:nvSpPr>
          <p:spPr>
            <a:xfrm>
              <a:off x="1923974" y="5083038"/>
              <a:ext cx="10268024" cy="174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54000" algn="just">
                <a:lnSpc>
                  <a:spcPct val="115000"/>
                </a:lnSpc>
                <a:defRPr/>
              </a:pPr>
              <a:r>
                <a:rPr lang="vi-VN" sz="32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Tự hào về Đông Nam Á từ xa xưa đã là điểm kết nối quan trọng trên tuyến đường thương mại giữa phương Đông và phương Tây.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354DB-87B4-2E42-A0A1-7B8F09365EDA}"/>
              </a:ext>
            </a:extLst>
          </p:cNvPr>
          <p:cNvGrpSpPr/>
          <p:nvPr/>
        </p:nvGrpSpPr>
        <p:grpSpPr>
          <a:xfrm>
            <a:off x="0" y="1039233"/>
            <a:ext cx="1865376" cy="1545019"/>
            <a:chOff x="0" y="1039233"/>
            <a:chExt cx="1865376" cy="154501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AEB8DC-BD2B-9B45-9BA1-16F1A94BAC66}"/>
                </a:ext>
              </a:extLst>
            </p:cNvPr>
            <p:cNvSpPr/>
            <p:nvPr/>
          </p:nvSpPr>
          <p:spPr>
            <a:xfrm>
              <a:off x="0" y="1039233"/>
              <a:ext cx="1865376" cy="15450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7224A5-3111-DD42-867B-544EE87D9DDD}"/>
                </a:ext>
              </a:extLst>
            </p:cNvPr>
            <p:cNvSpPr txBox="1"/>
            <p:nvPr/>
          </p:nvSpPr>
          <p:spPr>
            <a:xfrm>
              <a:off x="249936" y="1334688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thức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3D2C9C-931D-454D-8B99-71C4A08D0FD5}"/>
              </a:ext>
            </a:extLst>
          </p:cNvPr>
          <p:cNvGrpSpPr/>
          <p:nvPr/>
        </p:nvGrpSpPr>
        <p:grpSpPr>
          <a:xfrm>
            <a:off x="2" y="2917760"/>
            <a:ext cx="1865376" cy="1545019"/>
            <a:chOff x="2" y="2917760"/>
            <a:chExt cx="1865376" cy="15450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253035-31C3-5A49-9BDD-D58B83136C45}"/>
                </a:ext>
              </a:extLst>
            </p:cNvPr>
            <p:cNvSpPr/>
            <p:nvPr/>
          </p:nvSpPr>
          <p:spPr>
            <a:xfrm>
              <a:off x="2" y="2917760"/>
              <a:ext cx="1865376" cy="15450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23C80-BB49-0141-A231-4A85B99513C2}"/>
                </a:ext>
              </a:extLst>
            </p:cNvPr>
            <p:cNvSpPr txBox="1"/>
            <p:nvPr/>
          </p:nvSpPr>
          <p:spPr>
            <a:xfrm>
              <a:off x="249938" y="3213215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8A4EB4-EC82-2848-8B8C-6998A3C91CAF}"/>
              </a:ext>
            </a:extLst>
          </p:cNvPr>
          <p:cNvGrpSpPr/>
          <p:nvPr/>
        </p:nvGrpSpPr>
        <p:grpSpPr>
          <a:xfrm>
            <a:off x="0" y="5091540"/>
            <a:ext cx="1865376" cy="1652219"/>
            <a:chOff x="0" y="5091540"/>
            <a:chExt cx="1865376" cy="165221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D8024E-B63C-924B-8AB1-A31BC5076A23}"/>
                </a:ext>
              </a:extLst>
            </p:cNvPr>
            <p:cNvSpPr/>
            <p:nvPr/>
          </p:nvSpPr>
          <p:spPr>
            <a:xfrm>
              <a:off x="0" y="5091540"/>
              <a:ext cx="1865376" cy="165221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451D75-67CC-4E4D-ACEE-AE7F2457A6FF}"/>
                </a:ext>
              </a:extLst>
            </p:cNvPr>
            <p:cNvSpPr txBox="1"/>
            <p:nvPr/>
          </p:nvSpPr>
          <p:spPr>
            <a:xfrm>
              <a:off x="280416" y="5379040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 chất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8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5D34F559-43BC-3041-A703-F8FE902BE419}"/>
              </a:ext>
            </a:extLst>
          </p:cNvPr>
          <p:cNvSpPr/>
          <p:nvPr/>
        </p:nvSpPr>
        <p:spPr>
          <a:xfrm>
            <a:off x="7045694" y="2837119"/>
            <a:ext cx="5146306" cy="2553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684C0F-42F6-5A40-93BA-B00EEE91A926}"/>
              </a:ext>
            </a:extLst>
          </p:cNvPr>
          <p:cNvSpPr/>
          <p:nvPr/>
        </p:nvSpPr>
        <p:spPr>
          <a:xfrm>
            <a:off x="1335588" y="2858914"/>
            <a:ext cx="4442696" cy="25312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81" name="Google Shape;1481;p43"/>
          <p:cNvSpPr txBox="1">
            <a:spLocks noGrp="1"/>
          </p:cNvSpPr>
          <p:nvPr>
            <p:ph type="title"/>
          </p:nvPr>
        </p:nvSpPr>
        <p:spPr>
          <a:xfrm>
            <a:off x="2880247" y="2837119"/>
            <a:ext cx="961600" cy="7187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" name="Google Shape;1485;p43"/>
          <p:cNvSpPr txBox="1">
            <a:spLocks noGrp="1"/>
          </p:cNvSpPr>
          <p:nvPr>
            <p:ph type="subTitle" idx="2"/>
          </p:nvPr>
        </p:nvSpPr>
        <p:spPr>
          <a:xfrm>
            <a:off x="1409305" y="3617737"/>
            <a:ext cx="4034465" cy="11283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7" name="Google Shape;1487;p43"/>
          <p:cNvSpPr txBox="1">
            <a:spLocks noGrp="1"/>
          </p:cNvSpPr>
          <p:nvPr>
            <p:ph type="subTitle" idx="7"/>
          </p:nvPr>
        </p:nvSpPr>
        <p:spPr>
          <a:xfrm>
            <a:off x="6988429" y="3062251"/>
            <a:ext cx="5381303" cy="24845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kinh tế của các vương quốc phong kiến Đông Nam Á từ thế kỉ VII đến thế kỉ X.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93" name="Google Shape;1493;p43"/>
          <p:cNvGrpSpPr/>
          <p:nvPr/>
        </p:nvGrpSpPr>
        <p:grpSpPr>
          <a:xfrm>
            <a:off x="-114799" y="5461750"/>
            <a:ext cx="2083251" cy="1599419"/>
            <a:chOff x="7517125" y="414000"/>
            <a:chExt cx="3427150" cy="2631200"/>
          </a:xfrm>
        </p:grpSpPr>
        <p:sp>
          <p:nvSpPr>
            <p:cNvPr id="1494" name="Google Shape;1494;p43"/>
            <p:cNvSpPr/>
            <p:nvPr/>
          </p:nvSpPr>
          <p:spPr>
            <a:xfrm>
              <a:off x="7517125" y="2072500"/>
              <a:ext cx="3427150" cy="972700"/>
            </a:xfrm>
            <a:custGeom>
              <a:avLst/>
              <a:gdLst/>
              <a:ahLst/>
              <a:cxnLst/>
              <a:rect l="l" t="t" r="r" b="b"/>
              <a:pathLst>
                <a:path w="137086" h="38908" extrusionOk="0">
                  <a:moveTo>
                    <a:pt x="68543" y="1"/>
                  </a:moveTo>
                  <a:cubicBezTo>
                    <a:pt x="30670" y="1"/>
                    <a:pt x="0" y="8694"/>
                    <a:pt x="0" y="19454"/>
                  </a:cubicBezTo>
                  <a:cubicBezTo>
                    <a:pt x="0" y="30184"/>
                    <a:pt x="30670" y="38907"/>
                    <a:pt x="68543" y="38907"/>
                  </a:cubicBezTo>
                  <a:cubicBezTo>
                    <a:pt x="106385" y="38907"/>
                    <a:pt x="137085" y="30184"/>
                    <a:pt x="137085" y="19454"/>
                  </a:cubicBezTo>
                  <a:cubicBezTo>
                    <a:pt x="137085" y="8694"/>
                    <a:pt x="106385" y="1"/>
                    <a:pt x="6854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7655425" y="2055800"/>
              <a:ext cx="3149775" cy="876175"/>
            </a:xfrm>
            <a:custGeom>
              <a:avLst/>
              <a:gdLst/>
              <a:ahLst/>
              <a:cxnLst/>
              <a:rect l="l" t="t" r="r" b="b"/>
              <a:pathLst>
                <a:path w="125991" h="35047" extrusionOk="0">
                  <a:moveTo>
                    <a:pt x="63011" y="0"/>
                  </a:moveTo>
                  <a:cubicBezTo>
                    <a:pt x="28208" y="0"/>
                    <a:pt x="0" y="7842"/>
                    <a:pt x="0" y="17538"/>
                  </a:cubicBezTo>
                  <a:cubicBezTo>
                    <a:pt x="0" y="27204"/>
                    <a:pt x="28208" y="35046"/>
                    <a:pt x="63011" y="35046"/>
                  </a:cubicBezTo>
                  <a:cubicBezTo>
                    <a:pt x="97783" y="35046"/>
                    <a:pt x="125991" y="27204"/>
                    <a:pt x="125991" y="17538"/>
                  </a:cubicBezTo>
                  <a:cubicBezTo>
                    <a:pt x="125991" y="7842"/>
                    <a:pt x="97783" y="0"/>
                    <a:pt x="6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7655425" y="1064125"/>
              <a:ext cx="3149775" cy="910375"/>
            </a:xfrm>
            <a:custGeom>
              <a:avLst/>
              <a:gdLst/>
              <a:ahLst/>
              <a:cxnLst/>
              <a:rect l="l" t="t" r="r" b="b"/>
              <a:pathLst>
                <a:path w="125991" h="36415" extrusionOk="0">
                  <a:moveTo>
                    <a:pt x="63011" y="1"/>
                  </a:moveTo>
                  <a:cubicBezTo>
                    <a:pt x="28208" y="1"/>
                    <a:pt x="0" y="8147"/>
                    <a:pt x="0" y="18208"/>
                  </a:cubicBezTo>
                  <a:cubicBezTo>
                    <a:pt x="0" y="28269"/>
                    <a:pt x="28208" y="36415"/>
                    <a:pt x="63011" y="36415"/>
                  </a:cubicBezTo>
                  <a:cubicBezTo>
                    <a:pt x="97783" y="36415"/>
                    <a:pt x="125991" y="28269"/>
                    <a:pt x="125991" y="18208"/>
                  </a:cubicBezTo>
                  <a:cubicBezTo>
                    <a:pt x="125991" y="8147"/>
                    <a:pt x="97783" y="1"/>
                    <a:pt x="63011" y="1"/>
                  </a:cubicBezTo>
                  <a:close/>
                </a:path>
              </a:pathLst>
            </a:custGeom>
            <a:solidFill>
              <a:srgbClr val="D4B7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7666825" y="1169750"/>
              <a:ext cx="3126975" cy="804000"/>
            </a:xfrm>
            <a:custGeom>
              <a:avLst/>
              <a:gdLst/>
              <a:ahLst/>
              <a:cxnLst/>
              <a:rect l="l" t="t" r="r" b="b"/>
              <a:pathLst>
                <a:path w="125079" h="32160" extrusionOk="0">
                  <a:moveTo>
                    <a:pt x="62555" y="1"/>
                  </a:moveTo>
                  <a:cubicBezTo>
                    <a:pt x="27995" y="1"/>
                    <a:pt x="0" y="7205"/>
                    <a:pt x="0" y="16080"/>
                  </a:cubicBezTo>
                  <a:cubicBezTo>
                    <a:pt x="0" y="24956"/>
                    <a:pt x="27995" y="32159"/>
                    <a:pt x="62555" y="32159"/>
                  </a:cubicBezTo>
                  <a:cubicBezTo>
                    <a:pt x="97084" y="32159"/>
                    <a:pt x="125079" y="24956"/>
                    <a:pt x="125079" y="16080"/>
                  </a:cubicBezTo>
                  <a:cubicBezTo>
                    <a:pt x="125079" y="7205"/>
                    <a:pt x="97084" y="1"/>
                    <a:pt x="62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8375050" y="414000"/>
              <a:ext cx="1463575" cy="1504825"/>
            </a:xfrm>
            <a:custGeom>
              <a:avLst/>
              <a:gdLst/>
              <a:ahLst/>
              <a:cxnLst/>
              <a:rect l="l" t="t" r="r" b="b"/>
              <a:pathLst>
                <a:path w="58543" h="60193" extrusionOk="0">
                  <a:moveTo>
                    <a:pt x="42769" y="1"/>
                  </a:moveTo>
                  <a:cubicBezTo>
                    <a:pt x="42042" y="1"/>
                    <a:pt x="41265" y="234"/>
                    <a:pt x="40518" y="717"/>
                  </a:cubicBezTo>
                  <a:cubicBezTo>
                    <a:pt x="33739" y="5155"/>
                    <a:pt x="17083" y="17982"/>
                    <a:pt x="1307" y="45702"/>
                  </a:cubicBezTo>
                  <a:cubicBezTo>
                    <a:pt x="0" y="48012"/>
                    <a:pt x="517" y="50748"/>
                    <a:pt x="2462" y="51690"/>
                  </a:cubicBezTo>
                  <a:cubicBezTo>
                    <a:pt x="8511" y="54677"/>
                    <a:pt x="22312" y="60193"/>
                    <a:pt x="41366" y="60193"/>
                  </a:cubicBezTo>
                  <a:cubicBezTo>
                    <a:pt x="45386" y="60193"/>
                    <a:pt x="49640" y="59947"/>
                    <a:pt x="54105" y="59380"/>
                  </a:cubicBezTo>
                  <a:cubicBezTo>
                    <a:pt x="56536" y="59076"/>
                    <a:pt x="58542" y="56493"/>
                    <a:pt x="58360" y="53818"/>
                  </a:cubicBezTo>
                  <a:cubicBezTo>
                    <a:pt x="57600" y="43179"/>
                    <a:pt x="54864" y="17586"/>
                    <a:pt x="45472" y="1568"/>
                  </a:cubicBezTo>
                  <a:cubicBezTo>
                    <a:pt x="44867" y="541"/>
                    <a:pt x="43875" y="1"/>
                    <a:pt x="42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9346950" y="466875"/>
              <a:ext cx="79050" cy="977225"/>
            </a:xfrm>
            <a:custGeom>
              <a:avLst/>
              <a:gdLst/>
              <a:ahLst/>
              <a:cxnLst/>
              <a:rect l="l" t="t" r="r" b="b"/>
              <a:pathLst>
                <a:path w="3162" h="39089" extrusionOk="0">
                  <a:moveTo>
                    <a:pt x="1490" y="0"/>
                  </a:moveTo>
                  <a:cubicBezTo>
                    <a:pt x="730" y="3192"/>
                    <a:pt x="395" y="6505"/>
                    <a:pt x="213" y="9757"/>
                  </a:cubicBezTo>
                  <a:cubicBezTo>
                    <a:pt x="0" y="13070"/>
                    <a:pt x="61" y="16353"/>
                    <a:pt x="213" y="19636"/>
                  </a:cubicBezTo>
                  <a:cubicBezTo>
                    <a:pt x="426" y="22918"/>
                    <a:pt x="730" y="26171"/>
                    <a:pt x="1216" y="29453"/>
                  </a:cubicBezTo>
                  <a:cubicBezTo>
                    <a:pt x="1307" y="30244"/>
                    <a:pt x="1459" y="31095"/>
                    <a:pt x="1611" y="31885"/>
                  </a:cubicBezTo>
                  <a:lnTo>
                    <a:pt x="2067" y="34317"/>
                  </a:lnTo>
                  <a:cubicBezTo>
                    <a:pt x="2219" y="35107"/>
                    <a:pt x="2402" y="35897"/>
                    <a:pt x="2584" y="36718"/>
                  </a:cubicBezTo>
                  <a:lnTo>
                    <a:pt x="3161" y="39089"/>
                  </a:lnTo>
                  <a:cubicBezTo>
                    <a:pt x="2949" y="37478"/>
                    <a:pt x="2675" y="35867"/>
                    <a:pt x="2432" y="34225"/>
                  </a:cubicBezTo>
                  <a:lnTo>
                    <a:pt x="2128" y="31794"/>
                  </a:lnTo>
                  <a:lnTo>
                    <a:pt x="2006" y="30578"/>
                  </a:lnTo>
                  <a:lnTo>
                    <a:pt x="1854" y="29362"/>
                  </a:lnTo>
                  <a:lnTo>
                    <a:pt x="1581" y="26931"/>
                  </a:lnTo>
                  <a:cubicBezTo>
                    <a:pt x="1459" y="26140"/>
                    <a:pt x="1429" y="25320"/>
                    <a:pt x="1338" y="24499"/>
                  </a:cubicBezTo>
                  <a:cubicBezTo>
                    <a:pt x="1186" y="22888"/>
                    <a:pt x="1125" y="21247"/>
                    <a:pt x="1003" y="19605"/>
                  </a:cubicBezTo>
                  <a:cubicBezTo>
                    <a:pt x="821" y="16322"/>
                    <a:pt x="730" y="13070"/>
                    <a:pt x="821" y="9818"/>
                  </a:cubicBezTo>
                  <a:cubicBezTo>
                    <a:pt x="851" y="8967"/>
                    <a:pt x="851" y="8176"/>
                    <a:pt x="882" y="7325"/>
                  </a:cubicBezTo>
                  <a:lnTo>
                    <a:pt x="943" y="6110"/>
                  </a:lnTo>
                  <a:lnTo>
                    <a:pt x="1003" y="4894"/>
                  </a:lnTo>
                  <a:cubicBezTo>
                    <a:pt x="1125" y="3252"/>
                    <a:pt x="1277" y="1641"/>
                    <a:pt x="1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9179775" y="676600"/>
              <a:ext cx="137550" cy="974950"/>
            </a:xfrm>
            <a:custGeom>
              <a:avLst/>
              <a:gdLst/>
              <a:ahLst/>
              <a:cxnLst/>
              <a:rect l="l" t="t" r="r" b="b"/>
              <a:pathLst>
                <a:path w="5502" h="38998" extrusionOk="0">
                  <a:moveTo>
                    <a:pt x="730" y="0"/>
                  </a:moveTo>
                  <a:cubicBezTo>
                    <a:pt x="639" y="213"/>
                    <a:pt x="639" y="426"/>
                    <a:pt x="608" y="547"/>
                  </a:cubicBezTo>
                  <a:lnTo>
                    <a:pt x="547" y="1155"/>
                  </a:lnTo>
                  <a:cubicBezTo>
                    <a:pt x="456" y="1550"/>
                    <a:pt x="426" y="1976"/>
                    <a:pt x="395" y="2401"/>
                  </a:cubicBezTo>
                  <a:cubicBezTo>
                    <a:pt x="304" y="3192"/>
                    <a:pt x="243" y="4043"/>
                    <a:pt x="213" y="4863"/>
                  </a:cubicBezTo>
                  <a:cubicBezTo>
                    <a:pt x="122" y="6535"/>
                    <a:pt x="61" y="8177"/>
                    <a:pt x="61" y="9848"/>
                  </a:cubicBezTo>
                  <a:cubicBezTo>
                    <a:pt x="0" y="13161"/>
                    <a:pt x="183" y="16505"/>
                    <a:pt x="456" y="19788"/>
                  </a:cubicBezTo>
                  <a:cubicBezTo>
                    <a:pt x="821" y="23101"/>
                    <a:pt x="1277" y="26414"/>
                    <a:pt x="2067" y="29636"/>
                  </a:cubicBezTo>
                  <a:cubicBezTo>
                    <a:pt x="2827" y="32858"/>
                    <a:pt x="3891" y="36080"/>
                    <a:pt x="5502" y="38998"/>
                  </a:cubicBezTo>
                  <a:cubicBezTo>
                    <a:pt x="4833" y="37478"/>
                    <a:pt x="4286" y="35928"/>
                    <a:pt x="3830" y="34317"/>
                  </a:cubicBezTo>
                  <a:cubicBezTo>
                    <a:pt x="3374" y="32767"/>
                    <a:pt x="2979" y="31125"/>
                    <a:pt x="2645" y="29545"/>
                  </a:cubicBezTo>
                  <a:cubicBezTo>
                    <a:pt x="1976" y="26292"/>
                    <a:pt x="1520" y="23040"/>
                    <a:pt x="1216" y="19757"/>
                  </a:cubicBezTo>
                  <a:cubicBezTo>
                    <a:pt x="882" y="16505"/>
                    <a:pt x="730" y="13192"/>
                    <a:pt x="608" y="9879"/>
                  </a:cubicBezTo>
                  <a:cubicBezTo>
                    <a:pt x="547" y="8268"/>
                    <a:pt x="547" y="6596"/>
                    <a:pt x="547" y="4955"/>
                  </a:cubicBezTo>
                  <a:cubicBezTo>
                    <a:pt x="547" y="4164"/>
                    <a:pt x="547" y="3313"/>
                    <a:pt x="578" y="2493"/>
                  </a:cubicBezTo>
                  <a:cubicBezTo>
                    <a:pt x="578" y="2067"/>
                    <a:pt x="578" y="1642"/>
                    <a:pt x="608" y="1216"/>
                  </a:cubicBezTo>
                  <a:lnTo>
                    <a:pt x="669" y="608"/>
                  </a:lnTo>
                  <a:cubicBezTo>
                    <a:pt x="669" y="426"/>
                    <a:pt x="669" y="213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9058175" y="800450"/>
              <a:ext cx="138325" cy="927100"/>
            </a:xfrm>
            <a:custGeom>
              <a:avLst/>
              <a:gdLst/>
              <a:ahLst/>
              <a:cxnLst/>
              <a:rect l="l" t="t" r="r" b="b"/>
              <a:pathLst>
                <a:path w="5533" h="37084" extrusionOk="0">
                  <a:moveTo>
                    <a:pt x="123" y="1"/>
                  </a:moveTo>
                  <a:cubicBezTo>
                    <a:pt x="123" y="1551"/>
                    <a:pt x="62" y="3162"/>
                    <a:pt x="1" y="4742"/>
                  </a:cubicBezTo>
                  <a:cubicBezTo>
                    <a:pt x="1" y="6293"/>
                    <a:pt x="1" y="7904"/>
                    <a:pt x="62" y="9454"/>
                  </a:cubicBezTo>
                  <a:cubicBezTo>
                    <a:pt x="62" y="11004"/>
                    <a:pt x="153" y="12615"/>
                    <a:pt x="244" y="14165"/>
                  </a:cubicBezTo>
                  <a:cubicBezTo>
                    <a:pt x="366" y="15715"/>
                    <a:pt x="518" y="17326"/>
                    <a:pt x="670" y="18876"/>
                  </a:cubicBezTo>
                  <a:cubicBezTo>
                    <a:pt x="1034" y="22037"/>
                    <a:pt x="1490" y="25138"/>
                    <a:pt x="2250" y="28208"/>
                  </a:cubicBezTo>
                  <a:cubicBezTo>
                    <a:pt x="3010" y="31247"/>
                    <a:pt x="4013" y="34287"/>
                    <a:pt x="5533" y="37083"/>
                  </a:cubicBezTo>
                  <a:cubicBezTo>
                    <a:pt x="4925" y="35624"/>
                    <a:pt x="4378" y="34165"/>
                    <a:pt x="3983" y="32646"/>
                  </a:cubicBezTo>
                  <a:cubicBezTo>
                    <a:pt x="3557" y="31126"/>
                    <a:pt x="3162" y="29606"/>
                    <a:pt x="2858" y="28086"/>
                  </a:cubicBezTo>
                  <a:cubicBezTo>
                    <a:pt x="2250" y="25047"/>
                    <a:pt x="1794" y="21916"/>
                    <a:pt x="1460" y="18816"/>
                  </a:cubicBezTo>
                  <a:cubicBezTo>
                    <a:pt x="1126" y="15685"/>
                    <a:pt x="852" y="12524"/>
                    <a:pt x="670" y="9423"/>
                  </a:cubicBezTo>
                  <a:cubicBezTo>
                    <a:pt x="548" y="7873"/>
                    <a:pt x="487" y="6262"/>
                    <a:pt x="396" y="4712"/>
                  </a:cubicBezTo>
                  <a:lnTo>
                    <a:pt x="274" y="2341"/>
                  </a:lnTo>
                  <a:cubicBezTo>
                    <a:pt x="244" y="1551"/>
                    <a:pt x="244" y="79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8375800" y="953950"/>
              <a:ext cx="733325" cy="945325"/>
            </a:xfrm>
            <a:custGeom>
              <a:avLst/>
              <a:gdLst/>
              <a:ahLst/>
              <a:cxnLst/>
              <a:rect l="l" t="t" r="r" b="b"/>
              <a:pathLst>
                <a:path w="29333" h="37813" extrusionOk="0">
                  <a:moveTo>
                    <a:pt x="17904" y="1"/>
                  </a:moveTo>
                  <a:cubicBezTo>
                    <a:pt x="12524" y="6384"/>
                    <a:pt x="6870" y="14287"/>
                    <a:pt x="1277" y="24104"/>
                  </a:cubicBezTo>
                  <a:cubicBezTo>
                    <a:pt x="1" y="26414"/>
                    <a:pt x="487" y="29150"/>
                    <a:pt x="2432" y="30062"/>
                  </a:cubicBezTo>
                  <a:cubicBezTo>
                    <a:pt x="7144" y="32372"/>
                    <a:pt x="16475" y="36232"/>
                    <a:pt x="29332" y="37813"/>
                  </a:cubicBezTo>
                  <a:cubicBezTo>
                    <a:pt x="26323" y="30700"/>
                    <a:pt x="20366" y="15198"/>
                    <a:pt x="17904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8346925" y="1000175"/>
              <a:ext cx="695325" cy="896075"/>
            </a:xfrm>
            <a:custGeom>
              <a:avLst/>
              <a:gdLst/>
              <a:ahLst/>
              <a:cxnLst/>
              <a:rect l="l" t="t" r="r" b="b"/>
              <a:pathLst>
                <a:path w="27813" h="35843" extrusionOk="0">
                  <a:moveTo>
                    <a:pt x="16895" y="1"/>
                  </a:moveTo>
                  <a:cubicBezTo>
                    <a:pt x="16753" y="1"/>
                    <a:pt x="16603" y="62"/>
                    <a:pt x="16505" y="188"/>
                  </a:cubicBezTo>
                  <a:cubicBezTo>
                    <a:pt x="11824" y="5690"/>
                    <a:pt x="6171" y="13349"/>
                    <a:pt x="1368" y="21860"/>
                  </a:cubicBezTo>
                  <a:cubicBezTo>
                    <a:pt x="1" y="24292"/>
                    <a:pt x="548" y="27149"/>
                    <a:pt x="2554" y="28091"/>
                  </a:cubicBezTo>
                  <a:cubicBezTo>
                    <a:pt x="7083" y="30371"/>
                    <a:pt x="15806" y="34018"/>
                    <a:pt x="27813" y="35842"/>
                  </a:cubicBezTo>
                  <a:cubicBezTo>
                    <a:pt x="24651" y="28395"/>
                    <a:pt x="20487" y="12863"/>
                    <a:pt x="17265" y="249"/>
                  </a:cubicBezTo>
                  <a:cubicBezTo>
                    <a:pt x="17216" y="85"/>
                    <a:pt x="17061" y="1"/>
                    <a:pt x="16895" y="1"/>
                  </a:cubicBezTo>
                  <a:close/>
                </a:path>
              </a:pathLst>
            </a:custGeom>
            <a:solidFill>
              <a:srgbClr val="758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8694950" y="1165950"/>
              <a:ext cx="189250" cy="634550"/>
            </a:xfrm>
            <a:custGeom>
              <a:avLst/>
              <a:gdLst/>
              <a:ahLst/>
              <a:cxnLst/>
              <a:rect l="l" t="t" r="r" b="b"/>
              <a:pathLst>
                <a:path w="7570" h="25382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095"/>
                    <a:pt x="122" y="2220"/>
                    <a:pt x="183" y="3344"/>
                  </a:cubicBezTo>
                  <a:cubicBezTo>
                    <a:pt x="305" y="4439"/>
                    <a:pt x="457" y="5594"/>
                    <a:pt x="578" y="6688"/>
                  </a:cubicBezTo>
                  <a:cubicBezTo>
                    <a:pt x="730" y="7843"/>
                    <a:pt x="913" y="8937"/>
                    <a:pt x="1095" y="10031"/>
                  </a:cubicBezTo>
                  <a:cubicBezTo>
                    <a:pt x="1217" y="10548"/>
                    <a:pt x="1338" y="11126"/>
                    <a:pt x="1429" y="11673"/>
                  </a:cubicBezTo>
                  <a:cubicBezTo>
                    <a:pt x="1551" y="12190"/>
                    <a:pt x="1673" y="12767"/>
                    <a:pt x="1825" y="13284"/>
                  </a:cubicBezTo>
                  <a:cubicBezTo>
                    <a:pt x="2341" y="15503"/>
                    <a:pt x="3071" y="17630"/>
                    <a:pt x="3952" y="19728"/>
                  </a:cubicBezTo>
                  <a:lnTo>
                    <a:pt x="4287" y="20488"/>
                  </a:lnTo>
                  <a:cubicBezTo>
                    <a:pt x="4408" y="20761"/>
                    <a:pt x="4560" y="20974"/>
                    <a:pt x="4682" y="21247"/>
                  </a:cubicBezTo>
                  <a:cubicBezTo>
                    <a:pt x="4894" y="21734"/>
                    <a:pt x="5198" y="22220"/>
                    <a:pt x="5472" y="22737"/>
                  </a:cubicBezTo>
                  <a:cubicBezTo>
                    <a:pt x="5776" y="23223"/>
                    <a:pt x="6080" y="23679"/>
                    <a:pt x="6414" y="24135"/>
                  </a:cubicBezTo>
                  <a:cubicBezTo>
                    <a:pt x="6749" y="24591"/>
                    <a:pt x="7144" y="25017"/>
                    <a:pt x="7569" y="25381"/>
                  </a:cubicBezTo>
                  <a:cubicBezTo>
                    <a:pt x="7174" y="24956"/>
                    <a:pt x="6870" y="24500"/>
                    <a:pt x="6566" y="24105"/>
                  </a:cubicBezTo>
                  <a:cubicBezTo>
                    <a:pt x="6262" y="23588"/>
                    <a:pt x="5989" y="23102"/>
                    <a:pt x="5776" y="22615"/>
                  </a:cubicBezTo>
                  <a:cubicBezTo>
                    <a:pt x="5533" y="22099"/>
                    <a:pt x="5290" y="21612"/>
                    <a:pt x="5077" y="21095"/>
                  </a:cubicBezTo>
                  <a:lnTo>
                    <a:pt x="4773" y="20336"/>
                  </a:lnTo>
                  <a:lnTo>
                    <a:pt x="4469" y="19545"/>
                  </a:lnTo>
                  <a:cubicBezTo>
                    <a:pt x="4287" y="19029"/>
                    <a:pt x="4135" y="18512"/>
                    <a:pt x="3952" y="17965"/>
                  </a:cubicBezTo>
                  <a:cubicBezTo>
                    <a:pt x="3770" y="17448"/>
                    <a:pt x="3618" y="16901"/>
                    <a:pt x="3466" y="16384"/>
                  </a:cubicBezTo>
                  <a:lnTo>
                    <a:pt x="3010" y="14773"/>
                  </a:lnTo>
                  <a:lnTo>
                    <a:pt x="2584" y="13162"/>
                  </a:lnTo>
                  <a:cubicBezTo>
                    <a:pt x="2280" y="12038"/>
                    <a:pt x="2098" y="10974"/>
                    <a:pt x="1825" y="9880"/>
                  </a:cubicBezTo>
                  <a:lnTo>
                    <a:pt x="1186" y="6627"/>
                  </a:lnTo>
                  <a:lnTo>
                    <a:pt x="578" y="3314"/>
                  </a:lnTo>
                  <a:cubicBezTo>
                    <a:pt x="366" y="2220"/>
                    <a:pt x="214" y="1095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8539950" y="1314900"/>
              <a:ext cx="142875" cy="462800"/>
            </a:xfrm>
            <a:custGeom>
              <a:avLst/>
              <a:gdLst/>
              <a:ahLst/>
              <a:cxnLst/>
              <a:rect l="l" t="t" r="r" b="b"/>
              <a:pathLst>
                <a:path w="5715" h="18512" extrusionOk="0">
                  <a:moveTo>
                    <a:pt x="30" y="0"/>
                  </a:moveTo>
                  <a:cubicBezTo>
                    <a:pt x="0" y="1642"/>
                    <a:pt x="91" y="3283"/>
                    <a:pt x="304" y="4925"/>
                  </a:cubicBezTo>
                  <a:cubicBezTo>
                    <a:pt x="486" y="6536"/>
                    <a:pt x="882" y="8146"/>
                    <a:pt x="1337" y="9727"/>
                  </a:cubicBezTo>
                  <a:cubicBezTo>
                    <a:pt x="1824" y="11338"/>
                    <a:pt x="2401" y="12858"/>
                    <a:pt x="3131" y="14347"/>
                  </a:cubicBezTo>
                  <a:cubicBezTo>
                    <a:pt x="3830" y="15806"/>
                    <a:pt x="4711" y="17204"/>
                    <a:pt x="5714" y="18511"/>
                  </a:cubicBezTo>
                  <a:cubicBezTo>
                    <a:pt x="4985" y="17083"/>
                    <a:pt x="4255" y="15593"/>
                    <a:pt x="3739" y="14013"/>
                  </a:cubicBezTo>
                  <a:cubicBezTo>
                    <a:pt x="3131" y="12554"/>
                    <a:pt x="2584" y="11034"/>
                    <a:pt x="2128" y="9454"/>
                  </a:cubicBezTo>
                  <a:cubicBezTo>
                    <a:pt x="1885" y="8694"/>
                    <a:pt x="1672" y="7934"/>
                    <a:pt x="1489" y="7143"/>
                  </a:cubicBezTo>
                  <a:lnTo>
                    <a:pt x="1185" y="5958"/>
                  </a:lnTo>
                  <a:cubicBezTo>
                    <a:pt x="1094" y="5593"/>
                    <a:pt x="973" y="5168"/>
                    <a:pt x="912" y="4803"/>
                  </a:cubicBezTo>
                  <a:cubicBezTo>
                    <a:pt x="578" y="3253"/>
                    <a:pt x="304" y="1611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8421400" y="1493475"/>
              <a:ext cx="48650" cy="210525"/>
            </a:xfrm>
            <a:custGeom>
              <a:avLst/>
              <a:gdLst/>
              <a:ahLst/>
              <a:cxnLst/>
              <a:rect l="l" t="t" r="r" b="b"/>
              <a:pathLst>
                <a:path w="1946" h="8421" extrusionOk="0">
                  <a:moveTo>
                    <a:pt x="304" y="0"/>
                  </a:moveTo>
                  <a:cubicBezTo>
                    <a:pt x="61" y="700"/>
                    <a:pt x="0" y="1459"/>
                    <a:pt x="0" y="2189"/>
                  </a:cubicBezTo>
                  <a:cubicBezTo>
                    <a:pt x="0" y="2949"/>
                    <a:pt x="122" y="3648"/>
                    <a:pt x="274" y="4377"/>
                  </a:cubicBezTo>
                  <a:cubicBezTo>
                    <a:pt x="426" y="5107"/>
                    <a:pt x="639" y="5776"/>
                    <a:pt x="912" y="6475"/>
                  </a:cubicBezTo>
                  <a:cubicBezTo>
                    <a:pt x="1186" y="7143"/>
                    <a:pt x="1520" y="7812"/>
                    <a:pt x="1946" y="8420"/>
                  </a:cubicBezTo>
                  <a:cubicBezTo>
                    <a:pt x="1824" y="7691"/>
                    <a:pt x="1672" y="6991"/>
                    <a:pt x="1459" y="6232"/>
                  </a:cubicBezTo>
                  <a:lnTo>
                    <a:pt x="1003" y="4195"/>
                  </a:lnTo>
                  <a:cubicBezTo>
                    <a:pt x="851" y="3496"/>
                    <a:pt x="699" y="2827"/>
                    <a:pt x="608" y="2128"/>
                  </a:cubicBezTo>
                  <a:cubicBezTo>
                    <a:pt x="487" y="1459"/>
                    <a:pt x="365" y="730"/>
                    <a:pt x="3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8899375" y="744975"/>
              <a:ext cx="928600" cy="1173475"/>
            </a:xfrm>
            <a:custGeom>
              <a:avLst/>
              <a:gdLst/>
              <a:ahLst/>
              <a:cxnLst/>
              <a:rect l="l" t="t" r="r" b="b"/>
              <a:pathLst>
                <a:path w="37144" h="46939" extrusionOk="0">
                  <a:moveTo>
                    <a:pt x="29727" y="1"/>
                  </a:moveTo>
                  <a:cubicBezTo>
                    <a:pt x="23587" y="11399"/>
                    <a:pt x="12949" y="28390"/>
                    <a:pt x="0" y="45047"/>
                  </a:cubicBezTo>
                  <a:cubicBezTo>
                    <a:pt x="1824" y="45412"/>
                    <a:pt x="3709" y="45807"/>
                    <a:pt x="5654" y="46050"/>
                  </a:cubicBezTo>
                  <a:cubicBezTo>
                    <a:pt x="5593" y="45989"/>
                    <a:pt x="5563" y="45868"/>
                    <a:pt x="5532" y="45777"/>
                  </a:cubicBezTo>
                  <a:lnTo>
                    <a:pt x="5532" y="45777"/>
                  </a:lnTo>
                  <a:cubicBezTo>
                    <a:pt x="10027" y="46494"/>
                    <a:pt x="15004" y="46939"/>
                    <a:pt x="20413" y="46939"/>
                  </a:cubicBezTo>
                  <a:cubicBezTo>
                    <a:pt x="24404" y="46939"/>
                    <a:pt x="28631" y="46696"/>
                    <a:pt x="33071" y="46141"/>
                  </a:cubicBezTo>
                  <a:cubicBezTo>
                    <a:pt x="34986" y="45898"/>
                    <a:pt x="36627" y="44257"/>
                    <a:pt x="37144" y="42281"/>
                  </a:cubicBezTo>
                  <a:lnTo>
                    <a:pt x="37144" y="41643"/>
                  </a:lnTo>
                  <a:cubicBezTo>
                    <a:pt x="36901" y="38269"/>
                    <a:pt x="36627" y="33375"/>
                    <a:pt x="35989" y="27722"/>
                  </a:cubicBezTo>
                  <a:cubicBezTo>
                    <a:pt x="34864" y="19363"/>
                    <a:pt x="32949" y="9180"/>
                    <a:pt x="29727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8915325" y="763575"/>
              <a:ext cx="936225" cy="1171925"/>
            </a:xfrm>
            <a:custGeom>
              <a:avLst/>
              <a:gdLst/>
              <a:ahLst/>
              <a:cxnLst/>
              <a:rect l="l" t="t" r="r" b="b"/>
              <a:pathLst>
                <a:path w="37449" h="46877" extrusionOk="0">
                  <a:moveTo>
                    <a:pt x="30502" y="0"/>
                  </a:moveTo>
                  <a:cubicBezTo>
                    <a:pt x="30436" y="0"/>
                    <a:pt x="30356" y="40"/>
                    <a:pt x="30305" y="108"/>
                  </a:cubicBezTo>
                  <a:cubicBezTo>
                    <a:pt x="24165" y="11689"/>
                    <a:pt x="12980" y="30929"/>
                    <a:pt x="1" y="45093"/>
                  </a:cubicBezTo>
                  <a:cubicBezTo>
                    <a:pt x="5897" y="46147"/>
                    <a:pt x="12780" y="46877"/>
                    <a:pt x="20514" y="46877"/>
                  </a:cubicBezTo>
                  <a:cubicBezTo>
                    <a:pt x="24381" y="46877"/>
                    <a:pt x="28461" y="46694"/>
                    <a:pt x="32737" y="46279"/>
                  </a:cubicBezTo>
                  <a:cubicBezTo>
                    <a:pt x="35229" y="46005"/>
                    <a:pt x="37418" y="43847"/>
                    <a:pt x="37418" y="41628"/>
                  </a:cubicBezTo>
                  <a:cubicBezTo>
                    <a:pt x="37448" y="33695"/>
                    <a:pt x="36779" y="15154"/>
                    <a:pt x="30609" y="77"/>
                  </a:cubicBezTo>
                  <a:cubicBezTo>
                    <a:pt x="30596" y="24"/>
                    <a:pt x="30553" y="0"/>
                    <a:pt x="30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9078700" y="957750"/>
              <a:ext cx="652775" cy="942300"/>
            </a:xfrm>
            <a:custGeom>
              <a:avLst/>
              <a:gdLst/>
              <a:ahLst/>
              <a:cxnLst/>
              <a:rect l="l" t="t" r="r" b="b"/>
              <a:pathLst>
                <a:path w="26111" h="37692" extrusionOk="0">
                  <a:moveTo>
                    <a:pt x="26111" y="1"/>
                  </a:moveTo>
                  <a:lnTo>
                    <a:pt x="26111" y="1"/>
                  </a:lnTo>
                  <a:cubicBezTo>
                    <a:pt x="25199" y="1672"/>
                    <a:pt x="24226" y="3344"/>
                    <a:pt x="23193" y="4894"/>
                  </a:cubicBezTo>
                  <a:cubicBezTo>
                    <a:pt x="22220" y="6566"/>
                    <a:pt x="21217" y="8207"/>
                    <a:pt x="20244" y="9849"/>
                  </a:cubicBezTo>
                  <a:cubicBezTo>
                    <a:pt x="18238" y="13131"/>
                    <a:pt x="16171" y="16353"/>
                    <a:pt x="14013" y="19515"/>
                  </a:cubicBezTo>
                  <a:cubicBezTo>
                    <a:pt x="11885" y="22706"/>
                    <a:pt x="9606" y="25776"/>
                    <a:pt x="7296" y="28816"/>
                  </a:cubicBezTo>
                  <a:lnTo>
                    <a:pt x="5533" y="31095"/>
                  </a:lnTo>
                  <a:cubicBezTo>
                    <a:pt x="4925" y="31855"/>
                    <a:pt x="4317" y="32585"/>
                    <a:pt x="3709" y="33345"/>
                  </a:cubicBezTo>
                  <a:cubicBezTo>
                    <a:pt x="2554" y="34864"/>
                    <a:pt x="1216" y="36232"/>
                    <a:pt x="1" y="37691"/>
                  </a:cubicBezTo>
                  <a:cubicBezTo>
                    <a:pt x="2736" y="35047"/>
                    <a:pt x="5381" y="32220"/>
                    <a:pt x="7782" y="29211"/>
                  </a:cubicBezTo>
                  <a:cubicBezTo>
                    <a:pt x="10214" y="26262"/>
                    <a:pt x="12493" y="23192"/>
                    <a:pt x="14651" y="20001"/>
                  </a:cubicBezTo>
                  <a:cubicBezTo>
                    <a:pt x="16840" y="16809"/>
                    <a:pt x="18876" y="13557"/>
                    <a:pt x="20791" y="10213"/>
                  </a:cubicBezTo>
                  <a:cubicBezTo>
                    <a:pt x="22706" y="6900"/>
                    <a:pt x="24500" y="3496"/>
                    <a:pt x="26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9280825" y="1253350"/>
              <a:ext cx="519050" cy="664925"/>
            </a:xfrm>
            <a:custGeom>
              <a:avLst/>
              <a:gdLst/>
              <a:ahLst/>
              <a:cxnLst/>
              <a:rect l="l" t="t" r="r" b="b"/>
              <a:pathLst>
                <a:path w="20762" h="26597" extrusionOk="0">
                  <a:moveTo>
                    <a:pt x="20761" y="0"/>
                  </a:moveTo>
                  <a:lnTo>
                    <a:pt x="15837" y="6839"/>
                  </a:lnTo>
                  <a:cubicBezTo>
                    <a:pt x="14165" y="9119"/>
                    <a:pt x="12554" y="11399"/>
                    <a:pt x="10822" y="13648"/>
                  </a:cubicBezTo>
                  <a:cubicBezTo>
                    <a:pt x="9120" y="15897"/>
                    <a:pt x="7417" y="18116"/>
                    <a:pt x="5624" y="20305"/>
                  </a:cubicBezTo>
                  <a:cubicBezTo>
                    <a:pt x="5168" y="20852"/>
                    <a:pt x="4712" y="21399"/>
                    <a:pt x="4256" y="21916"/>
                  </a:cubicBezTo>
                  <a:cubicBezTo>
                    <a:pt x="3800" y="22463"/>
                    <a:pt x="3375" y="23040"/>
                    <a:pt x="2888" y="23527"/>
                  </a:cubicBezTo>
                  <a:cubicBezTo>
                    <a:pt x="2433" y="24013"/>
                    <a:pt x="1977" y="24590"/>
                    <a:pt x="1490" y="25077"/>
                  </a:cubicBezTo>
                  <a:cubicBezTo>
                    <a:pt x="1004" y="25563"/>
                    <a:pt x="487" y="26080"/>
                    <a:pt x="1" y="26597"/>
                  </a:cubicBezTo>
                  <a:cubicBezTo>
                    <a:pt x="2220" y="24864"/>
                    <a:pt x="4195" y="22797"/>
                    <a:pt x="6080" y="20700"/>
                  </a:cubicBezTo>
                  <a:cubicBezTo>
                    <a:pt x="7995" y="18633"/>
                    <a:pt x="9728" y="16384"/>
                    <a:pt x="11430" y="14134"/>
                  </a:cubicBezTo>
                  <a:cubicBezTo>
                    <a:pt x="13101" y="11885"/>
                    <a:pt x="14743" y="9575"/>
                    <a:pt x="16293" y="7235"/>
                  </a:cubicBezTo>
                  <a:cubicBezTo>
                    <a:pt x="17874" y="4864"/>
                    <a:pt x="19393" y="2462"/>
                    <a:pt x="207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9558950" y="1564900"/>
              <a:ext cx="229525" cy="297150"/>
            </a:xfrm>
            <a:custGeom>
              <a:avLst/>
              <a:gdLst/>
              <a:ahLst/>
              <a:cxnLst/>
              <a:rect l="l" t="t" r="r" b="b"/>
              <a:pathLst>
                <a:path w="9181" h="11886" extrusionOk="0">
                  <a:moveTo>
                    <a:pt x="9180" y="1"/>
                  </a:moveTo>
                  <a:lnTo>
                    <a:pt x="9180" y="1"/>
                  </a:lnTo>
                  <a:cubicBezTo>
                    <a:pt x="8420" y="1004"/>
                    <a:pt x="7660" y="1976"/>
                    <a:pt x="6901" y="3010"/>
                  </a:cubicBezTo>
                  <a:lnTo>
                    <a:pt x="4651" y="5989"/>
                  </a:lnTo>
                  <a:lnTo>
                    <a:pt x="2372" y="8967"/>
                  </a:lnTo>
                  <a:cubicBezTo>
                    <a:pt x="1612" y="9940"/>
                    <a:pt x="821" y="10913"/>
                    <a:pt x="1" y="11885"/>
                  </a:cubicBezTo>
                  <a:cubicBezTo>
                    <a:pt x="1034" y="11125"/>
                    <a:pt x="1946" y="10244"/>
                    <a:pt x="2828" y="9332"/>
                  </a:cubicBezTo>
                  <a:cubicBezTo>
                    <a:pt x="3679" y="8420"/>
                    <a:pt x="4499" y="7448"/>
                    <a:pt x="5259" y="6444"/>
                  </a:cubicBezTo>
                  <a:cubicBezTo>
                    <a:pt x="6019" y="5472"/>
                    <a:pt x="6718" y="4408"/>
                    <a:pt x="7387" y="3344"/>
                  </a:cubicBezTo>
                  <a:cubicBezTo>
                    <a:pt x="8025" y="2250"/>
                    <a:pt x="8633" y="1156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3"/>
            <p:cNvSpPr/>
            <p:nvPr/>
          </p:nvSpPr>
          <p:spPr>
            <a:xfrm>
              <a:off x="9261075" y="1221425"/>
              <a:ext cx="453675" cy="608700"/>
            </a:xfrm>
            <a:custGeom>
              <a:avLst/>
              <a:gdLst/>
              <a:ahLst/>
              <a:cxnLst/>
              <a:rect l="l" t="t" r="r" b="b"/>
              <a:pathLst>
                <a:path w="18147" h="24348" extrusionOk="0">
                  <a:moveTo>
                    <a:pt x="18147" y="1"/>
                  </a:moveTo>
                  <a:lnTo>
                    <a:pt x="18147" y="1"/>
                  </a:lnTo>
                  <a:cubicBezTo>
                    <a:pt x="16688" y="2037"/>
                    <a:pt x="15198" y="4104"/>
                    <a:pt x="13679" y="6110"/>
                  </a:cubicBezTo>
                  <a:cubicBezTo>
                    <a:pt x="12189" y="8177"/>
                    <a:pt x="10761" y="10244"/>
                    <a:pt x="9271" y="12281"/>
                  </a:cubicBezTo>
                  <a:cubicBezTo>
                    <a:pt x="7812" y="14348"/>
                    <a:pt x="6292" y="16384"/>
                    <a:pt x="4773" y="18421"/>
                  </a:cubicBezTo>
                  <a:cubicBezTo>
                    <a:pt x="4013" y="19424"/>
                    <a:pt x="3253" y="20427"/>
                    <a:pt x="2463" y="21399"/>
                  </a:cubicBezTo>
                  <a:lnTo>
                    <a:pt x="1247" y="22889"/>
                  </a:lnTo>
                  <a:cubicBezTo>
                    <a:pt x="821" y="23405"/>
                    <a:pt x="426" y="23831"/>
                    <a:pt x="1" y="24348"/>
                  </a:cubicBezTo>
                  <a:cubicBezTo>
                    <a:pt x="1885" y="22706"/>
                    <a:pt x="3618" y="20761"/>
                    <a:pt x="5229" y="18846"/>
                  </a:cubicBezTo>
                  <a:cubicBezTo>
                    <a:pt x="6080" y="17873"/>
                    <a:pt x="6840" y="16840"/>
                    <a:pt x="7630" y="15867"/>
                  </a:cubicBezTo>
                  <a:lnTo>
                    <a:pt x="9910" y="12797"/>
                  </a:lnTo>
                  <a:cubicBezTo>
                    <a:pt x="11399" y="10700"/>
                    <a:pt x="12828" y="8603"/>
                    <a:pt x="14195" y="6475"/>
                  </a:cubicBezTo>
                  <a:cubicBezTo>
                    <a:pt x="15624" y="4347"/>
                    <a:pt x="16901" y="2189"/>
                    <a:pt x="18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3"/>
            <p:cNvSpPr/>
            <p:nvPr/>
          </p:nvSpPr>
          <p:spPr>
            <a:xfrm>
              <a:off x="9466250" y="903800"/>
              <a:ext cx="263700" cy="319175"/>
            </a:xfrm>
            <a:custGeom>
              <a:avLst/>
              <a:gdLst/>
              <a:ahLst/>
              <a:cxnLst/>
              <a:rect l="l" t="t" r="r" b="b"/>
              <a:pathLst>
                <a:path w="10548" h="12767" extrusionOk="0">
                  <a:moveTo>
                    <a:pt x="10548" y="0"/>
                  </a:moveTo>
                  <a:lnTo>
                    <a:pt x="10548" y="0"/>
                  </a:lnTo>
                  <a:cubicBezTo>
                    <a:pt x="10092" y="1368"/>
                    <a:pt x="9545" y="2675"/>
                    <a:pt x="8876" y="3952"/>
                  </a:cubicBezTo>
                  <a:cubicBezTo>
                    <a:pt x="8238" y="5198"/>
                    <a:pt x="7447" y="6384"/>
                    <a:pt x="6566" y="7478"/>
                  </a:cubicBezTo>
                  <a:cubicBezTo>
                    <a:pt x="6140" y="8025"/>
                    <a:pt x="5624" y="8511"/>
                    <a:pt x="5168" y="9058"/>
                  </a:cubicBezTo>
                  <a:cubicBezTo>
                    <a:pt x="4621" y="9545"/>
                    <a:pt x="4134" y="10031"/>
                    <a:pt x="3557" y="10457"/>
                  </a:cubicBezTo>
                  <a:cubicBezTo>
                    <a:pt x="2493" y="11368"/>
                    <a:pt x="1247" y="12037"/>
                    <a:pt x="0" y="12767"/>
                  </a:cubicBezTo>
                  <a:cubicBezTo>
                    <a:pt x="1368" y="12341"/>
                    <a:pt x="2766" y="11794"/>
                    <a:pt x="3952" y="10943"/>
                  </a:cubicBezTo>
                  <a:lnTo>
                    <a:pt x="4408" y="10639"/>
                  </a:lnTo>
                  <a:cubicBezTo>
                    <a:pt x="4560" y="10517"/>
                    <a:pt x="4681" y="10426"/>
                    <a:pt x="4833" y="10305"/>
                  </a:cubicBezTo>
                  <a:lnTo>
                    <a:pt x="5654" y="9575"/>
                  </a:lnTo>
                  <a:cubicBezTo>
                    <a:pt x="6140" y="9058"/>
                    <a:pt x="6687" y="8511"/>
                    <a:pt x="7143" y="7934"/>
                  </a:cubicBezTo>
                  <a:cubicBezTo>
                    <a:pt x="8086" y="6779"/>
                    <a:pt x="8846" y="5502"/>
                    <a:pt x="9423" y="4195"/>
                  </a:cubicBezTo>
                  <a:cubicBezTo>
                    <a:pt x="10001" y="2858"/>
                    <a:pt x="10396" y="1459"/>
                    <a:pt x="10548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9057425" y="701675"/>
              <a:ext cx="408850" cy="520550"/>
            </a:xfrm>
            <a:custGeom>
              <a:avLst/>
              <a:gdLst/>
              <a:ahLst/>
              <a:cxnLst/>
              <a:rect l="l" t="t" r="r" b="b"/>
              <a:pathLst>
                <a:path w="16354" h="20822" extrusionOk="0">
                  <a:moveTo>
                    <a:pt x="1" y="0"/>
                  </a:moveTo>
                  <a:cubicBezTo>
                    <a:pt x="852" y="730"/>
                    <a:pt x="1672" y="1490"/>
                    <a:pt x="2523" y="2280"/>
                  </a:cubicBezTo>
                  <a:lnTo>
                    <a:pt x="3709" y="3435"/>
                  </a:lnTo>
                  <a:lnTo>
                    <a:pt x="4833" y="4620"/>
                  </a:lnTo>
                  <a:cubicBezTo>
                    <a:pt x="6353" y="6262"/>
                    <a:pt x="7843" y="7903"/>
                    <a:pt x="9210" y="9636"/>
                  </a:cubicBezTo>
                  <a:cubicBezTo>
                    <a:pt x="10609" y="11338"/>
                    <a:pt x="11855" y="13131"/>
                    <a:pt x="13071" y="14985"/>
                  </a:cubicBezTo>
                  <a:lnTo>
                    <a:pt x="13952" y="16414"/>
                  </a:lnTo>
                  <a:lnTo>
                    <a:pt x="14803" y="17842"/>
                  </a:lnTo>
                  <a:lnTo>
                    <a:pt x="15198" y="18572"/>
                  </a:lnTo>
                  <a:lnTo>
                    <a:pt x="15594" y="19332"/>
                  </a:lnTo>
                  <a:cubicBezTo>
                    <a:pt x="15806" y="19818"/>
                    <a:pt x="16080" y="20335"/>
                    <a:pt x="16353" y="20821"/>
                  </a:cubicBezTo>
                  <a:cubicBezTo>
                    <a:pt x="15594" y="18694"/>
                    <a:pt x="14712" y="16627"/>
                    <a:pt x="13587" y="14712"/>
                  </a:cubicBezTo>
                  <a:cubicBezTo>
                    <a:pt x="13314" y="14195"/>
                    <a:pt x="13010" y="13709"/>
                    <a:pt x="12706" y="13253"/>
                  </a:cubicBezTo>
                  <a:cubicBezTo>
                    <a:pt x="12402" y="12797"/>
                    <a:pt x="12128" y="12310"/>
                    <a:pt x="11794" y="11855"/>
                  </a:cubicBezTo>
                  <a:lnTo>
                    <a:pt x="10791" y="10487"/>
                  </a:lnTo>
                  <a:cubicBezTo>
                    <a:pt x="10457" y="10031"/>
                    <a:pt x="10122" y="9605"/>
                    <a:pt x="9788" y="9149"/>
                  </a:cubicBezTo>
                  <a:cubicBezTo>
                    <a:pt x="8359" y="7417"/>
                    <a:pt x="6840" y="5745"/>
                    <a:pt x="5229" y="4225"/>
                  </a:cubicBezTo>
                  <a:cubicBezTo>
                    <a:pt x="3587" y="2705"/>
                    <a:pt x="1885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8441925" y="1221425"/>
              <a:ext cx="1024350" cy="278875"/>
            </a:xfrm>
            <a:custGeom>
              <a:avLst/>
              <a:gdLst/>
              <a:ahLst/>
              <a:cxnLst/>
              <a:rect l="l" t="t" r="r" b="b"/>
              <a:pathLst>
                <a:path w="40974" h="11155" extrusionOk="0">
                  <a:moveTo>
                    <a:pt x="40973" y="1"/>
                  </a:moveTo>
                  <a:lnTo>
                    <a:pt x="40973" y="1"/>
                  </a:lnTo>
                  <a:cubicBezTo>
                    <a:pt x="39575" y="1156"/>
                    <a:pt x="38055" y="2189"/>
                    <a:pt x="36414" y="3132"/>
                  </a:cubicBezTo>
                  <a:cubicBezTo>
                    <a:pt x="34894" y="4074"/>
                    <a:pt x="33283" y="4955"/>
                    <a:pt x="31672" y="5746"/>
                  </a:cubicBezTo>
                  <a:cubicBezTo>
                    <a:pt x="28420" y="7326"/>
                    <a:pt x="25016" y="8572"/>
                    <a:pt x="21490" y="9363"/>
                  </a:cubicBezTo>
                  <a:cubicBezTo>
                    <a:pt x="19727" y="9788"/>
                    <a:pt x="17933" y="10092"/>
                    <a:pt x="16171" y="10275"/>
                  </a:cubicBezTo>
                  <a:cubicBezTo>
                    <a:pt x="14377" y="10487"/>
                    <a:pt x="12584" y="10518"/>
                    <a:pt x="10760" y="10518"/>
                  </a:cubicBezTo>
                  <a:cubicBezTo>
                    <a:pt x="7143" y="10396"/>
                    <a:pt x="3556" y="9910"/>
                    <a:pt x="0" y="9028"/>
                  </a:cubicBezTo>
                  <a:lnTo>
                    <a:pt x="0" y="9028"/>
                  </a:lnTo>
                  <a:cubicBezTo>
                    <a:pt x="3465" y="10214"/>
                    <a:pt x="7082" y="10913"/>
                    <a:pt x="10760" y="11126"/>
                  </a:cubicBezTo>
                  <a:cubicBezTo>
                    <a:pt x="11338" y="11145"/>
                    <a:pt x="11918" y="11155"/>
                    <a:pt x="12500" y="11155"/>
                  </a:cubicBezTo>
                  <a:cubicBezTo>
                    <a:pt x="13755" y="11155"/>
                    <a:pt x="15015" y="11108"/>
                    <a:pt x="16262" y="11004"/>
                  </a:cubicBezTo>
                  <a:cubicBezTo>
                    <a:pt x="18085" y="10822"/>
                    <a:pt x="19909" y="10548"/>
                    <a:pt x="21703" y="10123"/>
                  </a:cubicBezTo>
                  <a:cubicBezTo>
                    <a:pt x="25289" y="9302"/>
                    <a:pt x="28785" y="7995"/>
                    <a:pt x="32007" y="6293"/>
                  </a:cubicBezTo>
                  <a:cubicBezTo>
                    <a:pt x="33648" y="5472"/>
                    <a:pt x="35229" y="4499"/>
                    <a:pt x="36718" y="3436"/>
                  </a:cubicBezTo>
                  <a:cubicBezTo>
                    <a:pt x="37478" y="2949"/>
                    <a:pt x="38207" y="2372"/>
                    <a:pt x="38907" y="1825"/>
                  </a:cubicBezTo>
                  <a:cubicBezTo>
                    <a:pt x="39636" y="1247"/>
                    <a:pt x="40335" y="639"/>
                    <a:pt x="40973" y="1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9466250" y="1221425"/>
              <a:ext cx="361725" cy="403525"/>
            </a:xfrm>
            <a:custGeom>
              <a:avLst/>
              <a:gdLst/>
              <a:ahLst/>
              <a:cxnLst/>
              <a:rect l="l" t="t" r="r" b="b"/>
              <a:pathLst>
                <a:path w="14469" h="16141" extrusionOk="0">
                  <a:moveTo>
                    <a:pt x="0" y="1"/>
                  </a:moveTo>
                  <a:lnTo>
                    <a:pt x="0" y="1"/>
                  </a:lnTo>
                  <a:cubicBezTo>
                    <a:pt x="2402" y="2736"/>
                    <a:pt x="4864" y="5350"/>
                    <a:pt x="7265" y="8056"/>
                  </a:cubicBezTo>
                  <a:cubicBezTo>
                    <a:pt x="8481" y="9363"/>
                    <a:pt x="9636" y="10700"/>
                    <a:pt x="10852" y="12068"/>
                  </a:cubicBezTo>
                  <a:cubicBezTo>
                    <a:pt x="12068" y="13436"/>
                    <a:pt x="13253" y="14803"/>
                    <a:pt x="14469" y="16141"/>
                  </a:cubicBezTo>
                  <a:cubicBezTo>
                    <a:pt x="13496" y="14621"/>
                    <a:pt x="12463" y="13132"/>
                    <a:pt x="11308" y="11703"/>
                  </a:cubicBezTo>
                  <a:cubicBezTo>
                    <a:pt x="10791" y="10974"/>
                    <a:pt x="10183" y="10275"/>
                    <a:pt x="9605" y="9575"/>
                  </a:cubicBezTo>
                  <a:cubicBezTo>
                    <a:pt x="8998" y="8876"/>
                    <a:pt x="8420" y="8208"/>
                    <a:pt x="7812" y="7509"/>
                  </a:cubicBezTo>
                  <a:cubicBezTo>
                    <a:pt x="6596" y="6171"/>
                    <a:pt x="5350" y="4864"/>
                    <a:pt x="4073" y="3588"/>
                  </a:cubicBezTo>
                  <a:cubicBezTo>
                    <a:pt x="2766" y="2341"/>
                    <a:pt x="1429" y="1125"/>
                    <a:pt x="0" y="1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9433575" y="1191800"/>
              <a:ext cx="70700" cy="72200"/>
            </a:xfrm>
            <a:custGeom>
              <a:avLst/>
              <a:gdLst/>
              <a:ahLst/>
              <a:cxnLst/>
              <a:rect l="l" t="t" r="r" b="b"/>
              <a:pathLst>
                <a:path w="2828" h="2888" extrusionOk="0">
                  <a:moveTo>
                    <a:pt x="1672" y="0"/>
                  </a:moveTo>
                  <a:cubicBezTo>
                    <a:pt x="1003" y="0"/>
                    <a:pt x="304" y="639"/>
                    <a:pt x="152" y="1429"/>
                  </a:cubicBezTo>
                  <a:cubicBezTo>
                    <a:pt x="0" y="2250"/>
                    <a:pt x="456" y="2888"/>
                    <a:pt x="1155" y="2888"/>
                  </a:cubicBezTo>
                  <a:cubicBezTo>
                    <a:pt x="1824" y="2888"/>
                    <a:pt x="2523" y="2250"/>
                    <a:pt x="2675" y="1429"/>
                  </a:cubicBezTo>
                  <a:cubicBezTo>
                    <a:pt x="2827" y="639"/>
                    <a:pt x="2371" y="0"/>
                    <a:pt x="1672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9276275" y="1093000"/>
              <a:ext cx="202925" cy="215850"/>
            </a:xfrm>
            <a:custGeom>
              <a:avLst/>
              <a:gdLst/>
              <a:ahLst/>
              <a:cxnLst/>
              <a:rect l="l" t="t" r="r" b="b"/>
              <a:pathLst>
                <a:path w="8117" h="8634" fill="none" extrusionOk="0">
                  <a:moveTo>
                    <a:pt x="7721" y="5442"/>
                  </a:moveTo>
                  <a:cubicBezTo>
                    <a:pt x="7721" y="5442"/>
                    <a:pt x="8116" y="1"/>
                    <a:pt x="4074" y="183"/>
                  </a:cubicBezTo>
                  <a:cubicBezTo>
                    <a:pt x="1" y="335"/>
                    <a:pt x="517" y="8633"/>
                    <a:pt x="7721" y="5442"/>
                  </a:cubicBezTo>
                  <a:close/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9469300" y="1100600"/>
              <a:ext cx="222650" cy="200650"/>
            </a:xfrm>
            <a:custGeom>
              <a:avLst/>
              <a:gdLst/>
              <a:ahLst/>
              <a:cxnLst/>
              <a:rect l="l" t="t" r="r" b="b"/>
              <a:pathLst>
                <a:path w="8906" h="8026" fill="none" extrusionOk="0">
                  <a:moveTo>
                    <a:pt x="0" y="5047"/>
                  </a:moveTo>
                  <a:cubicBezTo>
                    <a:pt x="0" y="5047"/>
                    <a:pt x="1520" y="1"/>
                    <a:pt x="5228" y="153"/>
                  </a:cubicBezTo>
                  <a:cubicBezTo>
                    <a:pt x="8906" y="335"/>
                    <a:pt x="5532" y="8025"/>
                    <a:pt x="0" y="5047"/>
                  </a:cubicBezTo>
                  <a:close/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9321875" y="1226750"/>
              <a:ext cx="186950" cy="270550"/>
            </a:xfrm>
            <a:custGeom>
              <a:avLst/>
              <a:gdLst/>
              <a:ahLst/>
              <a:cxnLst/>
              <a:rect l="l" t="t" r="r" b="b"/>
              <a:pathLst>
                <a:path w="7478" h="10822" fill="none" extrusionOk="0">
                  <a:moveTo>
                    <a:pt x="7326" y="8815"/>
                  </a:moveTo>
                  <a:cubicBezTo>
                    <a:pt x="7478" y="2067"/>
                    <a:pt x="5897" y="1"/>
                    <a:pt x="5897" y="1"/>
                  </a:cubicBezTo>
                  <a:cubicBezTo>
                    <a:pt x="5897" y="1"/>
                    <a:pt x="1702" y="4347"/>
                    <a:pt x="0" y="10821"/>
                  </a:cubicBezTo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9061225" y="599925"/>
              <a:ext cx="1732575" cy="1524100"/>
            </a:xfrm>
            <a:custGeom>
              <a:avLst/>
              <a:gdLst/>
              <a:ahLst/>
              <a:cxnLst/>
              <a:rect l="l" t="t" r="r" b="b"/>
              <a:pathLst>
                <a:path w="69303" h="60964" extrusionOk="0">
                  <a:moveTo>
                    <a:pt x="43257" y="0"/>
                  </a:moveTo>
                  <a:cubicBezTo>
                    <a:pt x="42401" y="0"/>
                    <a:pt x="41524" y="238"/>
                    <a:pt x="40731" y="727"/>
                  </a:cubicBezTo>
                  <a:cubicBezTo>
                    <a:pt x="33436" y="5316"/>
                    <a:pt x="15806" y="18660"/>
                    <a:pt x="1216" y="46928"/>
                  </a:cubicBezTo>
                  <a:cubicBezTo>
                    <a:pt x="1" y="49268"/>
                    <a:pt x="1004" y="52065"/>
                    <a:pt x="3344" y="53007"/>
                  </a:cubicBezTo>
                  <a:cubicBezTo>
                    <a:pt x="10604" y="55833"/>
                    <a:pt x="26671" y="60964"/>
                    <a:pt x="47914" y="60964"/>
                  </a:cubicBezTo>
                  <a:cubicBezTo>
                    <a:pt x="53174" y="60964"/>
                    <a:pt x="58752" y="60649"/>
                    <a:pt x="64591" y="59907"/>
                  </a:cubicBezTo>
                  <a:cubicBezTo>
                    <a:pt x="67327" y="59603"/>
                    <a:pt x="69303" y="56928"/>
                    <a:pt x="68756" y="54253"/>
                  </a:cubicBezTo>
                  <a:cubicBezTo>
                    <a:pt x="66385" y="43493"/>
                    <a:pt x="59698" y="17596"/>
                    <a:pt x="46597" y="1547"/>
                  </a:cubicBezTo>
                  <a:cubicBezTo>
                    <a:pt x="45761" y="529"/>
                    <a:pt x="44532" y="0"/>
                    <a:pt x="43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10068075" y="653025"/>
              <a:ext cx="192275" cy="991700"/>
            </a:xfrm>
            <a:custGeom>
              <a:avLst/>
              <a:gdLst/>
              <a:ahLst/>
              <a:cxnLst/>
              <a:rect l="l" t="t" r="r" b="b"/>
              <a:pathLst>
                <a:path w="7691" h="39668" extrusionOk="0">
                  <a:moveTo>
                    <a:pt x="426" y="1"/>
                  </a:moveTo>
                  <a:cubicBezTo>
                    <a:pt x="1" y="3375"/>
                    <a:pt x="92" y="6810"/>
                    <a:pt x="274" y="10214"/>
                  </a:cubicBezTo>
                  <a:cubicBezTo>
                    <a:pt x="548" y="13588"/>
                    <a:pt x="1034" y="16962"/>
                    <a:pt x="1673" y="20275"/>
                  </a:cubicBezTo>
                  <a:lnTo>
                    <a:pt x="2220" y="22767"/>
                  </a:lnTo>
                  <a:cubicBezTo>
                    <a:pt x="2402" y="23588"/>
                    <a:pt x="2645" y="24409"/>
                    <a:pt x="2828" y="25229"/>
                  </a:cubicBezTo>
                  <a:cubicBezTo>
                    <a:pt x="3192" y="26901"/>
                    <a:pt x="3679" y="28512"/>
                    <a:pt x="4195" y="30123"/>
                  </a:cubicBezTo>
                  <a:cubicBezTo>
                    <a:pt x="4439" y="30974"/>
                    <a:pt x="4712" y="31764"/>
                    <a:pt x="4986" y="32555"/>
                  </a:cubicBezTo>
                  <a:lnTo>
                    <a:pt x="5806" y="34956"/>
                  </a:lnTo>
                  <a:cubicBezTo>
                    <a:pt x="6080" y="35746"/>
                    <a:pt x="6445" y="36506"/>
                    <a:pt x="6718" y="37327"/>
                  </a:cubicBezTo>
                  <a:cubicBezTo>
                    <a:pt x="7022" y="38117"/>
                    <a:pt x="7387" y="38877"/>
                    <a:pt x="7691" y="39667"/>
                  </a:cubicBezTo>
                  <a:cubicBezTo>
                    <a:pt x="7235" y="38026"/>
                    <a:pt x="6688" y="36445"/>
                    <a:pt x="6202" y="34804"/>
                  </a:cubicBezTo>
                  <a:lnTo>
                    <a:pt x="5502" y="32372"/>
                  </a:lnTo>
                  <a:cubicBezTo>
                    <a:pt x="5290" y="31582"/>
                    <a:pt x="5016" y="30792"/>
                    <a:pt x="4834" y="29941"/>
                  </a:cubicBezTo>
                  <a:lnTo>
                    <a:pt x="4195" y="27509"/>
                  </a:lnTo>
                  <a:cubicBezTo>
                    <a:pt x="3952" y="26688"/>
                    <a:pt x="3770" y="25868"/>
                    <a:pt x="3588" y="25047"/>
                  </a:cubicBezTo>
                  <a:cubicBezTo>
                    <a:pt x="3405" y="24196"/>
                    <a:pt x="3162" y="23406"/>
                    <a:pt x="3010" y="22554"/>
                  </a:cubicBezTo>
                  <a:lnTo>
                    <a:pt x="2463" y="20092"/>
                  </a:lnTo>
                  <a:cubicBezTo>
                    <a:pt x="1825" y="16810"/>
                    <a:pt x="1308" y="13436"/>
                    <a:pt x="913" y="10123"/>
                  </a:cubicBezTo>
                  <a:cubicBezTo>
                    <a:pt x="761" y="8390"/>
                    <a:pt x="578" y="6718"/>
                    <a:pt x="518" y="5047"/>
                  </a:cubicBezTo>
                  <a:cubicBezTo>
                    <a:pt x="396" y="3375"/>
                    <a:pt x="366" y="1673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9888000" y="869600"/>
              <a:ext cx="273575" cy="987875"/>
            </a:xfrm>
            <a:custGeom>
              <a:avLst/>
              <a:gdLst/>
              <a:ahLst/>
              <a:cxnLst/>
              <a:rect l="l" t="t" r="r" b="b"/>
              <a:pathLst>
                <a:path w="10943" h="39515" extrusionOk="0">
                  <a:moveTo>
                    <a:pt x="122" y="1"/>
                  </a:moveTo>
                  <a:cubicBezTo>
                    <a:pt x="30" y="92"/>
                    <a:pt x="61" y="183"/>
                    <a:pt x="30" y="335"/>
                  </a:cubicBezTo>
                  <a:lnTo>
                    <a:pt x="0" y="700"/>
                  </a:lnTo>
                  <a:lnTo>
                    <a:pt x="0" y="1338"/>
                  </a:lnTo>
                  <a:cubicBezTo>
                    <a:pt x="0" y="1764"/>
                    <a:pt x="30" y="2220"/>
                    <a:pt x="30" y="2615"/>
                  </a:cubicBezTo>
                  <a:cubicBezTo>
                    <a:pt x="30" y="3496"/>
                    <a:pt x="122" y="4347"/>
                    <a:pt x="152" y="5198"/>
                  </a:cubicBezTo>
                  <a:cubicBezTo>
                    <a:pt x="243" y="6961"/>
                    <a:pt x="456" y="8663"/>
                    <a:pt x="669" y="10366"/>
                  </a:cubicBezTo>
                  <a:cubicBezTo>
                    <a:pt x="1125" y="13831"/>
                    <a:pt x="1763" y="17205"/>
                    <a:pt x="2614" y="20609"/>
                  </a:cubicBezTo>
                  <a:cubicBezTo>
                    <a:pt x="3465" y="23952"/>
                    <a:pt x="4529" y="27296"/>
                    <a:pt x="5836" y="30487"/>
                  </a:cubicBezTo>
                  <a:cubicBezTo>
                    <a:pt x="7173" y="33709"/>
                    <a:pt x="8815" y="36779"/>
                    <a:pt x="10942" y="39515"/>
                  </a:cubicBezTo>
                  <a:cubicBezTo>
                    <a:pt x="9088" y="36597"/>
                    <a:pt x="7629" y="33436"/>
                    <a:pt x="6414" y="30244"/>
                  </a:cubicBezTo>
                  <a:cubicBezTo>
                    <a:pt x="5198" y="27053"/>
                    <a:pt x="4225" y="23740"/>
                    <a:pt x="3374" y="20396"/>
                  </a:cubicBezTo>
                  <a:cubicBezTo>
                    <a:pt x="2523" y="17053"/>
                    <a:pt x="1854" y="13679"/>
                    <a:pt x="1277" y="10305"/>
                  </a:cubicBezTo>
                  <a:cubicBezTo>
                    <a:pt x="973" y="8572"/>
                    <a:pt x="760" y="6870"/>
                    <a:pt x="517" y="5168"/>
                  </a:cubicBezTo>
                  <a:cubicBezTo>
                    <a:pt x="426" y="4286"/>
                    <a:pt x="304" y="3466"/>
                    <a:pt x="213" y="2584"/>
                  </a:cubicBezTo>
                  <a:cubicBezTo>
                    <a:pt x="182" y="2159"/>
                    <a:pt x="152" y="1703"/>
                    <a:pt x="122" y="1308"/>
                  </a:cubicBezTo>
                  <a:cubicBezTo>
                    <a:pt x="122" y="1065"/>
                    <a:pt x="61" y="882"/>
                    <a:pt x="61" y="639"/>
                  </a:cubicBezTo>
                  <a:lnTo>
                    <a:pt x="61" y="305"/>
                  </a:lnTo>
                  <a:cubicBezTo>
                    <a:pt x="61" y="244"/>
                    <a:pt x="61" y="92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9748175" y="997275"/>
              <a:ext cx="284225" cy="936200"/>
            </a:xfrm>
            <a:custGeom>
              <a:avLst/>
              <a:gdLst/>
              <a:ahLst/>
              <a:cxnLst/>
              <a:rect l="l" t="t" r="r" b="b"/>
              <a:pathLst>
                <a:path w="11369" h="37448" extrusionOk="0">
                  <a:moveTo>
                    <a:pt x="0" y="0"/>
                  </a:moveTo>
                  <a:lnTo>
                    <a:pt x="0" y="0"/>
                  </a:lnTo>
                  <a:cubicBezTo>
                    <a:pt x="243" y="1611"/>
                    <a:pt x="395" y="3252"/>
                    <a:pt x="547" y="4863"/>
                  </a:cubicBezTo>
                  <a:cubicBezTo>
                    <a:pt x="730" y="6474"/>
                    <a:pt x="1003" y="8116"/>
                    <a:pt x="1246" y="9757"/>
                  </a:cubicBezTo>
                  <a:cubicBezTo>
                    <a:pt x="1824" y="13009"/>
                    <a:pt x="2523" y="16262"/>
                    <a:pt x="3344" y="19453"/>
                  </a:cubicBezTo>
                  <a:cubicBezTo>
                    <a:pt x="4225" y="22645"/>
                    <a:pt x="5198" y="25776"/>
                    <a:pt x="6505" y="28815"/>
                  </a:cubicBezTo>
                  <a:cubicBezTo>
                    <a:pt x="7782" y="31915"/>
                    <a:pt x="9362" y="34833"/>
                    <a:pt x="11368" y="37447"/>
                  </a:cubicBezTo>
                  <a:cubicBezTo>
                    <a:pt x="10487" y="36049"/>
                    <a:pt x="9696" y="34590"/>
                    <a:pt x="8997" y="33131"/>
                  </a:cubicBezTo>
                  <a:cubicBezTo>
                    <a:pt x="8329" y="31642"/>
                    <a:pt x="7690" y="30122"/>
                    <a:pt x="7113" y="28602"/>
                  </a:cubicBezTo>
                  <a:cubicBezTo>
                    <a:pt x="6535" y="27083"/>
                    <a:pt x="6019" y="25532"/>
                    <a:pt x="5502" y="23952"/>
                  </a:cubicBezTo>
                  <a:cubicBezTo>
                    <a:pt x="5016" y="22402"/>
                    <a:pt x="4560" y="20851"/>
                    <a:pt x="4134" y="19241"/>
                  </a:cubicBezTo>
                  <a:cubicBezTo>
                    <a:pt x="3283" y="16110"/>
                    <a:pt x="2584" y="12918"/>
                    <a:pt x="1915" y="9666"/>
                  </a:cubicBezTo>
                  <a:cubicBezTo>
                    <a:pt x="1550" y="8085"/>
                    <a:pt x="1246" y="6474"/>
                    <a:pt x="943" y="4863"/>
                  </a:cubicBezTo>
                  <a:lnTo>
                    <a:pt x="487" y="2432"/>
                  </a:lnTo>
                  <a:cubicBezTo>
                    <a:pt x="335" y="1581"/>
                    <a:pt x="243" y="790"/>
                    <a:pt x="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9061225" y="966875"/>
              <a:ext cx="908100" cy="1145175"/>
            </a:xfrm>
            <a:custGeom>
              <a:avLst/>
              <a:gdLst/>
              <a:ahLst/>
              <a:cxnLst/>
              <a:rect l="l" t="t" r="r" b="b"/>
              <a:pathLst>
                <a:path w="36324" h="45807" extrusionOk="0">
                  <a:moveTo>
                    <a:pt x="23983" y="0"/>
                  </a:moveTo>
                  <a:cubicBezTo>
                    <a:pt x="16809" y="7478"/>
                    <a:pt x="8603" y="17964"/>
                    <a:pt x="1216" y="32280"/>
                  </a:cubicBezTo>
                  <a:cubicBezTo>
                    <a:pt x="1" y="34682"/>
                    <a:pt x="1004" y="37448"/>
                    <a:pt x="3344" y="38360"/>
                  </a:cubicBezTo>
                  <a:cubicBezTo>
                    <a:pt x="9210" y="40639"/>
                    <a:pt x="20882" y="44439"/>
                    <a:pt x="36323" y="45806"/>
                  </a:cubicBezTo>
                  <a:cubicBezTo>
                    <a:pt x="32828" y="37296"/>
                    <a:pt x="25381" y="17508"/>
                    <a:pt x="23983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9020950" y="1028050"/>
              <a:ext cx="892900" cy="1087800"/>
            </a:xfrm>
            <a:custGeom>
              <a:avLst/>
              <a:gdLst/>
              <a:ahLst/>
              <a:cxnLst/>
              <a:rect l="l" t="t" r="r" b="b"/>
              <a:pathLst>
                <a:path w="35716" h="43512" extrusionOk="0">
                  <a:moveTo>
                    <a:pt x="22667" y="1"/>
                  </a:moveTo>
                  <a:cubicBezTo>
                    <a:pt x="22589" y="1"/>
                    <a:pt x="22505" y="24"/>
                    <a:pt x="22433" y="76"/>
                  </a:cubicBezTo>
                  <a:cubicBezTo>
                    <a:pt x="15563" y="7341"/>
                    <a:pt x="8055" y="17128"/>
                    <a:pt x="1247" y="30046"/>
                  </a:cubicBezTo>
                  <a:cubicBezTo>
                    <a:pt x="1" y="32417"/>
                    <a:pt x="1064" y="35183"/>
                    <a:pt x="3526" y="36125"/>
                  </a:cubicBezTo>
                  <a:cubicBezTo>
                    <a:pt x="9332" y="38344"/>
                    <a:pt x="20670" y="41961"/>
                    <a:pt x="35715" y="43511"/>
                  </a:cubicBezTo>
                  <a:cubicBezTo>
                    <a:pt x="32068" y="35031"/>
                    <a:pt x="24925" y="16855"/>
                    <a:pt x="22949" y="228"/>
                  </a:cubicBezTo>
                  <a:cubicBezTo>
                    <a:pt x="22949" y="88"/>
                    <a:pt x="22818" y="1"/>
                    <a:pt x="22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9492850" y="1226000"/>
              <a:ext cx="314625" cy="851850"/>
            </a:xfrm>
            <a:custGeom>
              <a:avLst/>
              <a:gdLst/>
              <a:ahLst/>
              <a:cxnLst/>
              <a:rect l="l" t="t" r="r" b="b"/>
              <a:pathLst>
                <a:path w="12585" h="340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90"/>
                    <a:pt x="61" y="1550"/>
                    <a:pt x="122" y="2310"/>
                  </a:cubicBezTo>
                  <a:cubicBezTo>
                    <a:pt x="183" y="3101"/>
                    <a:pt x="183" y="3860"/>
                    <a:pt x="304" y="4620"/>
                  </a:cubicBezTo>
                  <a:cubicBezTo>
                    <a:pt x="487" y="6140"/>
                    <a:pt x="639" y="7660"/>
                    <a:pt x="973" y="9180"/>
                  </a:cubicBezTo>
                  <a:cubicBezTo>
                    <a:pt x="1520" y="12219"/>
                    <a:pt x="2371" y="15198"/>
                    <a:pt x="3405" y="18116"/>
                  </a:cubicBezTo>
                  <a:cubicBezTo>
                    <a:pt x="4438" y="21004"/>
                    <a:pt x="5745" y="23800"/>
                    <a:pt x="7265" y="26505"/>
                  </a:cubicBezTo>
                  <a:cubicBezTo>
                    <a:pt x="8785" y="29210"/>
                    <a:pt x="10487" y="31794"/>
                    <a:pt x="12584" y="34074"/>
                  </a:cubicBezTo>
                  <a:cubicBezTo>
                    <a:pt x="10760" y="31612"/>
                    <a:pt x="9180" y="28937"/>
                    <a:pt x="7782" y="26171"/>
                  </a:cubicBezTo>
                  <a:cubicBezTo>
                    <a:pt x="7417" y="25502"/>
                    <a:pt x="7052" y="24803"/>
                    <a:pt x="6748" y="24134"/>
                  </a:cubicBezTo>
                  <a:cubicBezTo>
                    <a:pt x="6444" y="23435"/>
                    <a:pt x="6079" y="22766"/>
                    <a:pt x="5806" y="22037"/>
                  </a:cubicBezTo>
                  <a:lnTo>
                    <a:pt x="4924" y="19940"/>
                  </a:lnTo>
                  <a:lnTo>
                    <a:pt x="4134" y="17812"/>
                  </a:lnTo>
                  <a:lnTo>
                    <a:pt x="3952" y="17295"/>
                  </a:lnTo>
                  <a:lnTo>
                    <a:pt x="3769" y="16748"/>
                  </a:lnTo>
                  <a:lnTo>
                    <a:pt x="3405" y="15654"/>
                  </a:lnTo>
                  <a:cubicBezTo>
                    <a:pt x="3192" y="14924"/>
                    <a:pt x="2918" y="14195"/>
                    <a:pt x="2736" y="13496"/>
                  </a:cubicBezTo>
                  <a:lnTo>
                    <a:pt x="2128" y="11277"/>
                  </a:lnTo>
                  <a:cubicBezTo>
                    <a:pt x="1946" y="10517"/>
                    <a:pt x="1794" y="9788"/>
                    <a:pt x="1581" y="9028"/>
                  </a:cubicBezTo>
                  <a:cubicBezTo>
                    <a:pt x="1216" y="7569"/>
                    <a:pt x="973" y="6079"/>
                    <a:pt x="669" y="4560"/>
                  </a:cubicBezTo>
                  <a:cubicBezTo>
                    <a:pt x="426" y="3040"/>
                    <a:pt x="274" y="15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9363675" y="1427375"/>
              <a:ext cx="232550" cy="610975"/>
            </a:xfrm>
            <a:custGeom>
              <a:avLst/>
              <a:gdLst/>
              <a:ahLst/>
              <a:cxnLst/>
              <a:rect l="l" t="t" r="r" b="b"/>
              <a:pathLst>
                <a:path w="9302" h="24439" extrusionOk="0">
                  <a:moveTo>
                    <a:pt x="30" y="0"/>
                  </a:moveTo>
                  <a:lnTo>
                    <a:pt x="30" y="1672"/>
                  </a:lnTo>
                  <a:cubicBezTo>
                    <a:pt x="30" y="2249"/>
                    <a:pt x="0" y="2766"/>
                    <a:pt x="61" y="3344"/>
                  </a:cubicBezTo>
                  <a:cubicBezTo>
                    <a:pt x="182" y="4468"/>
                    <a:pt x="213" y="5593"/>
                    <a:pt x="456" y="6687"/>
                  </a:cubicBezTo>
                  <a:cubicBezTo>
                    <a:pt x="760" y="8936"/>
                    <a:pt x="1398" y="11064"/>
                    <a:pt x="2158" y="13192"/>
                  </a:cubicBezTo>
                  <a:cubicBezTo>
                    <a:pt x="2948" y="15319"/>
                    <a:pt x="3951" y="17326"/>
                    <a:pt x="5137" y="19210"/>
                  </a:cubicBezTo>
                  <a:cubicBezTo>
                    <a:pt x="6292" y="21125"/>
                    <a:pt x="7660" y="22918"/>
                    <a:pt x="9301" y="24438"/>
                  </a:cubicBezTo>
                  <a:cubicBezTo>
                    <a:pt x="7903" y="22706"/>
                    <a:pt x="6717" y="20821"/>
                    <a:pt x="5745" y="18906"/>
                  </a:cubicBezTo>
                  <a:cubicBezTo>
                    <a:pt x="5198" y="17933"/>
                    <a:pt x="4711" y="16930"/>
                    <a:pt x="4255" y="15958"/>
                  </a:cubicBezTo>
                  <a:lnTo>
                    <a:pt x="3556" y="14438"/>
                  </a:lnTo>
                  <a:lnTo>
                    <a:pt x="2948" y="12888"/>
                  </a:lnTo>
                  <a:cubicBezTo>
                    <a:pt x="2766" y="12371"/>
                    <a:pt x="2614" y="11854"/>
                    <a:pt x="2432" y="11307"/>
                  </a:cubicBezTo>
                  <a:cubicBezTo>
                    <a:pt x="2249" y="10821"/>
                    <a:pt x="2097" y="10304"/>
                    <a:pt x="1945" y="9757"/>
                  </a:cubicBezTo>
                  <a:lnTo>
                    <a:pt x="1489" y="8176"/>
                  </a:lnTo>
                  <a:cubicBezTo>
                    <a:pt x="1337" y="7629"/>
                    <a:pt x="1216" y="7113"/>
                    <a:pt x="1094" y="6565"/>
                  </a:cubicBezTo>
                  <a:cubicBezTo>
                    <a:pt x="821" y="5471"/>
                    <a:pt x="669" y="4407"/>
                    <a:pt x="486" y="3313"/>
                  </a:cubicBezTo>
                  <a:cubicBezTo>
                    <a:pt x="365" y="2766"/>
                    <a:pt x="334" y="2189"/>
                    <a:pt x="274" y="1672"/>
                  </a:cubicBezTo>
                  <a:cubicBezTo>
                    <a:pt x="182" y="1094"/>
                    <a:pt x="122" y="578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9220050" y="1596050"/>
              <a:ext cx="123875" cy="375425"/>
            </a:xfrm>
            <a:custGeom>
              <a:avLst/>
              <a:gdLst/>
              <a:ahLst/>
              <a:cxnLst/>
              <a:rect l="l" t="t" r="r" b="b"/>
              <a:pathLst>
                <a:path w="4955" h="15017" extrusionOk="0">
                  <a:moveTo>
                    <a:pt x="395" y="1"/>
                  </a:moveTo>
                  <a:cubicBezTo>
                    <a:pt x="0" y="1308"/>
                    <a:pt x="31" y="2706"/>
                    <a:pt x="183" y="4043"/>
                  </a:cubicBezTo>
                  <a:cubicBezTo>
                    <a:pt x="335" y="5381"/>
                    <a:pt x="730" y="6688"/>
                    <a:pt x="1155" y="7964"/>
                  </a:cubicBezTo>
                  <a:cubicBezTo>
                    <a:pt x="1611" y="9241"/>
                    <a:pt x="2128" y="10457"/>
                    <a:pt x="2766" y="11642"/>
                  </a:cubicBezTo>
                  <a:cubicBezTo>
                    <a:pt x="3435" y="12797"/>
                    <a:pt x="4104" y="13952"/>
                    <a:pt x="4955" y="15016"/>
                  </a:cubicBezTo>
                  <a:cubicBezTo>
                    <a:pt x="4408" y="13800"/>
                    <a:pt x="3891" y="12585"/>
                    <a:pt x="3374" y="11369"/>
                  </a:cubicBezTo>
                  <a:cubicBezTo>
                    <a:pt x="2857" y="10153"/>
                    <a:pt x="2371" y="8937"/>
                    <a:pt x="1946" y="7691"/>
                  </a:cubicBezTo>
                  <a:cubicBezTo>
                    <a:pt x="1824" y="7387"/>
                    <a:pt x="1763" y="7083"/>
                    <a:pt x="1642" y="6779"/>
                  </a:cubicBezTo>
                  <a:cubicBezTo>
                    <a:pt x="1520" y="6445"/>
                    <a:pt x="1398" y="6141"/>
                    <a:pt x="1338" y="5837"/>
                  </a:cubicBezTo>
                  <a:lnTo>
                    <a:pt x="1064" y="4864"/>
                  </a:lnTo>
                  <a:cubicBezTo>
                    <a:pt x="1003" y="4560"/>
                    <a:pt x="912" y="4226"/>
                    <a:pt x="851" y="3922"/>
                  </a:cubicBezTo>
                  <a:cubicBezTo>
                    <a:pt x="578" y="2645"/>
                    <a:pt x="395" y="1338"/>
                    <a:pt x="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9625075" y="735875"/>
              <a:ext cx="1157325" cy="1389300"/>
            </a:xfrm>
            <a:custGeom>
              <a:avLst/>
              <a:gdLst/>
              <a:ahLst/>
              <a:cxnLst/>
              <a:rect l="l" t="t" r="r" b="b"/>
              <a:pathLst>
                <a:path w="46293" h="55572" extrusionOk="0">
                  <a:moveTo>
                    <a:pt x="26931" y="0"/>
                  </a:moveTo>
                  <a:cubicBezTo>
                    <a:pt x="21946" y="13253"/>
                    <a:pt x="12949" y="34256"/>
                    <a:pt x="0" y="53557"/>
                  </a:cubicBezTo>
                  <a:cubicBezTo>
                    <a:pt x="3526" y="54256"/>
                    <a:pt x="7386" y="54834"/>
                    <a:pt x="11520" y="55229"/>
                  </a:cubicBezTo>
                  <a:cubicBezTo>
                    <a:pt x="11459" y="55077"/>
                    <a:pt x="11429" y="54986"/>
                    <a:pt x="11338" y="54834"/>
                  </a:cubicBezTo>
                  <a:lnTo>
                    <a:pt x="11338" y="54834"/>
                  </a:lnTo>
                  <a:cubicBezTo>
                    <a:pt x="15706" y="55293"/>
                    <a:pt x="20398" y="55571"/>
                    <a:pt x="25376" y="55571"/>
                  </a:cubicBezTo>
                  <a:cubicBezTo>
                    <a:pt x="30618" y="55571"/>
                    <a:pt x="36177" y="55262"/>
                    <a:pt x="42007" y="54530"/>
                  </a:cubicBezTo>
                  <a:cubicBezTo>
                    <a:pt x="42463" y="54439"/>
                    <a:pt x="42888" y="54317"/>
                    <a:pt x="43314" y="54165"/>
                  </a:cubicBezTo>
                  <a:cubicBezTo>
                    <a:pt x="44895" y="53405"/>
                    <a:pt x="46050" y="51825"/>
                    <a:pt x="46262" y="50122"/>
                  </a:cubicBezTo>
                  <a:cubicBezTo>
                    <a:pt x="46293" y="49666"/>
                    <a:pt x="46293" y="49241"/>
                    <a:pt x="46202" y="48815"/>
                  </a:cubicBezTo>
                  <a:cubicBezTo>
                    <a:pt x="44013" y="38876"/>
                    <a:pt x="38116" y="16019"/>
                    <a:pt x="26931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9726125" y="779575"/>
              <a:ext cx="1075275" cy="1360025"/>
            </a:xfrm>
            <a:custGeom>
              <a:avLst/>
              <a:gdLst/>
              <a:ahLst/>
              <a:cxnLst/>
              <a:rect l="l" t="t" r="r" b="b"/>
              <a:pathLst>
                <a:path w="43011" h="54401" extrusionOk="0">
                  <a:moveTo>
                    <a:pt x="24872" y="1"/>
                  </a:moveTo>
                  <a:cubicBezTo>
                    <a:pt x="24799" y="1"/>
                    <a:pt x="24730" y="48"/>
                    <a:pt x="24712" y="137"/>
                  </a:cubicBezTo>
                  <a:cubicBezTo>
                    <a:pt x="20487" y="12903"/>
                    <a:pt x="12037" y="35213"/>
                    <a:pt x="1" y="52660"/>
                  </a:cubicBezTo>
                  <a:cubicBezTo>
                    <a:pt x="6281" y="53692"/>
                    <a:pt x="13434" y="54400"/>
                    <a:pt x="21294" y="54400"/>
                  </a:cubicBezTo>
                  <a:cubicBezTo>
                    <a:pt x="26634" y="54400"/>
                    <a:pt x="32299" y="54073"/>
                    <a:pt x="38239" y="53298"/>
                  </a:cubicBezTo>
                  <a:cubicBezTo>
                    <a:pt x="41005" y="52964"/>
                    <a:pt x="43011" y="50198"/>
                    <a:pt x="42464" y="47462"/>
                  </a:cubicBezTo>
                  <a:cubicBezTo>
                    <a:pt x="40427" y="37797"/>
                    <a:pt x="35077" y="16337"/>
                    <a:pt x="25016" y="76"/>
                  </a:cubicBezTo>
                  <a:cubicBezTo>
                    <a:pt x="24978" y="25"/>
                    <a:pt x="24924" y="1"/>
                    <a:pt x="24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9917625" y="988150"/>
              <a:ext cx="531950" cy="1118575"/>
            </a:xfrm>
            <a:custGeom>
              <a:avLst/>
              <a:gdLst/>
              <a:ahLst/>
              <a:cxnLst/>
              <a:rect l="l" t="t" r="r" b="b"/>
              <a:pathLst>
                <a:path w="21278" h="44743" extrusionOk="0">
                  <a:moveTo>
                    <a:pt x="21277" y="0"/>
                  </a:moveTo>
                  <a:lnTo>
                    <a:pt x="21277" y="0"/>
                  </a:lnTo>
                  <a:cubicBezTo>
                    <a:pt x="20578" y="1976"/>
                    <a:pt x="19910" y="3952"/>
                    <a:pt x="19180" y="5897"/>
                  </a:cubicBezTo>
                  <a:cubicBezTo>
                    <a:pt x="18815" y="6839"/>
                    <a:pt x="18451" y="7842"/>
                    <a:pt x="18056" y="8785"/>
                  </a:cubicBezTo>
                  <a:lnTo>
                    <a:pt x="16931" y="11672"/>
                  </a:lnTo>
                  <a:cubicBezTo>
                    <a:pt x="15381" y="15502"/>
                    <a:pt x="13739" y="19302"/>
                    <a:pt x="11976" y="23071"/>
                  </a:cubicBezTo>
                  <a:cubicBezTo>
                    <a:pt x="10274" y="26840"/>
                    <a:pt x="8390" y="30487"/>
                    <a:pt x="6414" y="34135"/>
                  </a:cubicBezTo>
                  <a:lnTo>
                    <a:pt x="4894" y="36809"/>
                  </a:lnTo>
                  <a:cubicBezTo>
                    <a:pt x="4347" y="37721"/>
                    <a:pt x="3830" y="38603"/>
                    <a:pt x="3283" y="39484"/>
                  </a:cubicBezTo>
                  <a:lnTo>
                    <a:pt x="2493" y="40822"/>
                  </a:lnTo>
                  <a:cubicBezTo>
                    <a:pt x="2219" y="41217"/>
                    <a:pt x="1915" y="41703"/>
                    <a:pt x="1672" y="42098"/>
                  </a:cubicBezTo>
                  <a:cubicBezTo>
                    <a:pt x="1095" y="42980"/>
                    <a:pt x="548" y="43861"/>
                    <a:pt x="0" y="44743"/>
                  </a:cubicBezTo>
                  <a:cubicBezTo>
                    <a:pt x="2493" y="41430"/>
                    <a:pt x="4864" y="37995"/>
                    <a:pt x="6931" y="34408"/>
                  </a:cubicBezTo>
                  <a:cubicBezTo>
                    <a:pt x="7508" y="33527"/>
                    <a:pt x="7995" y="32615"/>
                    <a:pt x="8481" y="31703"/>
                  </a:cubicBezTo>
                  <a:cubicBezTo>
                    <a:pt x="8998" y="30791"/>
                    <a:pt x="9514" y="29879"/>
                    <a:pt x="9970" y="28967"/>
                  </a:cubicBezTo>
                  <a:lnTo>
                    <a:pt x="11399" y="26201"/>
                  </a:lnTo>
                  <a:cubicBezTo>
                    <a:pt x="11855" y="25229"/>
                    <a:pt x="12250" y="24317"/>
                    <a:pt x="12706" y="23375"/>
                  </a:cubicBezTo>
                  <a:cubicBezTo>
                    <a:pt x="14469" y="19575"/>
                    <a:pt x="16049" y="15776"/>
                    <a:pt x="17508" y="11855"/>
                  </a:cubicBezTo>
                  <a:cubicBezTo>
                    <a:pt x="18937" y="7994"/>
                    <a:pt x="20244" y="4043"/>
                    <a:pt x="21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10154700" y="1316425"/>
              <a:ext cx="437725" cy="807025"/>
            </a:xfrm>
            <a:custGeom>
              <a:avLst/>
              <a:gdLst/>
              <a:ahLst/>
              <a:cxnLst/>
              <a:rect l="l" t="t" r="r" b="b"/>
              <a:pathLst>
                <a:path w="17509" h="32281" extrusionOk="0">
                  <a:moveTo>
                    <a:pt x="17509" y="0"/>
                  </a:moveTo>
                  <a:cubicBezTo>
                    <a:pt x="16840" y="1368"/>
                    <a:pt x="16232" y="2766"/>
                    <a:pt x="15533" y="4164"/>
                  </a:cubicBezTo>
                  <a:lnTo>
                    <a:pt x="13557" y="8298"/>
                  </a:lnTo>
                  <a:cubicBezTo>
                    <a:pt x="12250" y="11064"/>
                    <a:pt x="10883" y="13861"/>
                    <a:pt x="9454" y="16566"/>
                  </a:cubicBezTo>
                  <a:cubicBezTo>
                    <a:pt x="9120" y="17235"/>
                    <a:pt x="8785" y="17903"/>
                    <a:pt x="8390" y="18602"/>
                  </a:cubicBezTo>
                  <a:cubicBezTo>
                    <a:pt x="8025" y="19241"/>
                    <a:pt x="7691" y="19940"/>
                    <a:pt x="7296" y="20608"/>
                  </a:cubicBezTo>
                  <a:lnTo>
                    <a:pt x="6202" y="22645"/>
                  </a:lnTo>
                  <a:lnTo>
                    <a:pt x="5047" y="24621"/>
                  </a:lnTo>
                  <a:cubicBezTo>
                    <a:pt x="4682" y="25289"/>
                    <a:pt x="4287" y="25928"/>
                    <a:pt x="3892" y="26596"/>
                  </a:cubicBezTo>
                  <a:cubicBezTo>
                    <a:pt x="3496" y="27235"/>
                    <a:pt x="3132" y="27873"/>
                    <a:pt x="2676" y="28511"/>
                  </a:cubicBezTo>
                  <a:cubicBezTo>
                    <a:pt x="2220" y="29119"/>
                    <a:pt x="1825" y="29818"/>
                    <a:pt x="1369" y="30426"/>
                  </a:cubicBezTo>
                  <a:cubicBezTo>
                    <a:pt x="913" y="31034"/>
                    <a:pt x="457" y="31642"/>
                    <a:pt x="1" y="32280"/>
                  </a:cubicBezTo>
                  <a:cubicBezTo>
                    <a:pt x="2098" y="30031"/>
                    <a:pt x="3861" y="27508"/>
                    <a:pt x="5533" y="24925"/>
                  </a:cubicBezTo>
                  <a:cubicBezTo>
                    <a:pt x="7205" y="22341"/>
                    <a:pt x="8694" y="19636"/>
                    <a:pt x="10153" y="16900"/>
                  </a:cubicBezTo>
                  <a:cubicBezTo>
                    <a:pt x="11551" y="14165"/>
                    <a:pt x="12889" y="11399"/>
                    <a:pt x="14105" y="8572"/>
                  </a:cubicBezTo>
                  <a:cubicBezTo>
                    <a:pt x="15351" y="5775"/>
                    <a:pt x="16475" y="2888"/>
                    <a:pt x="17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3"/>
            <p:cNvSpPr/>
            <p:nvPr/>
          </p:nvSpPr>
          <p:spPr>
            <a:xfrm>
              <a:off x="10463225" y="16781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7691" y="1"/>
                  </a:moveTo>
                  <a:lnTo>
                    <a:pt x="7691" y="1"/>
                  </a:lnTo>
                  <a:cubicBezTo>
                    <a:pt x="7052" y="1247"/>
                    <a:pt x="6444" y="2493"/>
                    <a:pt x="5806" y="3800"/>
                  </a:cubicBezTo>
                  <a:cubicBezTo>
                    <a:pt x="5198" y="5046"/>
                    <a:pt x="4590" y="6292"/>
                    <a:pt x="3982" y="7508"/>
                  </a:cubicBezTo>
                  <a:cubicBezTo>
                    <a:pt x="3678" y="8116"/>
                    <a:pt x="3375" y="8724"/>
                    <a:pt x="3040" y="9332"/>
                  </a:cubicBezTo>
                  <a:cubicBezTo>
                    <a:pt x="2736" y="9940"/>
                    <a:pt x="2402" y="10548"/>
                    <a:pt x="2098" y="11156"/>
                  </a:cubicBezTo>
                  <a:cubicBezTo>
                    <a:pt x="1399" y="12341"/>
                    <a:pt x="730" y="13557"/>
                    <a:pt x="1" y="14742"/>
                  </a:cubicBezTo>
                  <a:cubicBezTo>
                    <a:pt x="1004" y="13739"/>
                    <a:pt x="1855" y="12645"/>
                    <a:pt x="2615" y="11460"/>
                  </a:cubicBezTo>
                  <a:cubicBezTo>
                    <a:pt x="3375" y="10274"/>
                    <a:pt x="4074" y="9089"/>
                    <a:pt x="4712" y="7812"/>
                  </a:cubicBezTo>
                  <a:cubicBezTo>
                    <a:pt x="5320" y="6566"/>
                    <a:pt x="5897" y="5289"/>
                    <a:pt x="6384" y="3982"/>
                  </a:cubicBezTo>
                  <a:cubicBezTo>
                    <a:pt x="6900" y="2645"/>
                    <a:pt x="7356" y="1368"/>
                    <a:pt x="7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3"/>
            <p:cNvSpPr/>
            <p:nvPr/>
          </p:nvSpPr>
          <p:spPr>
            <a:xfrm>
              <a:off x="10112925" y="1282225"/>
              <a:ext cx="376925" cy="731800"/>
            </a:xfrm>
            <a:custGeom>
              <a:avLst/>
              <a:gdLst/>
              <a:ahLst/>
              <a:cxnLst/>
              <a:rect l="l" t="t" r="r" b="b"/>
              <a:pathLst>
                <a:path w="15077" h="29272" extrusionOk="0">
                  <a:moveTo>
                    <a:pt x="15076" y="0"/>
                  </a:moveTo>
                  <a:lnTo>
                    <a:pt x="11520" y="7447"/>
                  </a:lnTo>
                  <a:cubicBezTo>
                    <a:pt x="10304" y="9909"/>
                    <a:pt x="9119" y="12371"/>
                    <a:pt x="7903" y="14834"/>
                  </a:cubicBezTo>
                  <a:cubicBezTo>
                    <a:pt x="6718" y="17326"/>
                    <a:pt x="5471" y="19758"/>
                    <a:pt x="4164" y="22189"/>
                  </a:cubicBezTo>
                  <a:cubicBezTo>
                    <a:pt x="3556" y="23405"/>
                    <a:pt x="2888" y="24621"/>
                    <a:pt x="2189" y="25776"/>
                  </a:cubicBezTo>
                  <a:lnTo>
                    <a:pt x="1125" y="27569"/>
                  </a:lnTo>
                  <a:lnTo>
                    <a:pt x="0" y="29271"/>
                  </a:lnTo>
                  <a:cubicBezTo>
                    <a:pt x="1824" y="27205"/>
                    <a:pt x="3313" y="24834"/>
                    <a:pt x="4712" y="22493"/>
                  </a:cubicBezTo>
                  <a:cubicBezTo>
                    <a:pt x="5046" y="21916"/>
                    <a:pt x="5411" y="21308"/>
                    <a:pt x="5745" y="20700"/>
                  </a:cubicBezTo>
                  <a:lnTo>
                    <a:pt x="6718" y="18876"/>
                  </a:lnTo>
                  <a:cubicBezTo>
                    <a:pt x="7386" y="17660"/>
                    <a:pt x="8025" y="16444"/>
                    <a:pt x="8633" y="15198"/>
                  </a:cubicBezTo>
                  <a:cubicBezTo>
                    <a:pt x="9848" y="12706"/>
                    <a:pt x="11003" y="10213"/>
                    <a:pt x="12067" y="7660"/>
                  </a:cubicBezTo>
                  <a:cubicBezTo>
                    <a:pt x="13162" y="5168"/>
                    <a:pt x="14165" y="2584"/>
                    <a:pt x="15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3"/>
            <p:cNvSpPr/>
            <p:nvPr/>
          </p:nvSpPr>
          <p:spPr>
            <a:xfrm>
              <a:off x="9960175" y="1090725"/>
              <a:ext cx="552475" cy="391375"/>
            </a:xfrm>
            <a:custGeom>
              <a:avLst/>
              <a:gdLst/>
              <a:ahLst/>
              <a:cxnLst/>
              <a:rect l="l" t="t" r="r" b="b"/>
              <a:pathLst>
                <a:path w="22099" h="15655" extrusionOk="0">
                  <a:moveTo>
                    <a:pt x="22098" y="1"/>
                  </a:moveTo>
                  <a:lnTo>
                    <a:pt x="22098" y="1"/>
                  </a:lnTo>
                  <a:cubicBezTo>
                    <a:pt x="21399" y="882"/>
                    <a:pt x="20639" y="1764"/>
                    <a:pt x="19819" y="2676"/>
                  </a:cubicBezTo>
                  <a:cubicBezTo>
                    <a:pt x="19059" y="3496"/>
                    <a:pt x="18268" y="4347"/>
                    <a:pt x="17448" y="5138"/>
                  </a:cubicBezTo>
                  <a:cubicBezTo>
                    <a:pt x="15806" y="6749"/>
                    <a:pt x="14043" y="8268"/>
                    <a:pt x="12220" y="9636"/>
                  </a:cubicBezTo>
                  <a:cubicBezTo>
                    <a:pt x="11308" y="10305"/>
                    <a:pt x="10366" y="10943"/>
                    <a:pt x="9423" y="11551"/>
                  </a:cubicBezTo>
                  <a:cubicBezTo>
                    <a:pt x="8481" y="12220"/>
                    <a:pt x="7478" y="12737"/>
                    <a:pt x="6445" y="13284"/>
                  </a:cubicBezTo>
                  <a:cubicBezTo>
                    <a:pt x="4408" y="14287"/>
                    <a:pt x="2250" y="15107"/>
                    <a:pt x="1" y="15655"/>
                  </a:cubicBezTo>
                  <a:cubicBezTo>
                    <a:pt x="1125" y="15563"/>
                    <a:pt x="2280" y="15320"/>
                    <a:pt x="3405" y="15016"/>
                  </a:cubicBezTo>
                  <a:cubicBezTo>
                    <a:pt x="4530" y="14682"/>
                    <a:pt x="5624" y="14287"/>
                    <a:pt x="6688" y="13800"/>
                  </a:cubicBezTo>
                  <a:cubicBezTo>
                    <a:pt x="8815" y="12858"/>
                    <a:pt x="10822" y="11642"/>
                    <a:pt x="12676" y="10244"/>
                  </a:cubicBezTo>
                  <a:cubicBezTo>
                    <a:pt x="13648" y="9515"/>
                    <a:pt x="14499" y="8785"/>
                    <a:pt x="15381" y="7995"/>
                  </a:cubicBezTo>
                  <a:cubicBezTo>
                    <a:pt x="16232" y="7205"/>
                    <a:pt x="17053" y="6384"/>
                    <a:pt x="17843" y="5533"/>
                  </a:cubicBezTo>
                  <a:cubicBezTo>
                    <a:pt x="19454" y="3800"/>
                    <a:pt x="20882" y="1977"/>
                    <a:pt x="2209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3"/>
            <p:cNvSpPr/>
            <p:nvPr/>
          </p:nvSpPr>
          <p:spPr>
            <a:xfrm>
              <a:off x="9729175" y="896200"/>
              <a:ext cx="230275" cy="587425"/>
            </a:xfrm>
            <a:custGeom>
              <a:avLst/>
              <a:gdLst/>
              <a:ahLst/>
              <a:cxnLst/>
              <a:rect l="l" t="t" r="r" b="b"/>
              <a:pathLst>
                <a:path w="9211" h="23497" extrusionOk="0">
                  <a:moveTo>
                    <a:pt x="92" y="1"/>
                  </a:moveTo>
                  <a:lnTo>
                    <a:pt x="92" y="1"/>
                  </a:lnTo>
                  <a:cubicBezTo>
                    <a:pt x="0" y="2159"/>
                    <a:pt x="183" y="4347"/>
                    <a:pt x="487" y="6505"/>
                  </a:cubicBezTo>
                  <a:cubicBezTo>
                    <a:pt x="882" y="8633"/>
                    <a:pt x="1399" y="10700"/>
                    <a:pt x="2128" y="12767"/>
                  </a:cubicBezTo>
                  <a:cubicBezTo>
                    <a:pt x="2888" y="14773"/>
                    <a:pt x="3800" y="16748"/>
                    <a:pt x="4985" y="18572"/>
                  </a:cubicBezTo>
                  <a:cubicBezTo>
                    <a:pt x="5563" y="19514"/>
                    <a:pt x="6231" y="20366"/>
                    <a:pt x="6931" y="21217"/>
                  </a:cubicBezTo>
                  <a:lnTo>
                    <a:pt x="7447" y="21794"/>
                  </a:lnTo>
                  <a:lnTo>
                    <a:pt x="8025" y="22372"/>
                  </a:lnTo>
                  <a:cubicBezTo>
                    <a:pt x="8359" y="22797"/>
                    <a:pt x="8785" y="23132"/>
                    <a:pt x="9210" y="23496"/>
                  </a:cubicBezTo>
                  <a:cubicBezTo>
                    <a:pt x="7782" y="21855"/>
                    <a:pt x="6566" y="20153"/>
                    <a:pt x="5502" y="18268"/>
                  </a:cubicBezTo>
                  <a:cubicBezTo>
                    <a:pt x="4985" y="17326"/>
                    <a:pt x="4499" y="16414"/>
                    <a:pt x="4073" y="15441"/>
                  </a:cubicBezTo>
                  <a:cubicBezTo>
                    <a:pt x="3648" y="14438"/>
                    <a:pt x="3222" y="13435"/>
                    <a:pt x="2888" y="12463"/>
                  </a:cubicBezTo>
                  <a:cubicBezTo>
                    <a:pt x="2158" y="10487"/>
                    <a:pt x="1611" y="8450"/>
                    <a:pt x="1155" y="6353"/>
                  </a:cubicBezTo>
                  <a:cubicBezTo>
                    <a:pt x="912" y="5289"/>
                    <a:pt x="730" y="4256"/>
                    <a:pt x="547" y="3192"/>
                  </a:cubicBezTo>
                  <a:cubicBezTo>
                    <a:pt x="335" y="2128"/>
                    <a:pt x="183" y="1064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3"/>
            <p:cNvSpPr/>
            <p:nvPr/>
          </p:nvSpPr>
          <p:spPr>
            <a:xfrm>
              <a:off x="9116700" y="1481325"/>
              <a:ext cx="843500" cy="212975"/>
            </a:xfrm>
            <a:custGeom>
              <a:avLst/>
              <a:gdLst/>
              <a:ahLst/>
              <a:cxnLst/>
              <a:rect l="l" t="t" r="r" b="b"/>
              <a:pathLst>
                <a:path w="33740" h="8519" extrusionOk="0">
                  <a:moveTo>
                    <a:pt x="33740" y="0"/>
                  </a:moveTo>
                  <a:cubicBezTo>
                    <a:pt x="32524" y="851"/>
                    <a:pt x="31217" y="1550"/>
                    <a:pt x="29940" y="2219"/>
                  </a:cubicBezTo>
                  <a:cubicBezTo>
                    <a:pt x="28633" y="2888"/>
                    <a:pt x="27326" y="3526"/>
                    <a:pt x="25958" y="4104"/>
                  </a:cubicBezTo>
                  <a:cubicBezTo>
                    <a:pt x="23223" y="5259"/>
                    <a:pt x="20396" y="6170"/>
                    <a:pt x="17539" y="6809"/>
                  </a:cubicBezTo>
                  <a:cubicBezTo>
                    <a:pt x="16110" y="7143"/>
                    <a:pt x="14651" y="7386"/>
                    <a:pt x="13223" y="7569"/>
                  </a:cubicBezTo>
                  <a:cubicBezTo>
                    <a:pt x="11733" y="7751"/>
                    <a:pt x="10305" y="7873"/>
                    <a:pt x="8815" y="7903"/>
                  </a:cubicBezTo>
                  <a:cubicBezTo>
                    <a:pt x="8464" y="7910"/>
                    <a:pt x="8115" y="7914"/>
                    <a:pt x="7769" y="7914"/>
                  </a:cubicBezTo>
                  <a:cubicBezTo>
                    <a:pt x="6648" y="7914"/>
                    <a:pt x="5546" y="7874"/>
                    <a:pt x="4408" y="7781"/>
                  </a:cubicBezTo>
                  <a:cubicBezTo>
                    <a:pt x="2918" y="7721"/>
                    <a:pt x="1490" y="7477"/>
                    <a:pt x="0" y="7265"/>
                  </a:cubicBezTo>
                  <a:lnTo>
                    <a:pt x="0" y="7265"/>
                  </a:lnTo>
                  <a:cubicBezTo>
                    <a:pt x="2858" y="8025"/>
                    <a:pt x="5806" y="8480"/>
                    <a:pt x="8815" y="8511"/>
                  </a:cubicBezTo>
                  <a:cubicBezTo>
                    <a:pt x="9068" y="8516"/>
                    <a:pt x="9321" y="8518"/>
                    <a:pt x="9573" y="8518"/>
                  </a:cubicBezTo>
                  <a:cubicBezTo>
                    <a:pt x="10831" y="8518"/>
                    <a:pt x="12067" y="8455"/>
                    <a:pt x="13283" y="8329"/>
                  </a:cubicBezTo>
                  <a:cubicBezTo>
                    <a:pt x="14773" y="8177"/>
                    <a:pt x="16262" y="7903"/>
                    <a:pt x="17691" y="7599"/>
                  </a:cubicBezTo>
                  <a:cubicBezTo>
                    <a:pt x="20639" y="6930"/>
                    <a:pt x="23466" y="5958"/>
                    <a:pt x="26171" y="4681"/>
                  </a:cubicBezTo>
                  <a:cubicBezTo>
                    <a:pt x="28876" y="3435"/>
                    <a:pt x="31460" y="1915"/>
                    <a:pt x="33740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3"/>
            <p:cNvSpPr/>
            <p:nvPr/>
          </p:nvSpPr>
          <p:spPr>
            <a:xfrm>
              <a:off x="9960175" y="1481325"/>
              <a:ext cx="794125" cy="338925"/>
            </a:xfrm>
            <a:custGeom>
              <a:avLst/>
              <a:gdLst/>
              <a:ahLst/>
              <a:cxnLst/>
              <a:rect l="l" t="t" r="r" b="b"/>
              <a:pathLst>
                <a:path w="31765" h="13557" extrusionOk="0">
                  <a:moveTo>
                    <a:pt x="1" y="0"/>
                  </a:moveTo>
                  <a:lnTo>
                    <a:pt x="1" y="0"/>
                  </a:lnTo>
                  <a:cubicBezTo>
                    <a:pt x="669" y="1368"/>
                    <a:pt x="1642" y="2523"/>
                    <a:pt x="2615" y="3648"/>
                  </a:cubicBezTo>
                  <a:cubicBezTo>
                    <a:pt x="3101" y="4225"/>
                    <a:pt x="3679" y="4711"/>
                    <a:pt x="4256" y="5198"/>
                  </a:cubicBezTo>
                  <a:cubicBezTo>
                    <a:pt x="4530" y="5471"/>
                    <a:pt x="4834" y="5714"/>
                    <a:pt x="5138" y="5927"/>
                  </a:cubicBezTo>
                  <a:lnTo>
                    <a:pt x="6049" y="6626"/>
                  </a:lnTo>
                  <a:cubicBezTo>
                    <a:pt x="8481" y="8359"/>
                    <a:pt x="11247" y="9696"/>
                    <a:pt x="14043" y="10730"/>
                  </a:cubicBezTo>
                  <a:cubicBezTo>
                    <a:pt x="16870" y="11794"/>
                    <a:pt x="19819" y="12402"/>
                    <a:pt x="22797" y="12918"/>
                  </a:cubicBezTo>
                  <a:cubicBezTo>
                    <a:pt x="24317" y="13101"/>
                    <a:pt x="25807" y="13253"/>
                    <a:pt x="27266" y="13405"/>
                  </a:cubicBezTo>
                  <a:cubicBezTo>
                    <a:pt x="28755" y="13496"/>
                    <a:pt x="30275" y="13526"/>
                    <a:pt x="31764" y="13557"/>
                  </a:cubicBezTo>
                  <a:cubicBezTo>
                    <a:pt x="30275" y="13344"/>
                    <a:pt x="28785" y="13222"/>
                    <a:pt x="27326" y="13040"/>
                  </a:cubicBezTo>
                  <a:cubicBezTo>
                    <a:pt x="26597" y="12949"/>
                    <a:pt x="25837" y="12797"/>
                    <a:pt x="25107" y="12705"/>
                  </a:cubicBezTo>
                  <a:cubicBezTo>
                    <a:pt x="24378" y="12553"/>
                    <a:pt x="23618" y="12462"/>
                    <a:pt x="22919" y="12310"/>
                  </a:cubicBezTo>
                  <a:lnTo>
                    <a:pt x="20731" y="11824"/>
                  </a:lnTo>
                  <a:lnTo>
                    <a:pt x="19636" y="11581"/>
                  </a:lnTo>
                  <a:cubicBezTo>
                    <a:pt x="19302" y="11520"/>
                    <a:pt x="18907" y="11398"/>
                    <a:pt x="18572" y="11277"/>
                  </a:cubicBezTo>
                  <a:lnTo>
                    <a:pt x="16445" y="10669"/>
                  </a:lnTo>
                  <a:cubicBezTo>
                    <a:pt x="15715" y="10487"/>
                    <a:pt x="15047" y="10183"/>
                    <a:pt x="14347" y="9970"/>
                  </a:cubicBezTo>
                  <a:cubicBezTo>
                    <a:pt x="11581" y="8967"/>
                    <a:pt x="8876" y="7721"/>
                    <a:pt x="6414" y="6079"/>
                  </a:cubicBezTo>
                  <a:cubicBezTo>
                    <a:pt x="5837" y="5654"/>
                    <a:pt x="5198" y="5259"/>
                    <a:pt x="4621" y="4803"/>
                  </a:cubicBezTo>
                  <a:cubicBezTo>
                    <a:pt x="4074" y="4286"/>
                    <a:pt x="3466" y="3891"/>
                    <a:pt x="2919" y="3344"/>
                  </a:cubicBezTo>
                  <a:cubicBezTo>
                    <a:pt x="1824" y="2371"/>
                    <a:pt x="821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3"/>
            <p:cNvSpPr/>
            <p:nvPr/>
          </p:nvSpPr>
          <p:spPr>
            <a:xfrm>
              <a:off x="9919150" y="1445375"/>
              <a:ext cx="82850" cy="73300"/>
            </a:xfrm>
            <a:custGeom>
              <a:avLst/>
              <a:gdLst/>
              <a:ahLst/>
              <a:cxnLst/>
              <a:rect l="l" t="t" r="r" b="b"/>
              <a:pathLst>
                <a:path w="3314" h="2932" extrusionOk="0">
                  <a:moveTo>
                    <a:pt x="1811" y="0"/>
                  </a:moveTo>
                  <a:cubicBezTo>
                    <a:pt x="1078" y="0"/>
                    <a:pt x="381" y="553"/>
                    <a:pt x="183" y="1317"/>
                  </a:cubicBezTo>
                  <a:cubicBezTo>
                    <a:pt x="0" y="2107"/>
                    <a:pt x="487" y="2836"/>
                    <a:pt x="1338" y="2927"/>
                  </a:cubicBezTo>
                  <a:cubicBezTo>
                    <a:pt x="1374" y="2930"/>
                    <a:pt x="1411" y="2932"/>
                    <a:pt x="1447" y="2932"/>
                  </a:cubicBezTo>
                  <a:cubicBezTo>
                    <a:pt x="2200" y="2932"/>
                    <a:pt x="2928" y="2344"/>
                    <a:pt x="3131" y="1590"/>
                  </a:cubicBezTo>
                  <a:cubicBezTo>
                    <a:pt x="3313" y="800"/>
                    <a:pt x="2827" y="70"/>
                    <a:pt x="1976" y="10"/>
                  </a:cubicBezTo>
                  <a:cubicBezTo>
                    <a:pt x="1921" y="3"/>
                    <a:pt x="1866" y="0"/>
                    <a:pt x="1811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3"/>
            <p:cNvSpPr/>
            <p:nvPr/>
          </p:nvSpPr>
          <p:spPr>
            <a:xfrm>
              <a:off x="9739800" y="1332375"/>
              <a:ext cx="232550" cy="213550"/>
            </a:xfrm>
            <a:custGeom>
              <a:avLst/>
              <a:gdLst/>
              <a:ahLst/>
              <a:cxnLst/>
              <a:rect l="l" t="t" r="r" b="b"/>
              <a:pathLst>
                <a:path w="9302" h="8542" fill="none" extrusionOk="0">
                  <a:moveTo>
                    <a:pt x="8816" y="5989"/>
                  </a:moveTo>
                  <a:cubicBezTo>
                    <a:pt x="8816" y="5989"/>
                    <a:pt x="9302" y="457"/>
                    <a:pt x="4682" y="213"/>
                  </a:cubicBezTo>
                  <a:cubicBezTo>
                    <a:pt x="1" y="1"/>
                    <a:pt x="518" y="8542"/>
                    <a:pt x="8816" y="5989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3"/>
            <p:cNvSpPr/>
            <p:nvPr/>
          </p:nvSpPr>
          <p:spPr>
            <a:xfrm>
              <a:off x="9960175" y="1354425"/>
              <a:ext cx="258400" cy="217350"/>
            </a:xfrm>
            <a:custGeom>
              <a:avLst/>
              <a:gdLst/>
              <a:ahLst/>
              <a:cxnLst/>
              <a:rect l="l" t="t" r="r" b="b"/>
              <a:pathLst>
                <a:path w="10336" h="8694" fill="none" extrusionOk="0">
                  <a:moveTo>
                    <a:pt x="1" y="5046"/>
                  </a:moveTo>
                  <a:cubicBezTo>
                    <a:pt x="1" y="5046"/>
                    <a:pt x="1794" y="0"/>
                    <a:pt x="6080" y="547"/>
                  </a:cubicBezTo>
                  <a:cubicBezTo>
                    <a:pt x="10335" y="1125"/>
                    <a:pt x="6384" y="8693"/>
                    <a:pt x="1" y="5046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3"/>
            <p:cNvSpPr/>
            <p:nvPr/>
          </p:nvSpPr>
          <p:spPr>
            <a:xfrm>
              <a:off x="9788450" y="1481325"/>
              <a:ext cx="217350" cy="262175"/>
            </a:xfrm>
            <a:custGeom>
              <a:avLst/>
              <a:gdLst/>
              <a:ahLst/>
              <a:cxnLst/>
              <a:rect l="l" t="t" r="r" b="b"/>
              <a:pathLst>
                <a:path w="8694" h="10487" fill="none" extrusionOk="0">
                  <a:moveTo>
                    <a:pt x="8450" y="9210"/>
                  </a:moveTo>
                  <a:cubicBezTo>
                    <a:pt x="8693" y="2280"/>
                    <a:pt x="6870" y="0"/>
                    <a:pt x="6870" y="0"/>
                  </a:cubicBezTo>
                  <a:cubicBezTo>
                    <a:pt x="6870" y="0"/>
                    <a:pt x="2006" y="4012"/>
                    <a:pt x="0" y="10487"/>
                  </a:cubicBezTo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3"/>
            <p:cNvSpPr/>
            <p:nvPr/>
          </p:nvSpPr>
          <p:spPr>
            <a:xfrm>
              <a:off x="9026275" y="1523875"/>
              <a:ext cx="1777400" cy="615400"/>
            </a:xfrm>
            <a:custGeom>
              <a:avLst/>
              <a:gdLst/>
              <a:ahLst/>
              <a:cxnLst/>
              <a:rect l="l" t="t" r="r" b="b"/>
              <a:pathLst>
                <a:path w="71096" h="24616" extrusionOk="0">
                  <a:moveTo>
                    <a:pt x="65929" y="0"/>
                  </a:moveTo>
                  <a:cubicBezTo>
                    <a:pt x="56202" y="6444"/>
                    <a:pt x="34013" y="10912"/>
                    <a:pt x="8177" y="10912"/>
                  </a:cubicBezTo>
                  <a:cubicBezTo>
                    <a:pt x="5654" y="10912"/>
                    <a:pt x="3222" y="10882"/>
                    <a:pt x="791" y="10791"/>
                  </a:cubicBezTo>
                  <a:lnTo>
                    <a:pt x="791" y="10791"/>
                  </a:lnTo>
                  <a:cubicBezTo>
                    <a:pt x="0" y="13010"/>
                    <a:pt x="1064" y="15441"/>
                    <a:pt x="3313" y="16292"/>
                  </a:cubicBezTo>
                  <a:cubicBezTo>
                    <a:pt x="7721" y="17964"/>
                    <a:pt x="15289" y="20456"/>
                    <a:pt x="25229" y="22219"/>
                  </a:cubicBezTo>
                  <a:cubicBezTo>
                    <a:pt x="25320" y="22219"/>
                    <a:pt x="25350" y="22280"/>
                    <a:pt x="25411" y="22280"/>
                  </a:cubicBezTo>
                  <a:cubicBezTo>
                    <a:pt x="25806" y="22341"/>
                    <a:pt x="26171" y="22402"/>
                    <a:pt x="26566" y="22463"/>
                  </a:cubicBezTo>
                  <a:cubicBezTo>
                    <a:pt x="26688" y="22463"/>
                    <a:pt x="26749" y="22493"/>
                    <a:pt x="26870" y="22493"/>
                  </a:cubicBezTo>
                  <a:cubicBezTo>
                    <a:pt x="27204" y="22523"/>
                    <a:pt x="27539" y="22615"/>
                    <a:pt x="27904" y="22645"/>
                  </a:cubicBezTo>
                  <a:cubicBezTo>
                    <a:pt x="27964" y="22645"/>
                    <a:pt x="28086" y="22675"/>
                    <a:pt x="28147" y="22675"/>
                  </a:cubicBezTo>
                  <a:cubicBezTo>
                    <a:pt x="28116" y="22736"/>
                    <a:pt x="28086" y="22797"/>
                    <a:pt x="28056" y="22888"/>
                  </a:cubicBezTo>
                  <a:cubicBezTo>
                    <a:pt x="34307" y="23918"/>
                    <a:pt x="41451" y="24615"/>
                    <a:pt x="49294" y="24615"/>
                  </a:cubicBezTo>
                  <a:cubicBezTo>
                    <a:pt x="54645" y="24615"/>
                    <a:pt x="60322" y="24291"/>
                    <a:pt x="66263" y="23526"/>
                  </a:cubicBezTo>
                  <a:cubicBezTo>
                    <a:pt x="69090" y="23131"/>
                    <a:pt x="71096" y="20396"/>
                    <a:pt x="70488" y="17660"/>
                  </a:cubicBezTo>
                  <a:cubicBezTo>
                    <a:pt x="70093" y="16049"/>
                    <a:pt x="69667" y="14073"/>
                    <a:pt x="69151" y="11824"/>
                  </a:cubicBezTo>
                  <a:cubicBezTo>
                    <a:pt x="68330" y="8420"/>
                    <a:pt x="67266" y="4377"/>
                    <a:pt x="65929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3"/>
            <p:cNvSpPr/>
            <p:nvPr/>
          </p:nvSpPr>
          <p:spPr>
            <a:xfrm>
              <a:off x="7742800" y="594625"/>
              <a:ext cx="1498550" cy="1530550"/>
            </a:xfrm>
            <a:custGeom>
              <a:avLst/>
              <a:gdLst/>
              <a:ahLst/>
              <a:cxnLst/>
              <a:rect l="l" t="t" r="r" b="b"/>
              <a:pathLst>
                <a:path w="59942" h="61222" extrusionOk="0">
                  <a:moveTo>
                    <a:pt x="25180" y="0"/>
                  </a:moveTo>
                  <a:cubicBezTo>
                    <a:pt x="24070" y="0"/>
                    <a:pt x="22961" y="564"/>
                    <a:pt x="22159" y="1607"/>
                  </a:cubicBezTo>
                  <a:cubicBezTo>
                    <a:pt x="10153" y="17839"/>
                    <a:pt x="3162" y="43918"/>
                    <a:pt x="670" y="54739"/>
                  </a:cubicBezTo>
                  <a:cubicBezTo>
                    <a:pt x="1" y="57444"/>
                    <a:pt x="1612" y="60089"/>
                    <a:pt x="3922" y="60392"/>
                  </a:cubicBezTo>
                  <a:cubicBezTo>
                    <a:pt x="8302" y="60970"/>
                    <a:pt x="12523" y="61221"/>
                    <a:pt x="16549" y="61221"/>
                  </a:cubicBezTo>
                  <a:cubicBezTo>
                    <a:pt x="35601" y="61221"/>
                    <a:pt x="50292" y="55612"/>
                    <a:pt x="56841" y="52550"/>
                  </a:cubicBezTo>
                  <a:cubicBezTo>
                    <a:pt x="58938" y="51578"/>
                    <a:pt x="59941" y="48812"/>
                    <a:pt x="58969" y="46441"/>
                  </a:cubicBezTo>
                  <a:cubicBezTo>
                    <a:pt x="47813" y="18295"/>
                    <a:pt x="33254" y="5225"/>
                    <a:pt x="27205" y="696"/>
                  </a:cubicBezTo>
                  <a:cubicBezTo>
                    <a:pt x="26582" y="225"/>
                    <a:pt x="25881" y="0"/>
                    <a:pt x="25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3"/>
            <p:cNvSpPr/>
            <p:nvPr/>
          </p:nvSpPr>
          <p:spPr>
            <a:xfrm>
              <a:off x="8219275" y="647725"/>
              <a:ext cx="208975" cy="996225"/>
            </a:xfrm>
            <a:custGeom>
              <a:avLst/>
              <a:gdLst/>
              <a:ahLst/>
              <a:cxnLst/>
              <a:rect l="l" t="t" r="r" b="b"/>
              <a:pathLst>
                <a:path w="8359" h="39849" extrusionOk="0">
                  <a:moveTo>
                    <a:pt x="8116" y="0"/>
                  </a:moveTo>
                  <a:lnTo>
                    <a:pt x="8116" y="0"/>
                  </a:lnTo>
                  <a:cubicBezTo>
                    <a:pt x="8085" y="1702"/>
                    <a:pt x="7964" y="3374"/>
                    <a:pt x="7781" y="5107"/>
                  </a:cubicBezTo>
                  <a:cubicBezTo>
                    <a:pt x="7629" y="6778"/>
                    <a:pt x="7386" y="8481"/>
                    <a:pt x="7173" y="10152"/>
                  </a:cubicBezTo>
                  <a:cubicBezTo>
                    <a:pt x="6687" y="13496"/>
                    <a:pt x="6079" y="16839"/>
                    <a:pt x="5350" y="20152"/>
                  </a:cubicBezTo>
                  <a:lnTo>
                    <a:pt x="4772" y="22614"/>
                  </a:lnTo>
                  <a:cubicBezTo>
                    <a:pt x="4590" y="23466"/>
                    <a:pt x="4347" y="24256"/>
                    <a:pt x="4164" y="25107"/>
                  </a:cubicBezTo>
                  <a:cubicBezTo>
                    <a:pt x="3800" y="26779"/>
                    <a:pt x="3283" y="28390"/>
                    <a:pt x="2888" y="30031"/>
                  </a:cubicBezTo>
                  <a:cubicBezTo>
                    <a:pt x="2675" y="30882"/>
                    <a:pt x="2432" y="31703"/>
                    <a:pt x="2189" y="32493"/>
                  </a:cubicBezTo>
                  <a:lnTo>
                    <a:pt x="1459" y="34925"/>
                  </a:lnTo>
                  <a:cubicBezTo>
                    <a:pt x="973" y="36566"/>
                    <a:pt x="456" y="38207"/>
                    <a:pt x="0" y="39849"/>
                  </a:cubicBezTo>
                  <a:cubicBezTo>
                    <a:pt x="334" y="39058"/>
                    <a:pt x="638" y="38238"/>
                    <a:pt x="942" y="37448"/>
                  </a:cubicBezTo>
                  <a:lnTo>
                    <a:pt x="1854" y="35046"/>
                  </a:lnTo>
                  <a:cubicBezTo>
                    <a:pt x="2432" y="33435"/>
                    <a:pt x="2979" y="31824"/>
                    <a:pt x="3496" y="30183"/>
                  </a:cubicBezTo>
                  <a:cubicBezTo>
                    <a:pt x="4499" y="26961"/>
                    <a:pt x="5380" y="23648"/>
                    <a:pt x="6110" y="20304"/>
                  </a:cubicBezTo>
                  <a:cubicBezTo>
                    <a:pt x="6839" y="16961"/>
                    <a:pt x="7386" y="13587"/>
                    <a:pt x="7781" y="10213"/>
                  </a:cubicBezTo>
                  <a:cubicBezTo>
                    <a:pt x="8116" y="6839"/>
                    <a:pt x="8359" y="3404"/>
                    <a:pt x="8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3"/>
            <p:cNvSpPr/>
            <p:nvPr/>
          </p:nvSpPr>
          <p:spPr>
            <a:xfrm>
              <a:off x="8292975" y="861250"/>
              <a:ext cx="281950" cy="991675"/>
            </a:xfrm>
            <a:custGeom>
              <a:avLst/>
              <a:gdLst/>
              <a:ahLst/>
              <a:cxnLst/>
              <a:rect l="l" t="t" r="r" b="b"/>
              <a:pathLst>
                <a:path w="11278" h="39667" extrusionOk="0">
                  <a:moveTo>
                    <a:pt x="11217" y="1"/>
                  </a:moveTo>
                  <a:lnTo>
                    <a:pt x="11217" y="1"/>
                  </a:lnTo>
                  <a:cubicBezTo>
                    <a:pt x="11277" y="183"/>
                    <a:pt x="11216" y="426"/>
                    <a:pt x="11125" y="547"/>
                  </a:cubicBezTo>
                  <a:lnTo>
                    <a:pt x="11064" y="1216"/>
                  </a:lnTo>
                  <a:cubicBezTo>
                    <a:pt x="11004" y="1611"/>
                    <a:pt x="10973" y="2067"/>
                    <a:pt x="10913" y="2493"/>
                  </a:cubicBezTo>
                  <a:cubicBezTo>
                    <a:pt x="10791" y="3374"/>
                    <a:pt x="10669" y="4256"/>
                    <a:pt x="10517" y="5076"/>
                  </a:cubicBezTo>
                  <a:cubicBezTo>
                    <a:pt x="10274" y="6779"/>
                    <a:pt x="9909" y="8511"/>
                    <a:pt x="9606" y="10213"/>
                  </a:cubicBezTo>
                  <a:cubicBezTo>
                    <a:pt x="8937" y="13587"/>
                    <a:pt x="8207" y="16961"/>
                    <a:pt x="7326" y="20305"/>
                  </a:cubicBezTo>
                  <a:cubicBezTo>
                    <a:pt x="6475" y="23648"/>
                    <a:pt x="5472" y="26992"/>
                    <a:pt x="4286" y="30244"/>
                  </a:cubicBezTo>
                  <a:cubicBezTo>
                    <a:pt x="3131" y="33466"/>
                    <a:pt x="1763" y="36657"/>
                    <a:pt x="0" y="39667"/>
                  </a:cubicBezTo>
                  <a:cubicBezTo>
                    <a:pt x="2007" y="36840"/>
                    <a:pt x="3618" y="33679"/>
                    <a:pt x="4894" y="30457"/>
                  </a:cubicBezTo>
                  <a:cubicBezTo>
                    <a:pt x="6201" y="27235"/>
                    <a:pt x="7265" y="23922"/>
                    <a:pt x="8147" y="20548"/>
                  </a:cubicBezTo>
                  <a:cubicBezTo>
                    <a:pt x="8998" y="17174"/>
                    <a:pt x="9727" y="13739"/>
                    <a:pt x="10274" y="10335"/>
                  </a:cubicBezTo>
                  <a:cubicBezTo>
                    <a:pt x="10517" y="8633"/>
                    <a:pt x="10761" y="6870"/>
                    <a:pt x="10943" y="5168"/>
                  </a:cubicBezTo>
                  <a:cubicBezTo>
                    <a:pt x="11034" y="4316"/>
                    <a:pt x="11095" y="3465"/>
                    <a:pt x="11186" y="2584"/>
                  </a:cubicBezTo>
                  <a:cubicBezTo>
                    <a:pt x="11216" y="2158"/>
                    <a:pt x="11247" y="1702"/>
                    <a:pt x="11247" y="1277"/>
                  </a:cubicBezTo>
                  <a:lnTo>
                    <a:pt x="11247" y="639"/>
                  </a:lnTo>
                  <a:cubicBezTo>
                    <a:pt x="11247" y="426"/>
                    <a:pt x="11277" y="183"/>
                    <a:pt x="11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3"/>
            <p:cNvSpPr/>
            <p:nvPr/>
          </p:nvSpPr>
          <p:spPr>
            <a:xfrm>
              <a:off x="8402400" y="986625"/>
              <a:ext cx="288025" cy="942300"/>
            </a:xfrm>
            <a:custGeom>
              <a:avLst/>
              <a:gdLst/>
              <a:ahLst/>
              <a:cxnLst/>
              <a:rect l="l" t="t" r="r" b="b"/>
              <a:pathLst>
                <a:path w="11521" h="37692" extrusionOk="0">
                  <a:moveTo>
                    <a:pt x="11520" y="1"/>
                  </a:moveTo>
                  <a:cubicBezTo>
                    <a:pt x="11277" y="791"/>
                    <a:pt x="11125" y="1642"/>
                    <a:pt x="10943" y="2432"/>
                  </a:cubicBezTo>
                  <a:lnTo>
                    <a:pt x="10396" y="4864"/>
                  </a:lnTo>
                  <a:cubicBezTo>
                    <a:pt x="10061" y="6444"/>
                    <a:pt x="9727" y="8086"/>
                    <a:pt x="9332" y="9697"/>
                  </a:cubicBezTo>
                  <a:cubicBezTo>
                    <a:pt x="8602" y="12919"/>
                    <a:pt x="7843" y="16110"/>
                    <a:pt x="6991" y="19302"/>
                  </a:cubicBezTo>
                  <a:lnTo>
                    <a:pt x="6687" y="20487"/>
                  </a:lnTo>
                  <a:lnTo>
                    <a:pt x="6323" y="21642"/>
                  </a:lnTo>
                  <a:cubicBezTo>
                    <a:pt x="6080" y="22402"/>
                    <a:pt x="5867" y="23223"/>
                    <a:pt x="5624" y="24013"/>
                  </a:cubicBezTo>
                  <a:lnTo>
                    <a:pt x="4864" y="26354"/>
                  </a:lnTo>
                  <a:lnTo>
                    <a:pt x="4013" y="28694"/>
                  </a:lnTo>
                  <a:cubicBezTo>
                    <a:pt x="3800" y="29484"/>
                    <a:pt x="3435" y="30244"/>
                    <a:pt x="3131" y="31004"/>
                  </a:cubicBezTo>
                  <a:cubicBezTo>
                    <a:pt x="2827" y="31764"/>
                    <a:pt x="2584" y="32554"/>
                    <a:pt x="2189" y="33284"/>
                  </a:cubicBezTo>
                  <a:lnTo>
                    <a:pt x="1703" y="34408"/>
                  </a:lnTo>
                  <a:cubicBezTo>
                    <a:pt x="1520" y="34773"/>
                    <a:pt x="1368" y="35168"/>
                    <a:pt x="1155" y="35533"/>
                  </a:cubicBezTo>
                  <a:cubicBezTo>
                    <a:pt x="760" y="36232"/>
                    <a:pt x="365" y="36962"/>
                    <a:pt x="0" y="37691"/>
                  </a:cubicBezTo>
                  <a:cubicBezTo>
                    <a:pt x="1885" y="34986"/>
                    <a:pt x="3374" y="31977"/>
                    <a:pt x="4621" y="28907"/>
                  </a:cubicBezTo>
                  <a:cubicBezTo>
                    <a:pt x="5928" y="25867"/>
                    <a:pt x="6870" y="22676"/>
                    <a:pt x="7782" y="19484"/>
                  </a:cubicBezTo>
                  <a:cubicBezTo>
                    <a:pt x="7995" y="18694"/>
                    <a:pt x="8238" y="17904"/>
                    <a:pt x="8420" y="17083"/>
                  </a:cubicBezTo>
                  <a:lnTo>
                    <a:pt x="8998" y="14651"/>
                  </a:lnTo>
                  <a:cubicBezTo>
                    <a:pt x="9332" y="13040"/>
                    <a:pt x="9697" y="11429"/>
                    <a:pt x="10001" y="9788"/>
                  </a:cubicBezTo>
                  <a:cubicBezTo>
                    <a:pt x="10305" y="8177"/>
                    <a:pt x="10548" y="6536"/>
                    <a:pt x="10821" y="4894"/>
                  </a:cubicBezTo>
                  <a:cubicBezTo>
                    <a:pt x="11034" y="3253"/>
                    <a:pt x="11247" y="1612"/>
                    <a:pt x="11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8460150" y="1143175"/>
              <a:ext cx="781200" cy="962025"/>
            </a:xfrm>
            <a:custGeom>
              <a:avLst/>
              <a:gdLst/>
              <a:ahLst/>
              <a:cxnLst/>
              <a:rect l="l" t="t" r="r" b="b"/>
              <a:pathLst>
                <a:path w="31248" h="38481" extrusionOk="0">
                  <a:moveTo>
                    <a:pt x="17660" y="0"/>
                  </a:moveTo>
                  <a:cubicBezTo>
                    <a:pt x="12676" y="15471"/>
                    <a:pt x="4134" y="31247"/>
                    <a:pt x="1" y="38481"/>
                  </a:cubicBezTo>
                  <a:cubicBezTo>
                    <a:pt x="13101" y="36870"/>
                    <a:pt x="23101" y="32949"/>
                    <a:pt x="28147" y="30639"/>
                  </a:cubicBezTo>
                  <a:cubicBezTo>
                    <a:pt x="30244" y="29666"/>
                    <a:pt x="31247" y="26870"/>
                    <a:pt x="30275" y="24499"/>
                  </a:cubicBezTo>
                  <a:cubicBezTo>
                    <a:pt x="26323" y="14560"/>
                    <a:pt x="21977" y="6505"/>
                    <a:pt x="17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8528550" y="1190150"/>
              <a:ext cx="741675" cy="912775"/>
            </a:xfrm>
            <a:custGeom>
              <a:avLst/>
              <a:gdLst/>
              <a:ahLst/>
              <a:cxnLst/>
              <a:rect l="l" t="t" r="r" b="b"/>
              <a:pathLst>
                <a:path w="29667" h="36511" extrusionOk="0">
                  <a:moveTo>
                    <a:pt x="16837" y="0"/>
                  </a:moveTo>
                  <a:cubicBezTo>
                    <a:pt x="16673" y="0"/>
                    <a:pt x="16510" y="85"/>
                    <a:pt x="16444" y="249"/>
                  </a:cubicBezTo>
                  <a:cubicBezTo>
                    <a:pt x="11125" y="13106"/>
                    <a:pt x="4408" y="28912"/>
                    <a:pt x="0" y="36511"/>
                  </a:cubicBezTo>
                  <a:cubicBezTo>
                    <a:pt x="12310" y="34626"/>
                    <a:pt x="21672" y="30918"/>
                    <a:pt x="26566" y="28638"/>
                  </a:cubicBezTo>
                  <a:cubicBezTo>
                    <a:pt x="28694" y="27605"/>
                    <a:pt x="29666" y="24717"/>
                    <a:pt x="28724" y="22255"/>
                  </a:cubicBezTo>
                  <a:cubicBezTo>
                    <a:pt x="25350" y="13592"/>
                    <a:pt x="20973" y="5811"/>
                    <a:pt x="17204" y="188"/>
                  </a:cubicBezTo>
                  <a:cubicBezTo>
                    <a:pt x="17120" y="62"/>
                    <a:pt x="16978" y="0"/>
                    <a:pt x="16837" y="0"/>
                  </a:cubicBezTo>
                  <a:close/>
                </a:path>
              </a:pathLst>
            </a:custGeom>
            <a:solidFill>
              <a:srgbClr val="859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8701800" y="1356700"/>
              <a:ext cx="292575" cy="648200"/>
            </a:xfrm>
            <a:custGeom>
              <a:avLst/>
              <a:gdLst/>
              <a:ahLst/>
              <a:cxnLst/>
              <a:rect l="l" t="t" r="r" b="b"/>
              <a:pathLst>
                <a:path w="11703" h="25928" extrusionOk="0">
                  <a:moveTo>
                    <a:pt x="11703" y="0"/>
                  </a:moveTo>
                  <a:lnTo>
                    <a:pt x="9423" y="6809"/>
                  </a:lnTo>
                  <a:lnTo>
                    <a:pt x="8207" y="10183"/>
                  </a:lnTo>
                  <a:lnTo>
                    <a:pt x="7538" y="11855"/>
                  </a:lnTo>
                  <a:cubicBezTo>
                    <a:pt x="7356" y="12432"/>
                    <a:pt x="7143" y="13010"/>
                    <a:pt x="6900" y="13526"/>
                  </a:cubicBezTo>
                  <a:lnTo>
                    <a:pt x="6231" y="15168"/>
                  </a:lnTo>
                  <a:lnTo>
                    <a:pt x="5502" y="16809"/>
                  </a:lnTo>
                  <a:cubicBezTo>
                    <a:pt x="5259" y="17326"/>
                    <a:pt x="5016" y="17873"/>
                    <a:pt x="4742" y="18390"/>
                  </a:cubicBezTo>
                  <a:lnTo>
                    <a:pt x="3952" y="20001"/>
                  </a:lnTo>
                  <a:lnTo>
                    <a:pt x="3526" y="20791"/>
                  </a:lnTo>
                  <a:lnTo>
                    <a:pt x="3070" y="21551"/>
                  </a:lnTo>
                  <a:cubicBezTo>
                    <a:pt x="2797" y="22098"/>
                    <a:pt x="2462" y="22584"/>
                    <a:pt x="2158" y="23070"/>
                  </a:cubicBezTo>
                  <a:cubicBezTo>
                    <a:pt x="1520" y="24104"/>
                    <a:pt x="821" y="25077"/>
                    <a:pt x="0" y="25928"/>
                  </a:cubicBezTo>
                  <a:cubicBezTo>
                    <a:pt x="1885" y="24408"/>
                    <a:pt x="3253" y="22341"/>
                    <a:pt x="4438" y="20183"/>
                  </a:cubicBezTo>
                  <a:cubicBezTo>
                    <a:pt x="5654" y="18116"/>
                    <a:pt x="6718" y="15958"/>
                    <a:pt x="7630" y="13709"/>
                  </a:cubicBezTo>
                  <a:cubicBezTo>
                    <a:pt x="7842" y="13192"/>
                    <a:pt x="8086" y="12614"/>
                    <a:pt x="8268" y="12037"/>
                  </a:cubicBezTo>
                  <a:lnTo>
                    <a:pt x="8876" y="10365"/>
                  </a:lnTo>
                  <a:cubicBezTo>
                    <a:pt x="9271" y="9240"/>
                    <a:pt x="9636" y="8085"/>
                    <a:pt x="9970" y="6961"/>
                  </a:cubicBezTo>
                  <a:cubicBezTo>
                    <a:pt x="10335" y="5806"/>
                    <a:pt x="10639" y="4681"/>
                    <a:pt x="10943" y="3496"/>
                  </a:cubicBezTo>
                  <a:cubicBezTo>
                    <a:pt x="11186" y="2371"/>
                    <a:pt x="11460" y="1186"/>
                    <a:pt x="117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8907725" y="1510950"/>
              <a:ext cx="218125" cy="471150"/>
            </a:xfrm>
            <a:custGeom>
              <a:avLst/>
              <a:gdLst/>
              <a:ahLst/>
              <a:cxnLst/>
              <a:rect l="l" t="t" r="r" b="b"/>
              <a:pathLst>
                <a:path w="8725" h="18846" extrusionOk="0">
                  <a:moveTo>
                    <a:pt x="8724" y="1"/>
                  </a:moveTo>
                  <a:lnTo>
                    <a:pt x="8724" y="1"/>
                  </a:lnTo>
                  <a:cubicBezTo>
                    <a:pt x="8177" y="1672"/>
                    <a:pt x="7630" y="3314"/>
                    <a:pt x="7022" y="4925"/>
                  </a:cubicBezTo>
                  <a:cubicBezTo>
                    <a:pt x="6414" y="6566"/>
                    <a:pt x="5776" y="8177"/>
                    <a:pt x="5046" y="9727"/>
                  </a:cubicBezTo>
                  <a:cubicBezTo>
                    <a:pt x="4317" y="11308"/>
                    <a:pt x="3526" y="12827"/>
                    <a:pt x="2706" y="14347"/>
                  </a:cubicBezTo>
                  <a:cubicBezTo>
                    <a:pt x="1855" y="15867"/>
                    <a:pt x="943" y="17356"/>
                    <a:pt x="1" y="18846"/>
                  </a:cubicBezTo>
                  <a:cubicBezTo>
                    <a:pt x="1186" y="17539"/>
                    <a:pt x="2250" y="16141"/>
                    <a:pt x="3223" y="14651"/>
                  </a:cubicBezTo>
                  <a:cubicBezTo>
                    <a:pt x="4226" y="13223"/>
                    <a:pt x="5046" y="11642"/>
                    <a:pt x="5776" y="10061"/>
                  </a:cubicBezTo>
                  <a:cubicBezTo>
                    <a:pt x="6141" y="9271"/>
                    <a:pt x="6505" y="8451"/>
                    <a:pt x="6809" y="7630"/>
                  </a:cubicBezTo>
                  <a:cubicBezTo>
                    <a:pt x="7113" y="6809"/>
                    <a:pt x="7417" y="5958"/>
                    <a:pt x="7630" y="5137"/>
                  </a:cubicBezTo>
                  <a:cubicBezTo>
                    <a:pt x="8116" y="3466"/>
                    <a:pt x="8511" y="1733"/>
                    <a:pt x="8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9131900" y="1693325"/>
              <a:ext cx="77525" cy="212800"/>
            </a:xfrm>
            <a:custGeom>
              <a:avLst/>
              <a:gdLst/>
              <a:ahLst/>
              <a:cxnLst/>
              <a:rect l="l" t="t" r="r" b="b"/>
              <a:pathLst>
                <a:path w="3101" h="8512" extrusionOk="0">
                  <a:moveTo>
                    <a:pt x="3009" y="0"/>
                  </a:moveTo>
                  <a:cubicBezTo>
                    <a:pt x="2766" y="760"/>
                    <a:pt x="2554" y="1429"/>
                    <a:pt x="2310" y="2159"/>
                  </a:cubicBezTo>
                  <a:cubicBezTo>
                    <a:pt x="2098" y="2858"/>
                    <a:pt x="1824" y="3557"/>
                    <a:pt x="1550" y="4256"/>
                  </a:cubicBezTo>
                  <a:lnTo>
                    <a:pt x="760" y="6353"/>
                  </a:lnTo>
                  <a:cubicBezTo>
                    <a:pt x="487" y="7052"/>
                    <a:pt x="213" y="7751"/>
                    <a:pt x="0" y="8511"/>
                  </a:cubicBezTo>
                  <a:cubicBezTo>
                    <a:pt x="517" y="7934"/>
                    <a:pt x="943" y="7295"/>
                    <a:pt x="1307" y="6657"/>
                  </a:cubicBezTo>
                  <a:cubicBezTo>
                    <a:pt x="1702" y="5958"/>
                    <a:pt x="2037" y="5289"/>
                    <a:pt x="2310" y="4560"/>
                  </a:cubicBezTo>
                  <a:cubicBezTo>
                    <a:pt x="2584" y="3830"/>
                    <a:pt x="2797" y="3070"/>
                    <a:pt x="2918" y="2311"/>
                  </a:cubicBezTo>
                  <a:cubicBezTo>
                    <a:pt x="3070" y="1551"/>
                    <a:pt x="3101" y="760"/>
                    <a:pt x="30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7756500" y="931150"/>
              <a:ext cx="918725" cy="1193850"/>
            </a:xfrm>
            <a:custGeom>
              <a:avLst/>
              <a:gdLst/>
              <a:ahLst/>
              <a:cxnLst/>
              <a:rect l="l" t="t" r="r" b="b"/>
              <a:pathLst>
                <a:path w="36749" h="47754" extrusionOk="0">
                  <a:moveTo>
                    <a:pt x="14438" y="1"/>
                  </a:moveTo>
                  <a:cubicBezTo>
                    <a:pt x="9696" y="9363"/>
                    <a:pt x="6079" y="19667"/>
                    <a:pt x="3556" y="28208"/>
                  </a:cubicBezTo>
                  <a:cubicBezTo>
                    <a:pt x="2006" y="33953"/>
                    <a:pt x="912" y="38968"/>
                    <a:pt x="122" y="42372"/>
                  </a:cubicBezTo>
                  <a:cubicBezTo>
                    <a:pt x="61" y="42615"/>
                    <a:pt x="30" y="42798"/>
                    <a:pt x="0" y="43010"/>
                  </a:cubicBezTo>
                  <a:cubicBezTo>
                    <a:pt x="213" y="44986"/>
                    <a:pt x="1550" y="46658"/>
                    <a:pt x="3404" y="46931"/>
                  </a:cubicBezTo>
                  <a:cubicBezTo>
                    <a:pt x="7792" y="47504"/>
                    <a:pt x="12012" y="47754"/>
                    <a:pt x="16034" y="47754"/>
                  </a:cubicBezTo>
                  <a:cubicBezTo>
                    <a:pt x="21402" y="47754"/>
                    <a:pt x="26416" y="47310"/>
                    <a:pt x="31004" y="46597"/>
                  </a:cubicBezTo>
                  <a:lnTo>
                    <a:pt x="31004" y="46597"/>
                  </a:lnTo>
                  <a:cubicBezTo>
                    <a:pt x="30973" y="46658"/>
                    <a:pt x="30882" y="46780"/>
                    <a:pt x="30852" y="46871"/>
                  </a:cubicBezTo>
                  <a:cubicBezTo>
                    <a:pt x="32888" y="46567"/>
                    <a:pt x="34864" y="46172"/>
                    <a:pt x="36749" y="45807"/>
                  </a:cubicBezTo>
                  <a:cubicBezTo>
                    <a:pt x="26566" y="28877"/>
                    <a:pt x="18724" y="11612"/>
                    <a:pt x="14438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7726100" y="948600"/>
              <a:ext cx="930125" cy="1192400"/>
            </a:xfrm>
            <a:custGeom>
              <a:avLst/>
              <a:gdLst/>
              <a:ahLst/>
              <a:cxnLst/>
              <a:rect l="l" t="t" r="r" b="b"/>
              <a:pathLst>
                <a:path w="37205" h="47696" extrusionOk="0">
                  <a:moveTo>
                    <a:pt x="14164" y="0"/>
                  </a:moveTo>
                  <a:cubicBezTo>
                    <a:pt x="14110" y="0"/>
                    <a:pt x="14052" y="23"/>
                    <a:pt x="14013" y="63"/>
                  </a:cubicBezTo>
                  <a:cubicBezTo>
                    <a:pt x="5380" y="15412"/>
                    <a:pt x="1642" y="34318"/>
                    <a:pt x="335" y="42373"/>
                  </a:cubicBezTo>
                  <a:cubicBezTo>
                    <a:pt x="0" y="44592"/>
                    <a:pt x="1824" y="46811"/>
                    <a:pt x="4256" y="47085"/>
                  </a:cubicBezTo>
                  <a:cubicBezTo>
                    <a:pt x="8460" y="47510"/>
                    <a:pt x="12510" y="47696"/>
                    <a:pt x="16378" y="47696"/>
                  </a:cubicBezTo>
                  <a:cubicBezTo>
                    <a:pt x="24114" y="47696"/>
                    <a:pt x="31125" y="46953"/>
                    <a:pt x="37205" y="45899"/>
                  </a:cubicBezTo>
                  <a:cubicBezTo>
                    <a:pt x="26505" y="31461"/>
                    <a:pt x="18572" y="11917"/>
                    <a:pt x="14317" y="123"/>
                  </a:cubicBezTo>
                  <a:cubicBezTo>
                    <a:pt x="14300" y="38"/>
                    <a:pt x="14234" y="0"/>
                    <a:pt x="14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7993575" y="1147725"/>
              <a:ext cx="497000" cy="959775"/>
            </a:xfrm>
            <a:custGeom>
              <a:avLst/>
              <a:gdLst/>
              <a:ahLst/>
              <a:cxnLst/>
              <a:rect l="l" t="t" r="r" b="b"/>
              <a:pathLst>
                <a:path w="19880" h="38391" extrusionOk="0">
                  <a:moveTo>
                    <a:pt x="1" y="0"/>
                  </a:moveTo>
                  <a:lnTo>
                    <a:pt x="1" y="0"/>
                  </a:lnTo>
                  <a:cubicBezTo>
                    <a:pt x="1004" y="3466"/>
                    <a:pt x="2219" y="6900"/>
                    <a:pt x="3618" y="10213"/>
                  </a:cubicBezTo>
                  <a:cubicBezTo>
                    <a:pt x="4985" y="13618"/>
                    <a:pt x="6475" y="16900"/>
                    <a:pt x="8116" y="20153"/>
                  </a:cubicBezTo>
                  <a:cubicBezTo>
                    <a:pt x="9727" y="23375"/>
                    <a:pt x="11521" y="26536"/>
                    <a:pt x="13466" y="29606"/>
                  </a:cubicBezTo>
                  <a:cubicBezTo>
                    <a:pt x="15411" y="32676"/>
                    <a:pt x="17569" y="35594"/>
                    <a:pt x="19879" y="38390"/>
                  </a:cubicBezTo>
                  <a:cubicBezTo>
                    <a:pt x="18907" y="36870"/>
                    <a:pt x="17782" y="35442"/>
                    <a:pt x="16840" y="33892"/>
                  </a:cubicBezTo>
                  <a:cubicBezTo>
                    <a:pt x="16384" y="33132"/>
                    <a:pt x="15867" y="32372"/>
                    <a:pt x="15411" y="31612"/>
                  </a:cubicBezTo>
                  <a:lnTo>
                    <a:pt x="13983" y="29302"/>
                  </a:lnTo>
                  <a:cubicBezTo>
                    <a:pt x="13770" y="28907"/>
                    <a:pt x="13527" y="28512"/>
                    <a:pt x="13314" y="28116"/>
                  </a:cubicBezTo>
                  <a:lnTo>
                    <a:pt x="12615" y="26931"/>
                  </a:lnTo>
                  <a:cubicBezTo>
                    <a:pt x="12159" y="26171"/>
                    <a:pt x="11703" y="25381"/>
                    <a:pt x="11308" y="24590"/>
                  </a:cubicBezTo>
                  <a:lnTo>
                    <a:pt x="10001" y="22189"/>
                  </a:lnTo>
                  <a:lnTo>
                    <a:pt x="8785" y="19818"/>
                  </a:lnTo>
                  <a:cubicBezTo>
                    <a:pt x="7144" y="16566"/>
                    <a:pt x="5593" y="13314"/>
                    <a:pt x="4165" y="10001"/>
                  </a:cubicBezTo>
                  <a:cubicBezTo>
                    <a:pt x="3435" y="8359"/>
                    <a:pt x="2706" y="6687"/>
                    <a:pt x="2037" y="5016"/>
                  </a:cubicBezTo>
                  <a:cubicBezTo>
                    <a:pt x="1308" y="3405"/>
                    <a:pt x="669" y="1672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7875800" y="1447875"/>
              <a:ext cx="409600" cy="676325"/>
            </a:xfrm>
            <a:custGeom>
              <a:avLst/>
              <a:gdLst/>
              <a:ahLst/>
              <a:cxnLst/>
              <a:rect l="l" t="t" r="r" b="b"/>
              <a:pathLst>
                <a:path w="16384" h="27053" extrusionOk="0">
                  <a:moveTo>
                    <a:pt x="0" y="1"/>
                  </a:moveTo>
                  <a:lnTo>
                    <a:pt x="0" y="1"/>
                  </a:lnTo>
                  <a:cubicBezTo>
                    <a:pt x="1003" y="2493"/>
                    <a:pt x="2098" y="4864"/>
                    <a:pt x="3283" y="7235"/>
                  </a:cubicBezTo>
                  <a:cubicBezTo>
                    <a:pt x="4408" y="9636"/>
                    <a:pt x="5684" y="11977"/>
                    <a:pt x="6991" y="14256"/>
                  </a:cubicBezTo>
                  <a:cubicBezTo>
                    <a:pt x="8329" y="16566"/>
                    <a:pt x="9696" y="18816"/>
                    <a:pt x="11247" y="20974"/>
                  </a:cubicBezTo>
                  <a:cubicBezTo>
                    <a:pt x="12827" y="23132"/>
                    <a:pt x="14438" y="25229"/>
                    <a:pt x="16384" y="27053"/>
                  </a:cubicBezTo>
                  <a:cubicBezTo>
                    <a:pt x="16019" y="26536"/>
                    <a:pt x="15593" y="25989"/>
                    <a:pt x="15168" y="25503"/>
                  </a:cubicBezTo>
                  <a:cubicBezTo>
                    <a:pt x="14742" y="24986"/>
                    <a:pt x="14377" y="24439"/>
                    <a:pt x="13982" y="23922"/>
                  </a:cubicBezTo>
                  <a:cubicBezTo>
                    <a:pt x="13587" y="23375"/>
                    <a:pt x="13222" y="22797"/>
                    <a:pt x="12858" y="22281"/>
                  </a:cubicBezTo>
                  <a:lnTo>
                    <a:pt x="12280" y="21490"/>
                  </a:lnTo>
                  <a:lnTo>
                    <a:pt x="11763" y="20639"/>
                  </a:lnTo>
                  <a:cubicBezTo>
                    <a:pt x="10304" y="18451"/>
                    <a:pt x="8967" y="16171"/>
                    <a:pt x="7660" y="13891"/>
                  </a:cubicBezTo>
                  <a:cubicBezTo>
                    <a:pt x="6323" y="11612"/>
                    <a:pt x="5016" y="9271"/>
                    <a:pt x="3769" y="69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7836275" y="1764000"/>
              <a:ext cx="180125" cy="302450"/>
            </a:xfrm>
            <a:custGeom>
              <a:avLst/>
              <a:gdLst/>
              <a:ahLst/>
              <a:cxnLst/>
              <a:rect l="l" t="t" r="r" b="b"/>
              <a:pathLst>
                <a:path w="7205" h="12098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155"/>
                    <a:pt x="761" y="2250"/>
                    <a:pt x="1216" y="3344"/>
                  </a:cubicBezTo>
                  <a:cubicBezTo>
                    <a:pt x="1672" y="4408"/>
                    <a:pt x="2250" y="5502"/>
                    <a:pt x="2797" y="6505"/>
                  </a:cubicBezTo>
                  <a:cubicBezTo>
                    <a:pt x="3405" y="7538"/>
                    <a:pt x="4074" y="8541"/>
                    <a:pt x="4773" y="9484"/>
                  </a:cubicBezTo>
                  <a:cubicBezTo>
                    <a:pt x="5502" y="10426"/>
                    <a:pt x="6293" y="11338"/>
                    <a:pt x="7204" y="12098"/>
                  </a:cubicBezTo>
                  <a:cubicBezTo>
                    <a:pt x="6566" y="11095"/>
                    <a:pt x="5928" y="10122"/>
                    <a:pt x="5320" y="9119"/>
                  </a:cubicBezTo>
                  <a:cubicBezTo>
                    <a:pt x="4712" y="8116"/>
                    <a:pt x="4104" y="7113"/>
                    <a:pt x="3527" y="6079"/>
                  </a:cubicBezTo>
                  <a:cubicBezTo>
                    <a:pt x="2919" y="5107"/>
                    <a:pt x="2341" y="4073"/>
                    <a:pt x="1794" y="3040"/>
                  </a:cubicBezTo>
                  <a:cubicBezTo>
                    <a:pt x="1216" y="2067"/>
                    <a:pt x="609" y="103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7966225" y="1415200"/>
              <a:ext cx="351850" cy="617825"/>
            </a:xfrm>
            <a:custGeom>
              <a:avLst/>
              <a:gdLst/>
              <a:ahLst/>
              <a:cxnLst/>
              <a:rect l="l" t="t" r="r" b="b"/>
              <a:pathLst>
                <a:path w="14074" h="24713" extrusionOk="0">
                  <a:moveTo>
                    <a:pt x="0" y="1"/>
                  </a:moveTo>
                  <a:cubicBezTo>
                    <a:pt x="882" y="2220"/>
                    <a:pt x="1824" y="4408"/>
                    <a:pt x="2858" y="6475"/>
                  </a:cubicBezTo>
                  <a:cubicBezTo>
                    <a:pt x="3830" y="8663"/>
                    <a:pt x="4955" y="10791"/>
                    <a:pt x="6079" y="12858"/>
                  </a:cubicBezTo>
                  <a:cubicBezTo>
                    <a:pt x="6657" y="13922"/>
                    <a:pt x="7234" y="14955"/>
                    <a:pt x="7842" y="15989"/>
                  </a:cubicBezTo>
                  <a:cubicBezTo>
                    <a:pt x="8146" y="16475"/>
                    <a:pt x="8450" y="17022"/>
                    <a:pt x="8754" y="17509"/>
                  </a:cubicBezTo>
                  <a:cubicBezTo>
                    <a:pt x="9058" y="18025"/>
                    <a:pt x="9362" y="18542"/>
                    <a:pt x="9697" y="19028"/>
                  </a:cubicBezTo>
                  <a:cubicBezTo>
                    <a:pt x="11034" y="21034"/>
                    <a:pt x="12402" y="23010"/>
                    <a:pt x="14074" y="24712"/>
                  </a:cubicBezTo>
                  <a:cubicBezTo>
                    <a:pt x="13709" y="24226"/>
                    <a:pt x="13374" y="23770"/>
                    <a:pt x="13040" y="23284"/>
                  </a:cubicBezTo>
                  <a:lnTo>
                    <a:pt x="12098" y="21794"/>
                  </a:lnTo>
                  <a:cubicBezTo>
                    <a:pt x="11490" y="20822"/>
                    <a:pt x="10882" y="19788"/>
                    <a:pt x="10274" y="18755"/>
                  </a:cubicBezTo>
                  <a:cubicBezTo>
                    <a:pt x="9058" y="16718"/>
                    <a:pt x="7903" y="14621"/>
                    <a:pt x="6779" y="12524"/>
                  </a:cubicBezTo>
                  <a:cubicBezTo>
                    <a:pt x="5624" y="10426"/>
                    <a:pt x="4529" y="8359"/>
                    <a:pt x="3374" y="6262"/>
                  </a:cubicBezTo>
                  <a:cubicBezTo>
                    <a:pt x="2280" y="4165"/>
                    <a:pt x="1155" y="20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8001175" y="1092250"/>
              <a:ext cx="214325" cy="323750"/>
            </a:xfrm>
            <a:custGeom>
              <a:avLst/>
              <a:gdLst/>
              <a:ahLst/>
              <a:cxnLst/>
              <a:rect l="l" t="t" r="r" b="b"/>
              <a:pathLst>
                <a:path w="8573" h="12950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368"/>
                    <a:pt x="152" y="2706"/>
                    <a:pt x="517" y="4104"/>
                  </a:cubicBezTo>
                  <a:cubicBezTo>
                    <a:pt x="852" y="5411"/>
                    <a:pt x="1368" y="6748"/>
                    <a:pt x="2098" y="7934"/>
                  </a:cubicBezTo>
                  <a:cubicBezTo>
                    <a:pt x="2493" y="8511"/>
                    <a:pt x="2888" y="9058"/>
                    <a:pt x="3344" y="9606"/>
                  </a:cubicBezTo>
                  <a:cubicBezTo>
                    <a:pt x="3800" y="10122"/>
                    <a:pt x="4317" y="10639"/>
                    <a:pt x="4864" y="11034"/>
                  </a:cubicBezTo>
                  <a:cubicBezTo>
                    <a:pt x="5988" y="11916"/>
                    <a:pt x="7235" y="12554"/>
                    <a:pt x="8572" y="12949"/>
                  </a:cubicBezTo>
                  <a:cubicBezTo>
                    <a:pt x="7387" y="12250"/>
                    <a:pt x="6292" y="11490"/>
                    <a:pt x="5289" y="10578"/>
                  </a:cubicBezTo>
                  <a:cubicBezTo>
                    <a:pt x="4317" y="9666"/>
                    <a:pt x="3466" y="8663"/>
                    <a:pt x="2797" y="7508"/>
                  </a:cubicBezTo>
                  <a:cubicBezTo>
                    <a:pt x="2402" y="6931"/>
                    <a:pt x="2098" y="6384"/>
                    <a:pt x="1824" y="5776"/>
                  </a:cubicBezTo>
                  <a:cubicBezTo>
                    <a:pt x="1520" y="5168"/>
                    <a:pt x="1308" y="4560"/>
                    <a:pt x="1064" y="3891"/>
                  </a:cubicBezTo>
                  <a:cubicBezTo>
                    <a:pt x="669" y="2645"/>
                    <a:pt x="304" y="1368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8215475" y="885550"/>
              <a:ext cx="493950" cy="530450"/>
            </a:xfrm>
            <a:custGeom>
              <a:avLst/>
              <a:gdLst/>
              <a:ahLst/>
              <a:cxnLst/>
              <a:rect l="l" t="t" r="r" b="b"/>
              <a:pathLst>
                <a:path w="19758" h="21218" extrusionOk="0">
                  <a:moveTo>
                    <a:pt x="19757" y="1"/>
                  </a:moveTo>
                  <a:cubicBezTo>
                    <a:pt x="17690" y="1278"/>
                    <a:pt x="15715" y="2737"/>
                    <a:pt x="13861" y="4317"/>
                  </a:cubicBezTo>
                  <a:cubicBezTo>
                    <a:pt x="11946" y="5867"/>
                    <a:pt x="10213" y="7569"/>
                    <a:pt x="8511" y="9332"/>
                  </a:cubicBezTo>
                  <a:cubicBezTo>
                    <a:pt x="8085" y="9728"/>
                    <a:pt x="7660" y="10184"/>
                    <a:pt x="7234" y="10639"/>
                  </a:cubicBezTo>
                  <a:lnTo>
                    <a:pt x="6018" y="12007"/>
                  </a:lnTo>
                  <a:cubicBezTo>
                    <a:pt x="5654" y="12463"/>
                    <a:pt x="5259" y="12980"/>
                    <a:pt x="4894" y="13466"/>
                  </a:cubicBezTo>
                  <a:cubicBezTo>
                    <a:pt x="4499" y="13953"/>
                    <a:pt x="4134" y="14439"/>
                    <a:pt x="3800" y="14956"/>
                  </a:cubicBezTo>
                  <a:cubicBezTo>
                    <a:pt x="2310" y="16931"/>
                    <a:pt x="1094" y="19059"/>
                    <a:pt x="0" y="21217"/>
                  </a:cubicBezTo>
                  <a:cubicBezTo>
                    <a:pt x="334" y="20731"/>
                    <a:pt x="669" y="20184"/>
                    <a:pt x="1003" y="19697"/>
                  </a:cubicBezTo>
                  <a:lnTo>
                    <a:pt x="1520" y="18937"/>
                  </a:lnTo>
                  <a:lnTo>
                    <a:pt x="2037" y="18208"/>
                  </a:lnTo>
                  <a:lnTo>
                    <a:pt x="3100" y="16719"/>
                  </a:lnTo>
                  <a:lnTo>
                    <a:pt x="4225" y="15290"/>
                  </a:lnTo>
                  <a:cubicBezTo>
                    <a:pt x="5745" y="13375"/>
                    <a:pt x="7356" y="11551"/>
                    <a:pt x="9028" y="9819"/>
                  </a:cubicBezTo>
                  <a:cubicBezTo>
                    <a:pt x="10669" y="8056"/>
                    <a:pt x="12402" y="6354"/>
                    <a:pt x="14195" y="4712"/>
                  </a:cubicBezTo>
                  <a:lnTo>
                    <a:pt x="16931" y="2341"/>
                  </a:lnTo>
                  <a:cubicBezTo>
                    <a:pt x="17842" y="1521"/>
                    <a:pt x="18785" y="761"/>
                    <a:pt x="19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8215475" y="1415200"/>
              <a:ext cx="986350" cy="283475"/>
            </a:xfrm>
            <a:custGeom>
              <a:avLst/>
              <a:gdLst/>
              <a:ahLst/>
              <a:cxnLst/>
              <a:rect l="l" t="t" r="r" b="b"/>
              <a:pathLst>
                <a:path w="39454" h="113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1" y="2676"/>
                    <a:pt x="5228" y="4894"/>
                    <a:pt x="8329" y="6597"/>
                  </a:cubicBezTo>
                  <a:cubicBezTo>
                    <a:pt x="11459" y="8329"/>
                    <a:pt x="14833" y="9666"/>
                    <a:pt x="18329" y="10426"/>
                  </a:cubicBezTo>
                  <a:cubicBezTo>
                    <a:pt x="20092" y="10822"/>
                    <a:pt x="21855" y="11125"/>
                    <a:pt x="23648" y="11217"/>
                  </a:cubicBezTo>
                  <a:cubicBezTo>
                    <a:pt x="24560" y="11308"/>
                    <a:pt x="25441" y="11308"/>
                    <a:pt x="26353" y="11338"/>
                  </a:cubicBezTo>
                  <a:cubicBezTo>
                    <a:pt x="26779" y="11338"/>
                    <a:pt x="27235" y="11308"/>
                    <a:pt x="27691" y="11308"/>
                  </a:cubicBezTo>
                  <a:cubicBezTo>
                    <a:pt x="28147" y="11277"/>
                    <a:pt x="28542" y="11277"/>
                    <a:pt x="28998" y="11247"/>
                  </a:cubicBezTo>
                  <a:cubicBezTo>
                    <a:pt x="32584" y="10974"/>
                    <a:pt x="36080" y="10274"/>
                    <a:pt x="39454" y="9150"/>
                  </a:cubicBezTo>
                  <a:lnTo>
                    <a:pt x="39454" y="9150"/>
                  </a:lnTo>
                  <a:cubicBezTo>
                    <a:pt x="35989" y="9970"/>
                    <a:pt x="32493" y="10518"/>
                    <a:pt x="28967" y="10639"/>
                  </a:cubicBezTo>
                  <a:lnTo>
                    <a:pt x="26323" y="10639"/>
                  </a:lnTo>
                  <a:cubicBezTo>
                    <a:pt x="25441" y="10578"/>
                    <a:pt x="24560" y="10578"/>
                    <a:pt x="23678" y="10487"/>
                  </a:cubicBezTo>
                  <a:cubicBezTo>
                    <a:pt x="22827" y="10396"/>
                    <a:pt x="21946" y="10274"/>
                    <a:pt x="21064" y="10183"/>
                  </a:cubicBezTo>
                  <a:cubicBezTo>
                    <a:pt x="20183" y="10031"/>
                    <a:pt x="19332" y="9910"/>
                    <a:pt x="18481" y="9666"/>
                  </a:cubicBezTo>
                  <a:cubicBezTo>
                    <a:pt x="16779" y="9302"/>
                    <a:pt x="15076" y="8815"/>
                    <a:pt x="13435" y="8208"/>
                  </a:cubicBezTo>
                  <a:cubicBezTo>
                    <a:pt x="11763" y="7600"/>
                    <a:pt x="10152" y="6870"/>
                    <a:pt x="8602" y="6080"/>
                  </a:cubicBezTo>
                  <a:cubicBezTo>
                    <a:pt x="7052" y="5259"/>
                    <a:pt x="5532" y="4347"/>
                    <a:pt x="4073" y="3344"/>
                  </a:cubicBezTo>
                  <a:cubicBezTo>
                    <a:pt x="2645" y="2341"/>
                    <a:pt x="1246" y="124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7786875" y="1415200"/>
              <a:ext cx="428625" cy="410375"/>
            </a:xfrm>
            <a:custGeom>
              <a:avLst/>
              <a:gdLst/>
              <a:ahLst/>
              <a:cxnLst/>
              <a:rect l="l" t="t" r="r" b="b"/>
              <a:pathLst>
                <a:path w="17145" h="16415" extrusionOk="0">
                  <a:moveTo>
                    <a:pt x="17144" y="1"/>
                  </a:moveTo>
                  <a:lnTo>
                    <a:pt x="17144" y="1"/>
                  </a:lnTo>
                  <a:cubicBezTo>
                    <a:pt x="15533" y="1125"/>
                    <a:pt x="13983" y="2372"/>
                    <a:pt x="12433" y="3648"/>
                  </a:cubicBezTo>
                  <a:cubicBezTo>
                    <a:pt x="10913" y="4925"/>
                    <a:pt x="9454" y="6262"/>
                    <a:pt x="8025" y="7630"/>
                  </a:cubicBezTo>
                  <a:cubicBezTo>
                    <a:pt x="7296" y="8299"/>
                    <a:pt x="6597" y="9028"/>
                    <a:pt x="5898" y="9727"/>
                  </a:cubicBezTo>
                  <a:cubicBezTo>
                    <a:pt x="5199" y="10426"/>
                    <a:pt x="4469" y="11156"/>
                    <a:pt x="3831" y="11885"/>
                  </a:cubicBezTo>
                  <a:cubicBezTo>
                    <a:pt x="2493" y="13314"/>
                    <a:pt x="1217" y="14834"/>
                    <a:pt x="1" y="16414"/>
                  </a:cubicBezTo>
                  <a:cubicBezTo>
                    <a:pt x="1430" y="15077"/>
                    <a:pt x="2858" y="13679"/>
                    <a:pt x="4287" y="12311"/>
                  </a:cubicBezTo>
                  <a:lnTo>
                    <a:pt x="8542" y="8208"/>
                  </a:lnTo>
                  <a:cubicBezTo>
                    <a:pt x="11399" y="5472"/>
                    <a:pt x="14287" y="2767"/>
                    <a:pt x="171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8179750" y="1384050"/>
              <a:ext cx="63100" cy="74500"/>
            </a:xfrm>
            <a:custGeom>
              <a:avLst/>
              <a:gdLst/>
              <a:ahLst/>
              <a:cxnLst/>
              <a:rect l="l" t="t" r="r" b="b"/>
              <a:pathLst>
                <a:path w="2524" h="2980" extrusionOk="0">
                  <a:moveTo>
                    <a:pt x="1216" y="0"/>
                  </a:moveTo>
                  <a:cubicBezTo>
                    <a:pt x="548" y="0"/>
                    <a:pt x="1" y="700"/>
                    <a:pt x="1" y="1490"/>
                  </a:cubicBezTo>
                  <a:cubicBezTo>
                    <a:pt x="1" y="2341"/>
                    <a:pt x="608" y="2979"/>
                    <a:pt x="1308" y="2979"/>
                  </a:cubicBezTo>
                  <a:cubicBezTo>
                    <a:pt x="1976" y="2979"/>
                    <a:pt x="2523" y="2280"/>
                    <a:pt x="2523" y="1490"/>
                  </a:cubicBezTo>
                  <a:cubicBezTo>
                    <a:pt x="2523" y="700"/>
                    <a:pt x="1915" y="31"/>
                    <a:pt x="1216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8211675" y="1283750"/>
              <a:ext cx="213550" cy="219625"/>
            </a:xfrm>
            <a:custGeom>
              <a:avLst/>
              <a:gdLst/>
              <a:ahLst/>
              <a:cxnLst/>
              <a:rect l="l" t="t" r="r" b="b"/>
              <a:pathLst>
                <a:path w="8542" h="8785" fill="none" extrusionOk="0">
                  <a:moveTo>
                    <a:pt x="0" y="5563"/>
                  </a:moveTo>
                  <a:cubicBezTo>
                    <a:pt x="0" y="5563"/>
                    <a:pt x="486" y="0"/>
                    <a:pt x="4499" y="183"/>
                  </a:cubicBezTo>
                  <a:cubicBezTo>
                    <a:pt x="8541" y="395"/>
                    <a:pt x="6626" y="8785"/>
                    <a:pt x="0" y="5563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8007250" y="1291350"/>
              <a:ext cx="204450" cy="205200"/>
            </a:xfrm>
            <a:custGeom>
              <a:avLst/>
              <a:gdLst/>
              <a:ahLst/>
              <a:cxnLst/>
              <a:rect l="l" t="t" r="r" b="b"/>
              <a:pathLst>
                <a:path w="8178" h="8208" fill="none" extrusionOk="0">
                  <a:moveTo>
                    <a:pt x="8177" y="5167"/>
                  </a:moveTo>
                  <a:cubicBezTo>
                    <a:pt x="8177" y="5167"/>
                    <a:pt x="7478" y="0"/>
                    <a:pt x="3709" y="183"/>
                  </a:cubicBezTo>
                  <a:cubicBezTo>
                    <a:pt x="1" y="335"/>
                    <a:pt x="2128" y="8207"/>
                    <a:pt x="8177" y="5167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8139475" y="1420525"/>
              <a:ext cx="175550" cy="275875"/>
            </a:xfrm>
            <a:custGeom>
              <a:avLst/>
              <a:gdLst/>
              <a:ahLst/>
              <a:cxnLst/>
              <a:rect l="l" t="t" r="r" b="b"/>
              <a:pathLst>
                <a:path w="7022" h="11035" fill="none" extrusionOk="0">
                  <a:moveTo>
                    <a:pt x="1" y="8967"/>
                  </a:moveTo>
                  <a:cubicBezTo>
                    <a:pt x="943" y="2098"/>
                    <a:pt x="2919" y="0"/>
                    <a:pt x="2919" y="0"/>
                  </a:cubicBezTo>
                  <a:cubicBezTo>
                    <a:pt x="2919" y="0"/>
                    <a:pt x="6384" y="4408"/>
                    <a:pt x="7022" y="11034"/>
                  </a:cubicBezTo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7726100" y="1553500"/>
              <a:ext cx="1530450" cy="587500"/>
            </a:xfrm>
            <a:custGeom>
              <a:avLst/>
              <a:gdLst/>
              <a:ahLst/>
              <a:cxnLst/>
              <a:rect l="l" t="t" r="r" b="b"/>
              <a:pathLst>
                <a:path w="61218" h="23500" extrusionOk="0">
                  <a:moveTo>
                    <a:pt x="4377" y="1"/>
                  </a:moveTo>
                  <a:cubicBezTo>
                    <a:pt x="2250" y="7508"/>
                    <a:pt x="973" y="14165"/>
                    <a:pt x="335" y="18147"/>
                  </a:cubicBezTo>
                  <a:cubicBezTo>
                    <a:pt x="0" y="20396"/>
                    <a:pt x="1824" y="22615"/>
                    <a:pt x="4256" y="22889"/>
                  </a:cubicBezTo>
                  <a:cubicBezTo>
                    <a:pt x="8460" y="23314"/>
                    <a:pt x="12510" y="23500"/>
                    <a:pt x="16378" y="23500"/>
                  </a:cubicBezTo>
                  <a:cubicBezTo>
                    <a:pt x="24114" y="23500"/>
                    <a:pt x="31125" y="22757"/>
                    <a:pt x="37205" y="21703"/>
                  </a:cubicBezTo>
                  <a:cubicBezTo>
                    <a:pt x="37083" y="21521"/>
                    <a:pt x="36931" y="21369"/>
                    <a:pt x="36809" y="21156"/>
                  </a:cubicBezTo>
                  <a:cubicBezTo>
                    <a:pt x="46810" y="19180"/>
                    <a:pt x="54409" y="16110"/>
                    <a:pt x="58664" y="14104"/>
                  </a:cubicBezTo>
                  <a:cubicBezTo>
                    <a:pt x="60214" y="13375"/>
                    <a:pt x="61156" y="11642"/>
                    <a:pt x="61217" y="9758"/>
                  </a:cubicBezTo>
                  <a:lnTo>
                    <a:pt x="60184" y="9758"/>
                  </a:lnTo>
                  <a:cubicBezTo>
                    <a:pt x="35928" y="9758"/>
                    <a:pt x="14894" y="5806"/>
                    <a:pt x="4377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8264850" y="877825"/>
              <a:ext cx="1768300" cy="1503800"/>
            </a:xfrm>
            <a:custGeom>
              <a:avLst/>
              <a:gdLst/>
              <a:ahLst/>
              <a:cxnLst/>
              <a:rect l="l" t="t" r="r" b="b"/>
              <a:pathLst>
                <a:path w="70732" h="60152" extrusionOk="0">
                  <a:moveTo>
                    <a:pt x="38173" y="0"/>
                  </a:moveTo>
                  <a:cubicBezTo>
                    <a:pt x="37023" y="0"/>
                    <a:pt x="35841" y="421"/>
                    <a:pt x="34895" y="1252"/>
                  </a:cubicBezTo>
                  <a:cubicBezTo>
                    <a:pt x="18299" y="15873"/>
                    <a:pt x="5867" y="40736"/>
                    <a:pt x="1156" y="51162"/>
                  </a:cubicBezTo>
                  <a:cubicBezTo>
                    <a:pt x="1" y="53745"/>
                    <a:pt x="1369" y="56542"/>
                    <a:pt x="4043" y="57150"/>
                  </a:cubicBezTo>
                  <a:cubicBezTo>
                    <a:pt x="14112" y="59350"/>
                    <a:pt x="23646" y="60152"/>
                    <a:pt x="32200" y="60152"/>
                  </a:cubicBezTo>
                  <a:cubicBezTo>
                    <a:pt x="47868" y="60152"/>
                    <a:pt x="60247" y="57462"/>
                    <a:pt x="66598" y="55752"/>
                  </a:cubicBezTo>
                  <a:cubicBezTo>
                    <a:pt x="69121" y="55083"/>
                    <a:pt x="70732" y="52408"/>
                    <a:pt x="70033" y="49976"/>
                  </a:cubicBezTo>
                  <a:cubicBezTo>
                    <a:pt x="61765" y="20797"/>
                    <a:pt x="47175" y="6116"/>
                    <a:pt x="40913" y="948"/>
                  </a:cubicBezTo>
                  <a:cubicBezTo>
                    <a:pt x="40138" y="314"/>
                    <a:pt x="39168" y="0"/>
                    <a:pt x="38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8880375" y="937225"/>
              <a:ext cx="400475" cy="958250"/>
            </a:xfrm>
            <a:custGeom>
              <a:avLst/>
              <a:gdLst/>
              <a:ahLst/>
              <a:cxnLst/>
              <a:rect l="l" t="t" r="r" b="b"/>
              <a:pathLst>
                <a:path w="16019" h="38330" extrusionOk="0">
                  <a:moveTo>
                    <a:pt x="16019" y="1"/>
                  </a:moveTo>
                  <a:cubicBezTo>
                    <a:pt x="15685" y="1703"/>
                    <a:pt x="15259" y="3405"/>
                    <a:pt x="14773" y="5016"/>
                  </a:cubicBezTo>
                  <a:cubicBezTo>
                    <a:pt x="14317" y="6688"/>
                    <a:pt x="13770" y="8360"/>
                    <a:pt x="13222" y="10001"/>
                  </a:cubicBezTo>
                  <a:cubicBezTo>
                    <a:pt x="12067" y="13253"/>
                    <a:pt x="10821" y="16475"/>
                    <a:pt x="9423" y="19667"/>
                  </a:cubicBezTo>
                  <a:lnTo>
                    <a:pt x="8359" y="22068"/>
                  </a:lnTo>
                  <a:cubicBezTo>
                    <a:pt x="7994" y="22858"/>
                    <a:pt x="7630" y="23618"/>
                    <a:pt x="7235" y="24439"/>
                  </a:cubicBezTo>
                  <a:cubicBezTo>
                    <a:pt x="6535" y="26019"/>
                    <a:pt x="5684" y="27539"/>
                    <a:pt x="4924" y="29089"/>
                  </a:cubicBezTo>
                  <a:cubicBezTo>
                    <a:pt x="4560" y="29910"/>
                    <a:pt x="4134" y="30670"/>
                    <a:pt x="3709" y="31430"/>
                  </a:cubicBezTo>
                  <a:lnTo>
                    <a:pt x="2493" y="33740"/>
                  </a:lnTo>
                  <a:cubicBezTo>
                    <a:pt x="1703" y="35290"/>
                    <a:pt x="821" y="36780"/>
                    <a:pt x="0" y="38330"/>
                  </a:cubicBezTo>
                  <a:cubicBezTo>
                    <a:pt x="943" y="36840"/>
                    <a:pt x="1885" y="35412"/>
                    <a:pt x="2827" y="33922"/>
                  </a:cubicBezTo>
                  <a:cubicBezTo>
                    <a:pt x="3709" y="32433"/>
                    <a:pt x="4620" y="30913"/>
                    <a:pt x="5472" y="29393"/>
                  </a:cubicBezTo>
                  <a:cubicBezTo>
                    <a:pt x="6292" y="27874"/>
                    <a:pt x="7143" y="26323"/>
                    <a:pt x="7903" y="24773"/>
                  </a:cubicBezTo>
                  <a:cubicBezTo>
                    <a:pt x="8268" y="23953"/>
                    <a:pt x="8663" y="23193"/>
                    <a:pt x="9028" y="22402"/>
                  </a:cubicBezTo>
                  <a:lnTo>
                    <a:pt x="10092" y="20032"/>
                  </a:lnTo>
                  <a:cubicBezTo>
                    <a:pt x="11490" y="16840"/>
                    <a:pt x="12767" y="13557"/>
                    <a:pt x="13770" y="10214"/>
                  </a:cubicBezTo>
                  <a:cubicBezTo>
                    <a:pt x="14317" y="8542"/>
                    <a:pt x="14773" y="6870"/>
                    <a:pt x="15137" y="5168"/>
                  </a:cubicBezTo>
                  <a:cubicBezTo>
                    <a:pt x="15533" y="3466"/>
                    <a:pt x="15867" y="1733"/>
                    <a:pt x="16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8933575" y="1166725"/>
              <a:ext cx="487875" cy="946075"/>
            </a:xfrm>
            <a:custGeom>
              <a:avLst/>
              <a:gdLst/>
              <a:ahLst/>
              <a:cxnLst/>
              <a:rect l="l" t="t" r="r" b="b"/>
              <a:pathLst>
                <a:path w="19515" h="37843" extrusionOk="0">
                  <a:moveTo>
                    <a:pt x="19484" y="0"/>
                  </a:moveTo>
                  <a:cubicBezTo>
                    <a:pt x="19484" y="92"/>
                    <a:pt x="19453" y="213"/>
                    <a:pt x="19484" y="274"/>
                  </a:cubicBezTo>
                  <a:lnTo>
                    <a:pt x="19392" y="608"/>
                  </a:lnTo>
                  <a:cubicBezTo>
                    <a:pt x="19332" y="851"/>
                    <a:pt x="19301" y="1034"/>
                    <a:pt x="19210" y="1247"/>
                  </a:cubicBezTo>
                  <a:cubicBezTo>
                    <a:pt x="19058" y="1733"/>
                    <a:pt x="18937" y="2128"/>
                    <a:pt x="18785" y="2554"/>
                  </a:cubicBezTo>
                  <a:cubicBezTo>
                    <a:pt x="18541" y="3435"/>
                    <a:pt x="18237" y="4256"/>
                    <a:pt x="17934" y="5107"/>
                  </a:cubicBezTo>
                  <a:cubicBezTo>
                    <a:pt x="17326" y="6779"/>
                    <a:pt x="16718" y="8450"/>
                    <a:pt x="16019" y="10122"/>
                  </a:cubicBezTo>
                  <a:cubicBezTo>
                    <a:pt x="14681" y="13435"/>
                    <a:pt x="13253" y="16718"/>
                    <a:pt x="11642" y="19909"/>
                  </a:cubicBezTo>
                  <a:cubicBezTo>
                    <a:pt x="10091" y="23162"/>
                    <a:pt x="8359" y="26262"/>
                    <a:pt x="6444" y="29302"/>
                  </a:cubicBezTo>
                  <a:cubicBezTo>
                    <a:pt x="4499" y="32311"/>
                    <a:pt x="2432" y="35198"/>
                    <a:pt x="0" y="37843"/>
                  </a:cubicBezTo>
                  <a:cubicBezTo>
                    <a:pt x="2614" y="35411"/>
                    <a:pt x="4924" y="32584"/>
                    <a:pt x="6930" y="29606"/>
                  </a:cubicBezTo>
                  <a:cubicBezTo>
                    <a:pt x="8967" y="26657"/>
                    <a:pt x="10730" y="23496"/>
                    <a:pt x="12341" y="20274"/>
                  </a:cubicBezTo>
                  <a:cubicBezTo>
                    <a:pt x="13891" y="17022"/>
                    <a:pt x="15350" y="13739"/>
                    <a:pt x="16566" y="10335"/>
                  </a:cubicBezTo>
                  <a:cubicBezTo>
                    <a:pt x="17174" y="8633"/>
                    <a:pt x="17721" y="6931"/>
                    <a:pt x="18268" y="5228"/>
                  </a:cubicBezTo>
                  <a:cubicBezTo>
                    <a:pt x="18541" y="4377"/>
                    <a:pt x="18754" y="3496"/>
                    <a:pt x="18997" y="2645"/>
                  </a:cubicBezTo>
                  <a:cubicBezTo>
                    <a:pt x="19089" y="2219"/>
                    <a:pt x="19180" y="1794"/>
                    <a:pt x="19301" y="1338"/>
                  </a:cubicBezTo>
                  <a:cubicBezTo>
                    <a:pt x="19362" y="1155"/>
                    <a:pt x="19392" y="912"/>
                    <a:pt x="19453" y="699"/>
                  </a:cubicBezTo>
                  <a:lnTo>
                    <a:pt x="19484" y="365"/>
                  </a:lnTo>
                  <a:cubicBezTo>
                    <a:pt x="19484" y="244"/>
                    <a:pt x="19514" y="122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9042225" y="1305025"/>
              <a:ext cx="491675" cy="896700"/>
            </a:xfrm>
            <a:custGeom>
              <a:avLst/>
              <a:gdLst/>
              <a:ahLst/>
              <a:cxnLst/>
              <a:rect l="l" t="t" r="r" b="b"/>
              <a:pathLst>
                <a:path w="19667" h="35868" extrusionOk="0">
                  <a:moveTo>
                    <a:pt x="19667" y="0"/>
                  </a:moveTo>
                  <a:lnTo>
                    <a:pt x="19667" y="0"/>
                  </a:lnTo>
                  <a:cubicBezTo>
                    <a:pt x="19272" y="760"/>
                    <a:pt x="18968" y="1551"/>
                    <a:pt x="18542" y="2371"/>
                  </a:cubicBezTo>
                  <a:lnTo>
                    <a:pt x="17569" y="4742"/>
                  </a:lnTo>
                  <a:cubicBezTo>
                    <a:pt x="16870" y="6292"/>
                    <a:pt x="16202" y="7903"/>
                    <a:pt x="15502" y="9453"/>
                  </a:cubicBezTo>
                  <a:cubicBezTo>
                    <a:pt x="14135" y="12554"/>
                    <a:pt x="12706" y="15684"/>
                    <a:pt x="11156" y="18724"/>
                  </a:cubicBezTo>
                  <a:cubicBezTo>
                    <a:pt x="10396" y="20244"/>
                    <a:pt x="9575" y="21764"/>
                    <a:pt x="8755" y="23253"/>
                  </a:cubicBezTo>
                  <a:cubicBezTo>
                    <a:pt x="7904" y="24712"/>
                    <a:pt x="7052" y="26201"/>
                    <a:pt x="6141" y="27660"/>
                  </a:cubicBezTo>
                  <a:cubicBezTo>
                    <a:pt x="5229" y="29059"/>
                    <a:pt x="4256" y="30487"/>
                    <a:pt x="3253" y="31855"/>
                  </a:cubicBezTo>
                  <a:cubicBezTo>
                    <a:pt x="2250" y="33253"/>
                    <a:pt x="1156" y="34560"/>
                    <a:pt x="1" y="35867"/>
                  </a:cubicBezTo>
                  <a:cubicBezTo>
                    <a:pt x="2554" y="33527"/>
                    <a:pt x="4712" y="30852"/>
                    <a:pt x="6657" y="27995"/>
                  </a:cubicBezTo>
                  <a:cubicBezTo>
                    <a:pt x="8603" y="25137"/>
                    <a:pt x="10305" y="22128"/>
                    <a:pt x="11855" y="19058"/>
                  </a:cubicBezTo>
                  <a:cubicBezTo>
                    <a:pt x="13436" y="16019"/>
                    <a:pt x="14834" y="12858"/>
                    <a:pt x="16110" y="9666"/>
                  </a:cubicBezTo>
                  <a:cubicBezTo>
                    <a:pt x="16779" y="8086"/>
                    <a:pt x="17387" y="6475"/>
                    <a:pt x="17934" y="4864"/>
                  </a:cubicBezTo>
                  <a:cubicBezTo>
                    <a:pt x="18542" y="3222"/>
                    <a:pt x="19059" y="1581"/>
                    <a:pt x="19667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9067300" y="1282975"/>
              <a:ext cx="966600" cy="1098850"/>
            </a:xfrm>
            <a:custGeom>
              <a:avLst/>
              <a:gdLst/>
              <a:ahLst/>
              <a:cxnLst/>
              <a:rect l="l" t="t" r="r" b="b"/>
              <a:pathLst>
                <a:path w="38664" h="43954" extrusionOk="0">
                  <a:moveTo>
                    <a:pt x="22402" y="1"/>
                  </a:moveTo>
                  <a:cubicBezTo>
                    <a:pt x="17144" y="17083"/>
                    <a:pt x="5350" y="35898"/>
                    <a:pt x="1" y="43953"/>
                  </a:cubicBezTo>
                  <a:cubicBezTo>
                    <a:pt x="89" y="43953"/>
                    <a:pt x="178" y="43953"/>
                    <a:pt x="266" y="43953"/>
                  </a:cubicBezTo>
                  <a:cubicBezTo>
                    <a:pt x="15855" y="43953"/>
                    <a:pt x="28183" y="41299"/>
                    <a:pt x="34500" y="39546"/>
                  </a:cubicBezTo>
                  <a:cubicBezTo>
                    <a:pt x="37083" y="38877"/>
                    <a:pt x="38664" y="36202"/>
                    <a:pt x="37935" y="33770"/>
                  </a:cubicBezTo>
                  <a:cubicBezTo>
                    <a:pt x="33770" y="18998"/>
                    <a:pt x="27965" y="7965"/>
                    <a:pt x="2240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9121250" y="1349400"/>
              <a:ext cx="950650" cy="1043050"/>
            </a:xfrm>
            <a:custGeom>
              <a:avLst/>
              <a:gdLst/>
              <a:ahLst/>
              <a:cxnLst/>
              <a:rect l="l" t="t" r="r" b="b"/>
              <a:pathLst>
                <a:path w="38026" h="41722" extrusionOk="0">
                  <a:moveTo>
                    <a:pt x="22574" y="1"/>
                  </a:moveTo>
                  <a:cubicBezTo>
                    <a:pt x="22457" y="1"/>
                    <a:pt x="22345" y="78"/>
                    <a:pt x="22311" y="231"/>
                  </a:cubicBezTo>
                  <a:cubicBezTo>
                    <a:pt x="16688" y="16402"/>
                    <a:pt x="5502" y="33667"/>
                    <a:pt x="1" y="41721"/>
                  </a:cubicBezTo>
                  <a:cubicBezTo>
                    <a:pt x="15320" y="41539"/>
                    <a:pt x="27387" y="38986"/>
                    <a:pt x="33710" y="37314"/>
                  </a:cubicBezTo>
                  <a:cubicBezTo>
                    <a:pt x="36354" y="36615"/>
                    <a:pt x="38026" y="33971"/>
                    <a:pt x="37327" y="31539"/>
                  </a:cubicBezTo>
                  <a:cubicBezTo>
                    <a:pt x="33406" y="18195"/>
                    <a:pt x="28086" y="7891"/>
                    <a:pt x="22828" y="140"/>
                  </a:cubicBezTo>
                  <a:cubicBezTo>
                    <a:pt x="22761" y="47"/>
                    <a:pt x="22666" y="1"/>
                    <a:pt x="225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9236000" y="1553500"/>
              <a:ext cx="501550" cy="809300"/>
            </a:xfrm>
            <a:custGeom>
              <a:avLst/>
              <a:gdLst/>
              <a:ahLst/>
              <a:cxnLst/>
              <a:rect l="l" t="t" r="r" b="b"/>
              <a:pathLst>
                <a:path w="20062" h="32372" extrusionOk="0">
                  <a:moveTo>
                    <a:pt x="20062" y="1"/>
                  </a:moveTo>
                  <a:cubicBezTo>
                    <a:pt x="19758" y="730"/>
                    <a:pt x="19454" y="1490"/>
                    <a:pt x="19180" y="2250"/>
                  </a:cubicBezTo>
                  <a:cubicBezTo>
                    <a:pt x="18937" y="3010"/>
                    <a:pt x="18663" y="3770"/>
                    <a:pt x="18329" y="4499"/>
                  </a:cubicBezTo>
                  <a:cubicBezTo>
                    <a:pt x="17721" y="5958"/>
                    <a:pt x="17113" y="7448"/>
                    <a:pt x="16384" y="8907"/>
                  </a:cubicBezTo>
                  <a:cubicBezTo>
                    <a:pt x="15046" y="11825"/>
                    <a:pt x="13496" y="14591"/>
                    <a:pt x="11824" y="17326"/>
                  </a:cubicBezTo>
                  <a:lnTo>
                    <a:pt x="10578" y="19332"/>
                  </a:lnTo>
                  <a:lnTo>
                    <a:pt x="9241" y="21308"/>
                  </a:lnTo>
                  <a:cubicBezTo>
                    <a:pt x="8329" y="22645"/>
                    <a:pt x="7387" y="23922"/>
                    <a:pt x="6384" y="25199"/>
                  </a:cubicBezTo>
                  <a:cubicBezTo>
                    <a:pt x="4408" y="27691"/>
                    <a:pt x="2341" y="30123"/>
                    <a:pt x="1" y="32372"/>
                  </a:cubicBezTo>
                  <a:cubicBezTo>
                    <a:pt x="2523" y="30366"/>
                    <a:pt x="4803" y="28056"/>
                    <a:pt x="6840" y="25594"/>
                  </a:cubicBezTo>
                  <a:cubicBezTo>
                    <a:pt x="8937" y="23132"/>
                    <a:pt x="10821" y="20518"/>
                    <a:pt x="12493" y="17752"/>
                  </a:cubicBezTo>
                  <a:cubicBezTo>
                    <a:pt x="14165" y="14986"/>
                    <a:pt x="15685" y="12159"/>
                    <a:pt x="16961" y="9150"/>
                  </a:cubicBezTo>
                  <a:cubicBezTo>
                    <a:pt x="17265" y="8390"/>
                    <a:pt x="17600" y="7660"/>
                    <a:pt x="17873" y="6900"/>
                  </a:cubicBezTo>
                  <a:lnTo>
                    <a:pt x="18694" y="4621"/>
                  </a:lnTo>
                  <a:cubicBezTo>
                    <a:pt x="18998" y="3861"/>
                    <a:pt x="19180" y="3071"/>
                    <a:pt x="19423" y="2311"/>
                  </a:cubicBezTo>
                  <a:cubicBezTo>
                    <a:pt x="19636" y="1551"/>
                    <a:pt x="19849" y="761"/>
                    <a:pt x="2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9454850" y="1763225"/>
              <a:ext cx="368575" cy="579825"/>
            </a:xfrm>
            <a:custGeom>
              <a:avLst/>
              <a:gdLst/>
              <a:ahLst/>
              <a:cxnLst/>
              <a:rect l="l" t="t" r="r" b="b"/>
              <a:pathLst>
                <a:path w="14743" h="23193" extrusionOk="0">
                  <a:moveTo>
                    <a:pt x="14742" y="1"/>
                  </a:moveTo>
                  <a:lnTo>
                    <a:pt x="14742" y="1"/>
                  </a:lnTo>
                  <a:cubicBezTo>
                    <a:pt x="14499" y="548"/>
                    <a:pt x="14317" y="1095"/>
                    <a:pt x="14134" y="1642"/>
                  </a:cubicBezTo>
                  <a:cubicBezTo>
                    <a:pt x="13952" y="2159"/>
                    <a:pt x="13739" y="2736"/>
                    <a:pt x="13527" y="3284"/>
                  </a:cubicBezTo>
                  <a:cubicBezTo>
                    <a:pt x="13071" y="4347"/>
                    <a:pt x="12645" y="5442"/>
                    <a:pt x="12159" y="6475"/>
                  </a:cubicBezTo>
                  <a:cubicBezTo>
                    <a:pt x="11217" y="8572"/>
                    <a:pt x="10061" y="10609"/>
                    <a:pt x="8846" y="12554"/>
                  </a:cubicBezTo>
                  <a:cubicBezTo>
                    <a:pt x="8511" y="13010"/>
                    <a:pt x="8207" y="13497"/>
                    <a:pt x="7903" y="13983"/>
                  </a:cubicBezTo>
                  <a:lnTo>
                    <a:pt x="6900" y="15411"/>
                  </a:lnTo>
                  <a:cubicBezTo>
                    <a:pt x="6232" y="16293"/>
                    <a:pt x="5502" y="17266"/>
                    <a:pt x="4773" y="18147"/>
                  </a:cubicBezTo>
                  <a:cubicBezTo>
                    <a:pt x="3314" y="19910"/>
                    <a:pt x="1733" y="21643"/>
                    <a:pt x="0" y="23193"/>
                  </a:cubicBezTo>
                  <a:cubicBezTo>
                    <a:pt x="1946" y="21886"/>
                    <a:pt x="3648" y="20275"/>
                    <a:pt x="5320" y="18573"/>
                  </a:cubicBezTo>
                  <a:cubicBezTo>
                    <a:pt x="6900" y="16870"/>
                    <a:pt x="8329" y="14986"/>
                    <a:pt x="9575" y="13010"/>
                  </a:cubicBezTo>
                  <a:cubicBezTo>
                    <a:pt x="10791" y="10974"/>
                    <a:pt x="11916" y="8937"/>
                    <a:pt x="12767" y="6718"/>
                  </a:cubicBezTo>
                  <a:cubicBezTo>
                    <a:pt x="12949" y="6202"/>
                    <a:pt x="13223" y="5654"/>
                    <a:pt x="13375" y="5107"/>
                  </a:cubicBezTo>
                  <a:lnTo>
                    <a:pt x="13891" y="3436"/>
                  </a:lnTo>
                  <a:cubicBezTo>
                    <a:pt x="14104" y="2858"/>
                    <a:pt x="14195" y="2281"/>
                    <a:pt x="14347" y="1703"/>
                  </a:cubicBezTo>
                  <a:cubicBezTo>
                    <a:pt x="14469" y="1156"/>
                    <a:pt x="14621" y="578"/>
                    <a:pt x="14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9720800" y="1941050"/>
              <a:ext cx="197600" cy="359450"/>
            </a:xfrm>
            <a:custGeom>
              <a:avLst/>
              <a:gdLst/>
              <a:ahLst/>
              <a:cxnLst/>
              <a:rect l="l" t="t" r="r" b="b"/>
              <a:pathLst>
                <a:path w="7904" h="14378" extrusionOk="0">
                  <a:moveTo>
                    <a:pt x="7873" y="0"/>
                  </a:moveTo>
                  <a:lnTo>
                    <a:pt x="7873" y="0"/>
                  </a:lnTo>
                  <a:cubicBezTo>
                    <a:pt x="7600" y="1368"/>
                    <a:pt x="7114" y="2614"/>
                    <a:pt x="6536" y="3891"/>
                  </a:cubicBezTo>
                  <a:cubicBezTo>
                    <a:pt x="5959" y="5137"/>
                    <a:pt x="5320" y="6323"/>
                    <a:pt x="4591" y="7478"/>
                  </a:cubicBezTo>
                  <a:cubicBezTo>
                    <a:pt x="3861" y="8663"/>
                    <a:pt x="3101" y="9818"/>
                    <a:pt x="2341" y="10943"/>
                  </a:cubicBezTo>
                  <a:lnTo>
                    <a:pt x="1" y="14378"/>
                  </a:lnTo>
                  <a:cubicBezTo>
                    <a:pt x="1034" y="13405"/>
                    <a:pt x="1977" y="12402"/>
                    <a:pt x="2858" y="11277"/>
                  </a:cubicBezTo>
                  <a:cubicBezTo>
                    <a:pt x="3253" y="10760"/>
                    <a:pt x="3679" y="10183"/>
                    <a:pt x="4104" y="9605"/>
                  </a:cubicBezTo>
                  <a:cubicBezTo>
                    <a:pt x="4469" y="9058"/>
                    <a:pt x="4864" y="8481"/>
                    <a:pt x="5229" y="7873"/>
                  </a:cubicBezTo>
                  <a:cubicBezTo>
                    <a:pt x="5959" y="6687"/>
                    <a:pt x="6658" y="5441"/>
                    <a:pt x="7114" y="4104"/>
                  </a:cubicBezTo>
                  <a:cubicBezTo>
                    <a:pt x="7570" y="2827"/>
                    <a:pt x="7904" y="1399"/>
                    <a:pt x="78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8282325" y="987375"/>
              <a:ext cx="1114800" cy="1404325"/>
            </a:xfrm>
            <a:custGeom>
              <a:avLst/>
              <a:gdLst/>
              <a:ahLst/>
              <a:cxnLst/>
              <a:rect l="l" t="t" r="r" b="b"/>
              <a:pathLst>
                <a:path w="44592" h="56173" extrusionOk="0">
                  <a:moveTo>
                    <a:pt x="30913" y="1"/>
                  </a:moveTo>
                  <a:cubicBezTo>
                    <a:pt x="28087" y="2767"/>
                    <a:pt x="25442" y="5807"/>
                    <a:pt x="22919" y="8968"/>
                  </a:cubicBezTo>
                  <a:cubicBezTo>
                    <a:pt x="22555" y="9454"/>
                    <a:pt x="22129" y="9940"/>
                    <a:pt x="21734" y="10457"/>
                  </a:cubicBezTo>
                  <a:cubicBezTo>
                    <a:pt x="21703" y="10487"/>
                    <a:pt x="21673" y="10518"/>
                    <a:pt x="21643" y="10609"/>
                  </a:cubicBezTo>
                  <a:cubicBezTo>
                    <a:pt x="21248" y="11095"/>
                    <a:pt x="20913" y="11551"/>
                    <a:pt x="20518" y="12038"/>
                  </a:cubicBezTo>
                  <a:cubicBezTo>
                    <a:pt x="20488" y="12129"/>
                    <a:pt x="20427" y="12190"/>
                    <a:pt x="20366" y="12220"/>
                  </a:cubicBezTo>
                  <a:cubicBezTo>
                    <a:pt x="20032" y="12676"/>
                    <a:pt x="19697" y="13193"/>
                    <a:pt x="19363" y="13649"/>
                  </a:cubicBezTo>
                  <a:cubicBezTo>
                    <a:pt x="19272" y="13709"/>
                    <a:pt x="19241" y="13801"/>
                    <a:pt x="19150" y="13861"/>
                  </a:cubicBezTo>
                  <a:cubicBezTo>
                    <a:pt x="18816" y="14317"/>
                    <a:pt x="18482" y="14804"/>
                    <a:pt x="18178" y="15260"/>
                  </a:cubicBezTo>
                  <a:cubicBezTo>
                    <a:pt x="18086" y="15351"/>
                    <a:pt x="18056" y="15412"/>
                    <a:pt x="17995" y="15533"/>
                  </a:cubicBezTo>
                  <a:cubicBezTo>
                    <a:pt x="17630" y="15989"/>
                    <a:pt x="17326" y="16475"/>
                    <a:pt x="16992" y="16931"/>
                  </a:cubicBezTo>
                  <a:cubicBezTo>
                    <a:pt x="16962" y="17023"/>
                    <a:pt x="16871" y="17114"/>
                    <a:pt x="16840" y="17174"/>
                  </a:cubicBezTo>
                  <a:cubicBezTo>
                    <a:pt x="16506" y="17661"/>
                    <a:pt x="16202" y="18117"/>
                    <a:pt x="15898" y="18603"/>
                  </a:cubicBezTo>
                  <a:cubicBezTo>
                    <a:pt x="15837" y="18694"/>
                    <a:pt x="15807" y="18755"/>
                    <a:pt x="15746" y="18846"/>
                  </a:cubicBezTo>
                  <a:cubicBezTo>
                    <a:pt x="15412" y="19333"/>
                    <a:pt x="15077" y="19819"/>
                    <a:pt x="14804" y="20336"/>
                  </a:cubicBezTo>
                  <a:cubicBezTo>
                    <a:pt x="14743" y="20366"/>
                    <a:pt x="14712" y="20427"/>
                    <a:pt x="14712" y="20488"/>
                  </a:cubicBezTo>
                  <a:cubicBezTo>
                    <a:pt x="14378" y="21004"/>
                    <a:pt x="14074" y="21491"/>
                    <a:pt x="13709" y="22007"/>
                  </a:cubicBezTo>
                  <a:cubicBezTo>
                    <a:pt x="11673" y="25229"/>
                    <a:pt x="9819" y="28451"/>
                    <a:pt x="8147" y="31460"/>
                  </a:cubicBezTo>
                  <a:cubicBezTo>
                    <a:pt x="8086" y="31491"/>
                    <a:pt x="8086" y="31521"/>
                    <a:pt x="8056" y="31582"/>
                  </a:cubicBezTo>
                  <a:lnTo>
                    <a:pt x="7387" y="32828"/>
                  </a:lnTo>
                  <a:cubicBezTo>
                    <a:pt x="7326" y="32950"/>
                    <a:pt x="7265" y="33071"/>
                    <a:pt x="7174" y="33132"/>
                  </a:cubicBezTo>
                  <a:cubicBezTo>
                    <a:pt x="6992" y="33527"/>
                    <a:pt x="6779" y="33892"/>
                    <a:pt x="6566" y="34226"/>
                  </a:cubicBezTo>
                  <a:cubicBezTo>
                    <a:pt x="6506" y="34378"/>
                    <a:pt x="6414" y="34530"/>
                    <a:pt x="6354" y="34652"/>
                  </a:cubicBezTo>
                  <a:cubicBezTo>
                    <a:pt x="6171" y="34986"/>
                    <a:pt x="6019" y="35351"/>
                    <a:pt x="5807" y="35685"/>
                  </a:cubicBezTo>
                  <a:cubicBezTo>
                    <a:pt x="5746" y="35837"/>
                    <a:pt x="5655" y="35989"/>
                    <a:pt x="5563" y="36172"/>
                  </a:cubicBezTo>
                  <a:cubicBezTo>
                    <a:pt x="5411" y="36476"/>
                    <a:pt x="5199" y="36810"/>
                    <a:pt x="5047" y="37114"/>
                  </a:cubicBezTo>
                  <a:cubicBezTo>
                    <a:pt x="4986" y="37327"/>
                    <a:pt x="4864" y="37479"/>
                    <a:pt x="4803" y="37661"/>
                  </a:cubicBezTo>
                  <a:cubicBezTo>
                    <a:pt x="4651" y="37965"/>
                    <a:pt x="4499" y="38239"/>
                    <a:pt x="4348" y="38543"/>
                  </a:cubicBezTo>
                  <a:cubicBezTo>
                    <a:pt x="4256" y="38725"/>
                    <a:pt x="4135" y="38907"/>
                    <a:pt x="4074" y="39090"/>
                  </a:cubicBezTo>
                  <a:cubicBezTo>
                    <a:pt x="3922" y="39363"/>
                    <a:pt x="3800" y="39637"/>
                    <a:pt x="3679" y="39910"/>
                  </a:cubicBezTo>
                  <a:cubicBezTo>
                    <a:pt x="3588" y="40093"/>
                    <a:pt x="3496" y="40275"/>
                    <a:pt x="3436" y="40458"/>
                  </a:cubicBezTo>
                  <a:cubicBezTo>
                    <a:pt x="3314" y="40701"/>
                    <a:pt x="3192" y="40974"/>
                    <a:pt x="3071" y="41187"/>
                  </a:cubicBezTo>
                  <a:cubicBezTo>
                    <a:pt x="2980" y="41369"/>
                    <a:pt x="2889" y="41582"/>
                    <a:pt x="2767" y="41765"/>
                  </a:cubicBezTo>
                  <a:cubicBezTo>
                    <a:pt x="2676" y="41977"/>
                    <a:pt x="2554" y="42220"/>
                    <a:pt x="2463" y="42403"/>
                  </a:cubicBezTo>
                  <a:cubicBezTo>
                    <a:pt x="2372" y="42585"/>
                    <a:pt x="2281" y="42828"/>
                    <a:pt x="2159" y="43011"/>
                  </a:cubicBezTo>
                  <a:cubicBezTo>
                    <a:pt x="2098" y="43193"/>
                    <a:pt x="1977" y="43406"/>
                    <a:pt x="1916" y="43588"/>
                  </a:cubicBezTo>
                  <a:cubicBezTo>
                    <a:pt x="1794" y="43801"/>
                    <a:pt x="1703" y="44014"/>
                    <a:pt x="1612" y="44196"/>
                  </a:cubicBezTo>
                  <a:cubicBezTo>
                    <a:pt x="1521" y="44348"/>
                    <a:pt x="1460" y="44531"/>
                    <a:pt x="1369" y="44682"/>
                  </a:cubicBezTo>
                  <a:cubicBezTo>
                    <a:pt x="1247" y="44926"/>
                    <a:pt x="1186" y="45138"/>
                    <a:pt x="1065" y="45321"/>
                  </a:cubicBezTo>
                  <a:cubicBezTo>
                    <a:pt x="1004" y="45442"/>
                    <a:pt x="943" y="45594"/>
                    <a:pt x="882" y="45716"/>
                  </a:cubicBezTo>
                  <a:cubicBezTo>
                    <a:pt x="730" y="46050"/>
                    <a:pt x="578" y="46354"/>
                    <a:pt x="426" y="46689"/>
                  </a:cubicBezTo>
                  <a:cubicBezTo>
                    <a:pt x="123" y="47357"/>
                    <a:pt x="1" y="47996"/>
                    <a:pt x="1" y="48634"/>
                  </a:cubicBezTo>
                  <a:cubicBezTo>
                    <a:pt x="1" y="49424"/>
                    <a:pt x="244" y="50184"/>
                    <a:pt x="639" y="50853"/>
                  </a:cubicBezTo>
                  <a:cubicBezTo>
                    <a:pt x="791" y="51096"/>
                    <a:pt x="1004" y="51339"/>
                    <a:pt x="1217" y="51552"/>
                  </a:cubicBezTo>
                  <a:cubicBezTo>
                    <a:pt x="1460" y="51795"/>
                    <a:pt x="1673" y="51977"/>
                    <a:pt x="1946" y="52129"/>
                  </a:cubicBezTo>
                  <a:cubicBezTo>
                    <a:pt x="2372" y="52403"/>
                    <a:pt x="2828" y="52585"/>
                    <a:pt x="3314" y="52677"/>
                  </a:cubicBezTo>
                  <a:cubicBezTo>
                    <a:pt x="13460" y="54969"/>
                    <a:pt x="23015" y="55795"/>
                    <a:pt x="31601" y="55795"/>
                  </a:cubicBezTo>
                  <a:cubicBezTo>
                    <a:pt x="32352" y="55795"/>
                    <a:pt x="33096" y="55789"/>
                    <a:pt x="33831" y="55777"/>
                  </a:cubicBezTo>
                  <a:lnTo>
                    <a:pt x="33831" y="55777"/>
                  </a:lnTo>
                  <a:cubicBezTo>
                    <a:pt x="33740" y="55898"/>
                    <a:pt x="33649" y="56050"/>
                    <a:pt x="33558" y="56172"/>
                  </a:cubicBezTo>
                  <a:cubicBezTo>
                    <a:pt x="37479" y="56111"/>
                    <a:pt x="41157" y="55898"/>
                    <a:pt x="44591" y="55595"/>
                  </a:cubicBezTo>
                  <a:cubicBezTo>
                    <a:pt x="37053" y="36810"/>
                    <a:pt x="32555" y="13314"/>
                    <a:pt x="3091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8254225" y="1037950"/>
              <a:ext cx="1057025" cy="1360025"/>
            </a:xfrm>
            <a:custGeom>
              <a:avLst/>
              <a:gdLst/>
              <a:ahLst/>
              <a:cxnLst/>
              <a:rect l="l" t="t" r="r" b="b"/>
              <a:pathLst>
                <a:path w="42281" h="54401" extrusionOk="0">
                  <a:moveTo>
                    <a:pt x="29195" y="0"/>
                  </a:moveTo>
                  <a:cubicBezTo>
                    <a:pt x="29140" y="0"/>
                    <a:pt x="29079" y="25"/>
                    <a:pt x="29028" y="75"/>
                  </a:cubicBezTo>
                  <a:cubicBezTo>
                    <a:pt x="15381" y="15151"/>
                    <a:pt x="5320" y="35820"/>
                    <a:pt x="1186" y="45122"/>
                  </a:cubicBezTo>
                  <a:cubicBezTo>
                    <a:pt x="0" y="47796"/>
                    <a:pt x="1368" y="50684"/>
                    <a:pt x="4104" y="51292"/>
                  </a:cubicBezTo>
                  <a:cubicBezTo>
                    <a:pt x="14262" y="53581"/>
                    <a:pt x="23905" y="54400"/>
                    <a:pt x="32550" y="54400"/>
                  </a:cubicBezTo>
                  <a:cubicBezTo>
                    <a:pt x="35959" y="54400"/>
                    <a:pt x="39212" y="54273"/>
                    <a:pt x="42281" y="54058"/>
                  </a:cubicBezTo>
                  <a:cubicBezTo>
                    <a:pt x="34195" y="35760"/>
                    <a:pt x="30730" y="13054"/>
                    <a:pt x="29332" y="136"/>
                  </a:cubicBezTo>
                  <a:cubicBezTo>
                    <a:pt x="29332" y="48"/>
                    <a:pt x="29270" y="0"/>
                    <a:pt x="29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8837050" y="1234350"/>
              <a:ext cx="280425" cy="1147450"/>
            </a:xfrm>
            <a:custGeom>
              <a:avLst/>
              <a:gdLst/>
              <a:ahLst/>
              <a:cxnLst/>
              <a:rect l="l" t="t" r="r" b="b"/>
              <a:pathLst>
                <a:path w="11217" h="45898" extrusionOk="0">
                  <a:moveTo>
                    <a:pt x="1" y="1"/>
                  </a:moveTo>
                  <a:cubicBezTo>
                    <a:pt x="153" y="3952"/>
                    <a:pt x="548" y="7903"/>
                    <a:pt x="1034" y="11824"/>
                  </a:cubicBezTo>
                  <a:cubicBezTo>
                    <a:pt x="1612" y="15776"/>
                    <a:pt x="2311" y="19636"/>
                    <a:pt x="3223" y="23527"/>
                  </a:cubicBezTo>
                  <a:cubicBezTo>
                    <a:pt x="4104" y="27387"/>
                    <a:pt x="5259" y="31186"/>
                    <a:pt x="6536" y="34955"/>
                  </a:cubicBezTo>
                  <a:cubicBezTo>
                    <a:pt x="7843" y="38725"/>
                    <a:pt x="9423" y="42372"/>
                    <a:pt x="11217" y="45898"/>
                  </a:cubicBezTo>
                  <a:cubicBezTo>
                    <a:pt x="10882" y="44986"/>
                    <a:pt x="10487" y="44074"/>
                    <a:pt x="10123" y="43162"/>
                  </a:cubicBezTo>
                  <a:lnTo>
                    <a:pt x="9545" y="41794"/>
                  </a:lnTo>
                  <a:lnTo>
                    <a:pt x="9059" y="40396"/>
                  </a:lnTo>
                  <a:cubicBezTo>
                    <a:pt x="8755" y="39484"/>
                    <a:pt x="8360" y="38573"/>
                    <a:pt x="8056" y="37630"/>
                  </a:cubicBezTo>
                  <a:lnTo>
                    <a:pt x="7144" y="34803"/>
                  </a:lnTo>
                  <a:cubicBezTo>
                    <a:pt x="6809" y="33861"/>
                    <a:pt x="6566" y="32919"/>
                    <a:pt x="6293" y="31946"/>
                  </a:cubicBezTo>
                  <a:cubicBezTo>
                    <a:pt x="6019" y="31004"/>
                    <a:pt x="5715" y="30062"/>
                    <a:pt x="5472" y="29120"/>
                  </a:cubicBezTo>
                  <a:lnTo>
                    <a:pt x="4712" y="26262"/>
                  </a:lnTo>
                  <a:lnTo>
                    <a:pt x="4043" y="23375"/>
                  </a:lnTo>
                  <a:cubicBezTo>
                    <a:pt x="3132" y="19484"/>
                    <a:pt x="2372" y="15624"/>
                    <a:pt x="1673" y="11733"/>
                  </a:cubicBezTo>
                  <a:cubicBezTo>
                    <a:pt x="1369" y="9818"/>
                    <a:pt x="1034" y="7873"/>
                    <a:pt x="761" y="5897"/>
                  </a:cubicBezTo>
                  <a:cubicBezTo>
                    <a:pt x="457" y="3922"/>
                    <a:pt x="244" y="197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8622775" y="1542875"/>
              <a:ext cx="257625" cy="833625"/>
            </a:xfrm>
            <a:custGeom>
              <a:avLst/>
              <a:gdLst/>
              <a:ahLst/>
              <a:cxnLst/>
              <a:rect l="l" t="t" r="r" b="b"/>
              <a:pathLst>
                <a:path w="10305" h="33345" extrusionOk="0">
                  <a:moveTo>
                    <a:pt x="0" y="0"/>
                  </a:moveTo>
                  <a:lnTo>
                    <a:pt x="0" y="0"/>
                  </a:lnTo>
                  <a:cubicBezTo>
                    <a:pt x="335" y="2949"/>
                    <a:pt x="882" y="5775"/>
                    <a:pt x="1520" y="8633"/>
                  </a:cubicBezTo>
                  <a:cubicBezTo>
                    <a:pt x="1794" y="10091"/>
                    <a:pt x="2128" y="11520"/>
                    <a:pt x="2462" y="12918"/>
                  </a:cubicBezTo>
                  <a:cubicBezTo>
                    <a:pt x="2857" y="14377"/>
                    <a:pt x="3192" y="15775"/>
                    <a:pt x="3617" y="17174"/>
                  </a:cubicBezTo>
                  <a:cubicBezTo>
                    <a:pt x="4408" y="20000"/>
                    <a:pt x="5289" y="22766"/>
                    <a:pt x="6383" y="25502"/>
                  </a:cubicBezTo>
                  <a:cubicBezTo>
                    <a:pt x="7447" y="28207"/>
                    <a:pt x="8693" y="30912"/>
                    <a:pt x="10304" y="33344"/>
                  </a:cubicBezTo>
                  <a:cubicBezTo>
                    <a:pt x="10000" y="32645"/>
                    <a:pt x="9696" y="32007"/>
                    <a:pt x="9332" y="31368"/>
                  </a:cubicBezTo>
                  <a:cubicBezTo>
                    <a:pt x="8997" y="30700"/>
                    <a:pt x="8785" y="30031"/>
                    <a:pt x="8481" y="29332"/>
                  </a:cubicBezTo>
                  <a:cubicBezTo>
                    <a:pt x="8177" y="28694"/>
                    <a:pt x="7933" y="28025"/>
                    <a:pt x="7660" y="27326"/>
                  </a:cubicBezTo>
                  <a:lnTo>
                    <a:pt x="7295" y="26292"/>
                  </a:lnTo>
                  <a:lnTo>
                    <a:pt x="6961" y="25289"/>
                  </a:lnTo>
                  <a:cubicBezTo>
                    <a:pt x="5958" y="22554"/>
                    <a:pt x="5137" y="19757"/>
                    <a:pt x="4316" y="16961"/>
                  </a:cubicBezTo>
                  <a:cubicBezTo>
                    <a:pt x="3526" y="14195"/>
                    <a:pt x="2797" y="11338"/>
                    <a:pt x="2098" y="8511"/>
                  </a:cubicBezTo>
                  <a:cubicBezTo>
                    <a:pt x="1702" y="7113"/>
                    <a:pt x="1368" y="5684"/>
                    <a:pt x="1034" y="4256"/>
                  </a:cubicBezTo>
                  <a:cubicBezTo>
                    <a:pt x="669" y="2857"/>
                    <a:pt x="335" y="142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8479150" y="1894700"/>
              <a:ext cx="109450" cy="379200"/>
            </a:xfrm>
            <a:custGeom>
              <a:avLst/>
              <a:gdLst/>
              <a:ahLst/>
              <a:cxnLst/>
              <a:rect l="l" t="t" r="r" b="b"/>
              <a:pathLst>
                <a:path w="4378" h="15168" extrusionOk="0">
                  <a:moveTo>
                    <a:pt x="0" y="0"/>
                  </a:moveTo>
                  <a:cubicBezTo>
                    <a:pt x="31" y="1338"/>
                    <a:pt x="183" y="2645"/>
                    <a:pt x="426" y="3952"/>
                  </a:cubicBezTo>
                  <a:cubicBezTo>
                    <a:pt x="639" y="5228"/>
                    <a:pt x="912" y="6535"/>
                    <a:pt x="1247" y="7812"/>
                  </a:cubicBezTo>
                  <a:cubicBezTo>
                    <a:pt x="1611" y="9119"/>
                    <a:pt x="2007" y="10396"/>
                    <a:pt x="2523" y="11611"/>
                  </a:cubicBezTo>
                  <a:cubicBezTo>
                    <a:pt x="3010" y="12888"/>
                    <a:pt x="3617" y="14043"/>
                    <a:pt x="4377" y="15168"/>
                  </a:cubicBezTo>
                  <a:cubicBezTo>
                    <a:pt x="3921" y="13891"/>
                    <a:pt x="3496" y="12675"/>
                    <a:pt x="3070" y="11429"/>
                  </a:cubicBezTo>
                  <a:cubicBezTo>
                    <a:pt x="2888" y="10791"/>
                    <a:pt x="2675" y="10183"/>
                    <a:pt x="2523" y="9545"/>
                  </a:cubicBezTo>
                  <a:cubicBezTo>
                    <a:pt x="2310" y="8876"/>
                    <a:pt x="2159" y="8268"/>
                    <a:pt x="1976" y="7630"/>
                  </a:cubicBezTo>
                  <a:cubicBezTo>
                    <a:pt x="1642" y="6383"/>
                    <a:pt x="1338" y="5137"/>
                    <a:pt x="1003" y="3830"/>
                  </a:cubicBezTo>
                  <a:cubicBezTo>
                    <a:pt x="700" y="2554"/>
                    <a:pt x="335" y="127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8732200" y="1519300"/>
              <a:ext cx="212775" cy="755375"/>
            </a:xfrm>
            <a:custGeom>
              <a:avLst/>
              <a:gdLst/>
              <a:ahLst/>
              <a:cxnLst/>
              <a:rect l="l" t="t" r="r" b="b"/>
              <a:pathLst>
                <a:path w="8511" h="30215" extrusionOk="0">
                  <a:moveTo>
                    <a:pt x="0" y="1"/>
                  </a:moveTo>
                  <a:cubicBezTo>
                    <a:pt x="304" y="2585"/>
                    <a:pt x="760" y="5168"/>
                    <a:pt x="1246" y="7843"/>
                  </a:cubicBezTo>
                  <a:cubicBezTo>
                    <a:pt x="1733" y="10427"/>
                    <a:pt x="2341" y="12949"/>
                    <a:pt x="2979" y="15503"/>
                  </a:cubicBezTo>
                  <a:cubicBezTo>
                    <a:pt x="3344" y="16810"/>
                    <a:pt x="3678" y="18056"/>
                    <a:pt x="4043" y="19302"/>
                  </a:cubicBezTo>
                  <a:cubicBezTo>
                    <a:pt x="4256" y="19910"/>
                    <a:pt x="4468" y="20548"/>
                    <a:pt x="4651" y="21156"/>
                  </a:cubicBezTo>
                  <a:lnTo>
                    <a:pt x="4955" y="22129"/>
                  </a:lnTo>
                  <a:lnTo>
                    <a:pt x="5319" y="23041"/>
                  </a:lnTo>
                  <a:cubicBezTo>
                    <a:pt x="6171" y="25503"/>
                    <a:pt x="7143" y="27965"/>
                    <a:pt x="8511" y="30214"/>
                  </a:cubicBezTo>
                  <a:cubicBezTo>
                    <a:pt x="8237" y="29606"/>
                    <a:pt x="7994" y="28998"/>
                    <a:pt x="7751" y="28390"/>
                  </a:cubicBezTo>
                  <a:lnTo>
                    <a:pt x="7082" y="26536"/>
                  </a:lnTo>
                  <a:cubicBezTo>
                    <a:pt x="6718" y="25320"/>
                    <a:pt x="6292" y="24044"/>
                    <a:pt x="5927" y="22798"/>
                  </a:cubicBezTo>
                  <a:cubicBezTo>
                    <a:pt x="5167" y="20305"/>
                    <a:pt x="4468" y="17782"/>
                    <a:pt x="3830" y="15229"/>
                  </a:cubicBezTo>
                  <a:cubicBezTo>
                    <a:pt x="3131" y="12737"/>
                    <a:pt x="2523" y="10183"/>
                    <a:pt x="1885" y="76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8751200" y="1328575"/>
              <a:ext cx="464300" cy="433175"/>
            </a:xfrm>
            <a:custGeom>
              <a:avLst/>
              <a:gdLst/>
              <a:ahLst/>
              <a:cxnLst/>
              <a:rect l="l" t="t" r="r" b="b"/>
              <a:pathLst>
                <a:path w="18572" h="17327" extrusionOk="0">
                  <a:moveTo>
                    <a:pt x="0" y="1"/>
                  </a:moveTo>
                  <a:lnTo>
                    <a:pt x="0" y="1"/>
                  </a:lnTo>
                  <a:cubicBezTo>
                    <a:pt x="790" y="2037"/>
                    <a:pt x="1854" y="3982"/>
                    <a:pt x="3100" y="5806"/>
                  </a:cubicBezTo>
                  <a:cubicBezTo>
                    <a:pt x="3678" y="6718"/>
                    <a:pt x="4347" y="7599"/>
                    <a:pt x="5046" y="8481"/>
                  </a:cubicBezTo>
                  <a:cubicBezTo>
                    <a:pt x="5714" y="9332"/>
                    <a:pt x="6474" y="10153"/>
                    <a:pt x="7234" y="10943"/>
                  </a:cubicBezTo>
                  <a:cubicBezTo>
                    <a:pt x="8784" y="12493"/>
                    <a:pt x="10547" y="13891"/>
                    <a:pt x="12432" y="15016"/>
                  </a:cubicBezTo>
                  <a:cubicBezTo>
                    <a:pt x="13405" y="15563"/>
                    <a:pt x="14377" y="16019"/>
                    <a:pt x="15411" y="16445"/>
                  </a:cubicBezTo>
                  <a:lnTo>
                    <a:pt x="16171" y="16718"/>
                  </a:lnTo>
                  <a:lnTo>
                    <a:pt x="16961" y="16931"/>
                  </a:lnTo>
                  <a:cubicBezTo>
                    <a:pt x="17508" y="17083"/>
                    <a:pt x="18025" y="17205"/>
                    <a:pt x="18572" y="17326"/>
                  </a:cubicBezTo>
                  <a:cubicBezTo>
                    <a:pt x="16505" y="16597"/>
                    <a:pt x="14529" y="15624"/>
                    <a:pt x="12766" y="14439"/>
                  </a:cubicBezTo>
                  <a:cubicBezTo>
                    <a:pt x="11885" y="13831"/>
                    <a:pt x="11003" y="13192"/>
                    <a:pt x="10183" y="12493"/>
                  </a:cubicBezTo>
                  <a:cubicBezTo>
                    <a:pt x="9332" y="11824"/>
                    <a:pt x="8541" y="11095"/>
                    <a:pt x="7781" y="10335"/>
                  </a:cubicBezTo>
                  <a:cubicBezTo>
                    <a:pt x="6262" y="8815"/>
                    <a:pt x="4863" y="7174"/>
                    <a:pt x="3556" y="5441"/>
                  </a:cubicBezTo>
                  <a:cubicBezTo>
                    <a:pt x="2918" y="4560"/>
                    <a:pt x="2310" y="3678"/>
                    <a:pt x="1702" y="2767"/>
                  </a:cubicBezTo>
                  <a:cubicBezTo>
                    <a:pt x="1094" y="1885"/>
                    <a:pt x="517" y="94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9215475" y="1207000"/>
              <a:ext cx="357950" cy="555500"/>
            </a:xfrm>
            <a:custGeom>
              <a:avLst/>
              <a:gdLst/>
              <a:ahLst/>
              <a:cxnLst/>
              <a:rect l="l" t="t" r="r" b="b"/>
              <a:pathLst>
                <a:path w="14318" h="22220" extrusionOk="0">
                  <a:moveTo>
                    <a:pt x="14317" y="0"/>
                  </a:moveTo>
                  <a:lnTo>
                    <a:pt x="14317" y="0"/>
                  </a:lnTo>
                  <a:cubicBezTo>
                    <a:pt x="13952" y="1064"/>
                    <a:pt x="13557" y="2128"/>
                    <a:pt x="13101" y="3161"/>
                  </a:cubicBezTo>
                  <a:cubicBezTo>
                    <a:pt x="12676" y="4165"/>
                    <a:pt x="12220" y="5198"/>
                    <a:pt x="11764" y="6231"/>
                  </a:cubicBezTo>
                  <a:cubicBezTo>
                    <a:pt x="10822" y="8238"/>
                    <a:pt x="9788" y="10213"/>
                    <a:pt x="8603" y="12128"/>
                  </a:cubicBezTo>
                  <a:lnTo>
                    <a:pt x="7752" y="13526"/>
                  </a:lnTo>
                  <a:lnTo>
                    <a:pt x="6779" y="14894"/>
                  </a:lnTo>
                  <a:cubicBezTo>
                    <a:pt x="6475" y="15350"/>
                    <a:pt x="6141" y="15776"/>
                    <a:pt x="5806" y="16232"/>
                  </a:cubicBezTo>
                  <a:cubicBezTo>
                    <a:pt x="5411" y="16627"/>
                    <a:pt x="5107" y="17083"/>
                    <a:pt x="4743" y="17508"/>
                  </a:cubicBezTo>
                  <a:lnTo>
                    <a:pt x="3648" y="18754"/>
                  </a:lnTo>
                  <a:cubicBezTo>
                    <a:pt x="3253" y="19150"/>
                    <a:pt x="2828" y="19514"/>
                    <a:pt x="2463" y="19940"/>
                  </a:cubicBezTo>
                  <a:lnTo>
                    <a:pt x="1885" y="20548"/>
                  </a:lnTo>
                  <a:cubicBezTo>
                    <a:pt x="1673" y="20730"/>
                    <a:pt x="1460" y="20943"/>
                    <a:pt x="1247" y="21125"/>
                  </a:cubicBezTo>
                  <a:cubicBezTo>
                    <a:pt x="822" y="21460"/>
                    <a:pt x="426" y="21855"/>
                    <a:pt x="1" y="22219"/>
                  </a:cubicBezTo>
                  <a:cubicBezTo>
                    <a:pt x="1885" y="20973"/>
                    <a:pt x="3679" y="19575"/>
                    <a:pt x="5199" y="17903"/>
                  </a:cubicBezTo>
                  <a:cubicBezTo>
                    <a:pt x="6718" y="16232"/>
                    <a:pt x="8116" y="14438"/>
                    <a:pt x="9302" y="12493"/>
                  </a:cubicBezTo>
                  <a:cubicBezTo>
                    <a:pt x="10487" y="10548"/>
                    <a:pt x="11490" y="8541"/>
                    <a:pt x="12342" y="6444"/>
                  </a:cubicBezTo>
                  <a:cubicBezTo>
                    <a:pt x="13223" y="4377"/>
                    <a:pt x="13892" y="2189"/>
                    <a:pt x="143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9215475" y="1762475"/>
              <a:ext cx="800950" cy="269050"/>
            </a:xfrm>
            <a:custGeom>
              <a:avLst/>
              <a:gdLst/>
              <a:ahLst/>
              <a:cxnLst/>
              <a:rect l="l" t="t" r="r" b="b"/>
              <a:pathLst>
                <a:path w="32038" h="10762" extrusionOk="0">
                  <a:moveTo>
                    <a:pt x="1" y="0"/>
                  </a:moveTo>
                  <a:lnTo>
                    <a:pt x="1" y="0"/>
                  </a:lnTo>
                  <a:cubicBezTo>
                    <a:pt x="1977" y="2128"/>
                    <a:pt x="4287" y="3922"/>
                    <a:pt x="6809" y="5441"/>
                  </a:cubicBezTo>
                  <a:cubicBezTo>
                    <a:pt x="8056" y="6201"/>
                    <a:pt x="9332" y="6870"/>
                    <a:pt x="10670" y="7478"/>
                  </a:cubicBezTo>
                  <a:cubicBezTo>
                    <a:pt x="12007" y="8086"/>
                    <a:pt x="13375" y="8602"/>
                    <a:pt x="14773" y="9058"/>
                  </a:cubicBezTo>
                  <a:cubicBezTo>
                    <a:pt x="17539" y="9970"/>
                    <a:pt x="20427" y="10487"/>
                    <a:pt x="23375" y="10669"/>
                  </a:cubicBezTo>
                  <a:cubicBezTo>
                    <a:pt x="24207" y="10731"/>
                    <a:pt x="25042" y="10762"/>
                    <a:pt x="25877" y="10762"/>
                  </a:cubicBezTo>
                  <a:cubicBezTo>
                    <a:pt x="27940" y="10762"/>
                    <a:pt x="30004" y="10572"/>
                    <a:pt x="32038" y="10183"/>
                  </a:cubicBezTo>
                  <a:lnTo>
                    <a:pt x="32038" y="10183"/>
                  </a:lnTo>
                  <a:cubicBezTo>
                    <a:pt x="30836" y="10259"/>
                    <a:pt x="29634" y="10298"/>
                    <a:pt x="28435" y="10298"/>
                  </a:cubicBezTo>
                  <a:cubicBezTo>
                    <a:pt x="26752" y="10298"/>
                    <a:pt x="25074" y="10221"/>
                    <a:pt x="23406" y="10061"/>
                  </a:cubicBezTo>
                  <a:cubicBezTo>
                    <a:pt x="21947" y="9879"/>
                    <a:pt x="20548" y="9697"/>
                    <a:pt x="19150" y="9393"/>
                  </a:cubicBezTo>
                  <a:cubicBezTo>
                    <a:pt x="17752" y="9089"/>
                    <a:pt x="16384" y="8754"/>
                    <a:pt x="15016" y="8298"/>
                  </a:cubicBezTo>
                  <a:cubicBezTo>
                    <a:pt x="12281" y="7447"/>
                    <a:pt x="9606" y="6262"/>
                    <a:pt x="7113" y="4894"/>
                  </a:cubicBezTo>
                  <a:cubicBezTo>
                    <a:pt x="5837" y="4225"/>
                    <a:pt x="4591" y="3466"/>
                    <a:pt x="3405" y="2675"/>
                  </a:cubicBezTo>
                  <a:cubicBezTo>
                    <a:pt x="2250" y="1824"/>
                    <a:pt x="1065" y="94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8349200" y="1762475"/>
              <a:ext cx="866300" cy="269025"/>
            </a:xfrm>
            <a:custGeom>
              <a:avLst/>
              <a:gdLst/>
              <a:ahLst/>
              <a:cxnLst/>
              <a:rect l="l" t="t" r="r" b="b"/>
              <a:pathLst>
                <a:path w="34652" h="10761" extrusionOk="0">
                  <a:moveTo>
                    <a:pt x="34652" y="0"/>
                  </a:moveTo>
                  <a:cubicBezTo>
                    <a:pt x="33588" y="1156"/>
                    <a:pt x="32372" y="2098"/>
                    <a:pt x="31035" y="2888"/>
                  </a:cubicBezTo>
                  <a:cubicBezTo>
                    <a:pt x="29789" y="3770"/>
                    <a:pt x="28421" y="4469"/>
                    <a:pt x="27053" y="5198"/>
                  </a:cubicBezTo>
                  <a:cubicBezTo>
                    <a:pt x="24317" y="6566"/>
                    <a:pt x="21339" y="7599"/>
                    <a:pt x="18390" y="8359"/>
                  </a:cubicBezTo>
                  <a:lnTo>
                    <a:pt x="16141" y="8937"/>
                  </a:lnTo>
                  <a:lnTo>
                    <a:pt x="13861" y="9362"/>
                  </a:lnTo>
                  <a:lnTo>
                    <a:pt x="12737" y="9575"/>
                  </a:lnTo>
                  <a:lnTo>
                    <a:pt x="11582" y="9727"/>
                  </a:lnTo>
                  <a:lnTo>
                    <a:pt x="9271" y="10031"/>
                  </a:lnTo>
                  <a:cubicBezTo>
                    <a:pt x="8876" y="10122"/>
                    <a:pt x="8512" y="10122"/>
                    <a:pt x="8116" y="10153"/>
                  </a:cubicBezTo>
                  <a:lnTo>
                    <a:pt x="6992" y="10213"/>
                  </a:lnTo>
                  <a:lnTo>
                    <a:pt x="4682" y="10365"/>
                  </a:lnTo>
                  <a:cubicBezTo>
                    <a:pt x="3101" y="10426"/>
                    <a:pt x="1551" y="10426"/>
                    <a:pt x="1" y="10487"/>
                  </a:cubicBezTo>
                  <a:cubicBezTo>
                    <a:pt x="1551" y="10609"/>
                    <a:pt x="3101" y="10669"/>
                    <a:pt x="4682" y="10761"/>
                  </a:cubicBezTo>
                  <a:cubicBezTo>
                    <a:pt x="6232" y="10730"/>
                    <a:pt x="7782" y="10761"/>
                    <a:pt x="9332" y="10639"/>
                  </a:cubicBezTo>
                  <a:lnTo>
                    <a:pt x="11673" y="10426"/>
                  </a:lnTo>
                  <a:lnTo>
                    <a:pt x="12828" y="10305"/>
                  </a:lnTo>
                  <a:lnTo>
                    <a:pt x="13983" y="10122"/>
                  </a:lnTo>
                  <a:lnTo>
                    <a:pt x="16293" y="9727"/>
                  </a:lnTo>
                  <a:lnTo>
                    <a:pt x="18573" y="9180"/>
                  </a:lnTo>
                  <a:cubicBezTo>
                    <a:pt x="21612" y="8390"/>
                    <a:pt x="24591" y="7326"/>
                    <a:pt x="27357" y="5806"/>
                  </a:cubicBezTo>
                  <a:cubicBezTo>
                    <a:pt x="28725" y="5046"/>
                    <a:pt x="30092" y="4256"/>
                    <a:pt x="31308" y="3283"/>
                  </a:cubicBezTo>
                  <a:cubicBezTo>
                    <a:pt x="32524" y="2280"/>
                    <a:pt x="33710" y="1247"/>
                    <a:pt x="3465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9178250" y="1725250"/>
              <a:ext cx="74500" cy="74475"/>
            </a:xfrm>
            <a:custGeom>
              <a:avLst/>
              <a:gdLst/>
              <a:ahLst/>
              <a:cxnLst/>
              <a:rect l="l" t="t" r="r" b="b"/>
              <a:pathLst>
                <a:path w="2980" h="2979" extrusionOk="0">
                  <a:moveTo>
                    <a:pt x="1490" y="0"/>
                  </a:moveTo>
                  <a:cubicBezTo>
                    <a:pt x="639" y="0"/>
                    <a:pt x="0" y="638"/>
                    <a:pt x="0" y="1489"/>
                  </a:cubicBezTo>
                  <a:cubicBezTo>
                    <a:pt x="0" y="2341"/>
                    <a:pt x="700" y="2979"/>
                    <a:pt x="1490" y="2979"/>
                  </a:cubicBezTo>
                  <a:cubicBezTo>
                    <a:pt x="2311" y="2979"/>
                    <a:pt x="2979" y="2280"/>
                    <a:pt x="2979" y="1489"/>
                  </a:cubicBezTo>
                  <a:cubicBezTo>
                    <a:pt x="2979" y="699"/>
                    <a:pt x="2280" y="0"/>
                    <a:pt x="1490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9215475" y="1625700"/>
              <a:ext cx="252325" cy="218875"/>
            </a:xfrm>
            <a:custGeom>
              <a:avLst/>
              <a:gdLst/>
              <a:ahLst/>
              <a:cxnLst/>
              <a:rect l="l" t="t" r="r" b="b"/>
              <a:pathLst>
                <a:path w="10093" h="8755" fill="none" extrusionOk="0">
                  <a:moveTo>
                    <a:pt x="1" y="5502"/>
                  </a:moveTo>
                  <a:cubicBezTo>
                    <a:pt x="1" y="5502"/>
                    <a:pt x="730" y="0"/>
                    <a:pt x="5442" y="183"/>
                  </a:cubicBezTo>
                  <a:cubicBezTo>
                    <a:pt x="10092" y="395"/>
                    <a:pt x="7661" y="8754"/>
                    <a:pt x="1" y="5502"/>
                  </a:cubicBezTo>
                  <a:close/>
                </a:path>
              </a:pathLst>
            </a:custGeom>
            <a:solidFill>
              <a:schemeClr val="lt2"/>
            </a:solidFill>
            <a:ln w="144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8980675" y="1633300"/>
              <a:ext cx="234825" cy="203675"/>
            </a:xfrm>
            <a:custGeom>
              <a:avLst/>
              <a:gdLst/>
              <a:ahLst/>
              <a:cxnLst/>
              <a:rect l="l" t="t" r="r" b="b"/>
              <a:pathLst>
                <a:path w="9393" h="8147" fill="none" extrusionOk="0">
                  <a:moveTo>
                    <a:pt x="9393" y="5137"/>
                  </a:moveTo>
                  <a:cubicBezTo>
                    <a:pt x="9393" y="5137"/>
                    <a:pt x="8694" y="0"/>
                    <a:pt x="4347" y="183"/>
                  </a:cubicBezTo>
                  <a:cubicBezTo>
                    <a:pt x="1" y="335"/>
                    <a:pt x="2250" y="8146"/>
                    <a:pt x="9393" y="5137"/>
                  </a:cubicBezTo>
                  <a:close/>
                </a:path>
              </a:pathLst>
            </a:custGeom>
            <a:solidFill>
              <a:schemeClr val="lt2"/>
            </a:solidFill>
            <a:ln w="144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9125050" y="1761725"/>
              <a:ext cx="204450" cy="273575"/>
            </a:xfrm>
            <a:custGeom>
              <a:avLst/>
              <a:gdLst/>
              <a:ahLst/>
              <a:cxnLst/>
              <a:rect l="l" t="t" r="r" b="b"/>
              <a:pathLst>
                <a:path w="8178" h="10943" fill="none" extrusionOk="0">
                  <a:moveTo>
                    <a:pt x="1" y="8936"/>
                  </a:moveTo>
                  <a:cubicBezTo>
                    <a:pt x="1308" y="2097"/>
                    <a:pt x="3648" y="0"/>
                    <a:pt x="3648" y="0"/>
                  </a:cubicBezTo>
                  <a:cubicBezTo>
                    <a:pt x="3648" y="0"/>
                    <a:pt x="7600" y="4407"/>
                    <a:pt x="8177" y="10942"/>
                  </a:cubicBezTo>
                </a:path>
              </a:pathLst>
            </a:custGeom>
            <a:solidFill>
              <a:schemeClr val="lt2"/>
            </a:solidFill>
            <a:ln w="98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8254225" y="1826300"/>
              <a:ext cx="1816925" cy="571675"/>
            </a:xfrm>
            <a:custGeom>
              <a:avLst/>
              <a:gdLst/>
              <a:ahLst/>
              <a:cxnLst/>
              <a:rect l="l" t="t" r="r" b="b"/>
              <a:pathLst>
                <a:path w="72677" h="22867" extrusionOk="0">
                  <a:moveTo>
                    <a:pt x="7812" y="1"/>
                  </a:moveTo>
                  <a:cubicBezTo>
                    <a:pt x="6292" y="2888"/>
                    <a:pt x="4985" y="5533"/>
                    <a:pt x="3800" y="7934"/>
                  </a:cubicBezTo>
                  <a:cubicBezTo>
                    <a:pt x="2766" y="10092"/>
                    <a:pt x="1885" y="12007"/>
                    <a:pt x="1186" y="13588"/>
                  </a:cubicBezTo>
                  <a:cubicBezTo>
                    <a:pt x="0" y="16262"/>
                    <a:pt x="1368" y="19150"/>
                    <a:pt x="4104" y="19758"/>
                  </a:cubicBezTo>
                  <a:cubicBezTo>
                    <a:pt x="14262" y="22047"/>
                    <a:pt x="23905" y="22866"/>
                    <a:pt x="32550" y="22866"/>
                  </a:cubicBezTo>
                  <a:cubicBezTo>
                    <a:pt x="35959" y="22866"/>
                    <a:pt x="39212" y="22739"/>
                    <a:pt x="42281" y="22524"/>
                  </a:cubicBezTo>
                  <a:cubicBezTo>
                    <a:pt x="42250" y="22463"/>
                    <a:pt x="42250" y="22402"/>
                    <a:pt x="42220" y="22341"/>
                  </a:cubicBezTo>
                  <a:cubicBezTo>
                    <a:pt x="42463" y="22341"/>
                    <a:pt x="42767" y="22311"/>
                    <a:pt x="43041" y="22311"/>
                  </a:cubicBezTo>
                  <a:lnTo>
                    <a:pt x="43071" y="22311"/>
                  </a:lnTo>
                  <a:cubicBezTo>
                    <a:pt x="43952" y="22220"/>
                    <a:pt x="44834" y="22189"/>
                    <a:pt x="45655" y="22098"/>
                  </a:cubicBezTo>
                  <a:cubicBezTo>
                    <a:pt x="55746" y="21247"/>
                    <a:pt x="63649" y="19484"/>
                    <a:pt x="68360" y="18268"/>
                  </a:cubicBezTo>
                  <a:cubicBezTo>
                    <a:pt x="71005" y="17600"/>
                    <a:pt x="72676" y="14925"/>
                    <a:pt x="71947" y="12493"/>
                  </a:cubicBezTo>
                  <a:cubicBezTo>
                    <a:pt x="71461" y="10822"/>
                    <a:pt x="70974" y="9241"/>
                    <a:pt x="70427" y="7660"/>
                  </a:cubicBezTo>
                  <a:cubicBezTo>
                    <a:pt x="69606" y="5168"/>
                    <a:pt x="68695" y="2767"/>
                    <a:pt x="67752" y="457"/>
                  </a:cubicBezTo>
                  <a:cubicBezTo>
                    <a:pt x="59120" y="1733"/>
                    <a:pt x="49363" y="2463"/>
                    <a:pt x="39028" y="2463"/>
                  </a:cubicBezTo>
                  <a:cubicBezTo>
                    <a:pt x="27660" y="2402"/>
                    <a:pt x="17022" y="1520"/>
                    <a:pt x="781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7655425" y="1518550"/>
              <a:ext cx="3149775" cy="1364025"/>
            </a:xfrm>
            <a:custGeom>
              <a:avLst/>
              <a:gdLst/>
              <a:ahLst/>
              <a:cxnLst/>
              <a:rect l="l" t="t" r="r" b="b"/>
              <a:pathLst>
                <a:path w="125991" h="54561" extrusionOk="0">
                  <a:moveTo>
                    <a:pt x="0" y="0"/>
                  </a:moveTo>
                  <a:lnTo>
                    <a:pt x="0" y="36354"/>
                  </a:lnTo>
                  <a:cubicBezTo>
                    <a:pt x="0" y="46384"/>
                    <a:pt x="28208" y="54561"/>
                    <a:pt x="63011" y="54561"/>
                  </a:cubicBezTo>
                  <a:cubicBezTo>
                    <a:pt x="97814" y="54561"/>
                    <a:pt x="125991" y="46415"/>
                    <a:pt x="125991" y="36354"/>
                  </a:cubicBezTo>
                  <a:lnTo>
                    <a:pt x="125991" y="0"/>
                  </a:lnTo>
                  <a:cubicBezTo>
                    <a:pt x="125960" y="10061"/>
                    <a:pt x="97783" y="18177"/>
                    <a:pt x="63011" y="18177"/>
                  </a:cubicBezTo>
                  <a:cubicBezTo>
                    <a:pt x="28238" y="18177"/>
                    <a:pt x="0" y="1006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7656950" y="1519300"/>
              <a:ext cx="3149025" cy="1364025"/>
            </a:xfrm>
            <a:custGeom>
              <a:avLst/>
              <a:gdLst/>
              <a:ahLst/>
              <a:cxnLst/>
              <a:rect l="l" t="t" r="r" b="b"/>
              <a:pathLst>
                <a:path w="125961" h="54561" extrusionOk="0">
                  <a:moveTo>
                    <a:pt x="125960" y="1"/>
                  </a:moveTo>
                  <a:cubicBezTo>
                    <a:pt x="125899" y="3192"/>
                    <a:pt x="123103" y="6171"/>
                    <a:pt x="118118" y="8785"/>
                  </a:cubicBezTo>
                  <a:lnTo>
                    <a:pt x="116051" y="26871"/>
                  </a:lnTo>
                  <a:cubicBezTo>
                    <a:pt x="115015" y="36033"/>
                    <a:pt x="90834" y="42480"/>
                    <a:pt x="60521" y="42480"/>
                  </a:cubicBezTo>
                  <a:cubicBezTo>
                    <a:pt x="57046" y="42480"/>
                    <a:pt x="53490" y="42395"/>
                    <a:pt x="49880" y="42220"/>
                  </a:cubicBezTo>
                  <a:cubicBezTo>
                    <a:pt x="29028" y="41217"/>
                    <a:pt x="10882" y="37418"/>
                    <a:pt x="0" y="32372"/>
                  </a:cubicBezTo>
                  <a:lnTo>
                    <a:pt x="0" y="36354"/>
                  </a:lnTo>
                  <a:cubicBezTo>
                    <a:pt x="0" y="46385"/>
                    <a:pt x="28177" y="54561"/>
                    <a:pt x="62980" y="54561"/>
                  </a:cubicBezTo>
                  <a:cubicBezTo>
                    <a:pt x="97783" y="54561"/>
                    <a:pt x="125960" y="46445"/>
                    <a:pt x="125960" y="36354"/>
                  </a:cubicBezTo>
                  <a:lnTo>
                    <a:pt x="125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7657700" y="1519300"/>
              <a:ext cx="3147500" cy="1364025"/>
            </a:xfrm>
            <a:custGeom>
              <a:avLst/>
              <a:gdLst/>
              <a:ahLst/>
              <a:cxnLst/>
              <a:rect l="l" t="t" r="r" b="b"/>
              <a:pathLst>
                <a:path w="125900" h="54561" extrusionOk="0">
                  <a:moveTo>
                    <a:pt x="125900" y="1"/>
                  </a:moveTo>
                  <a:cubicBezTo>
                    <a:pt x="125869" y="1855"/>
                    <a:pt x="124897" y="3679"/>
                    <a:pt x="123073" y="5411"/>
                  </a:cubicBezTo>
                  <a:lnTo>
                    <a:pt x="120124" y="32494"/>
                  </a:lnTo>
                  <a:cubicBezTo>
                    <a:pt x="119020" y="42852"/>
                    <a:pt x="94069" y="50198"/>
                    <a:pt x="63110" y="50198"/>
                  </a:cubicBezTo>
                  <a:cubicBezTo>
                    <a:pt x="60001" y="50198"/>
                    <a:pt x="56831" y="50124"/>
                    <a:pt x="53619" y="49971"/>
                  </a:cubicBezTo>
                  <a:cubicBezTo>
                    <a:pt x="30244" y="48816"/>
                    <a:pt x="10305" y="43801"/>
                    <a:pt x="1" y="37266"/>
                  </a:cubicBezTo>
                  <a:lnTo>
                    <a:pt x="1" y="37266"/>
                  </a:lnTo>
                  <a:cubicBezTo>
                    <a:pt x="1581" y="46932"/>
                    <a:pt x="29150" y="54561"/>
                    <a:pt x="62920" y="54561"/>
                  </a:cubicBezTo>
                  <a:cubicBezTo>
                    <a:pt x="97662" y="54561"/>
                    <a:pt x="125900" y="46415"/>
                    <a:pt x="125900" y="36354"/>
                  </a:cubicBezTo>
                  <a:lnTo>
                    <a:pt x="12590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10017925" y="1846050"/>
              <a:ext cx="306275" cy="975725"/>
            </a:xfrm>
            <a:custGeom>
              <a:avLst/>
              <a:gdLst/>
              <a:ahLst/>
              <a:cxnLst/>
              <a:rect l="l" t="t" r="r" b="b"/>
              <a:pathLst>
                <a:path w="12251" h="39029" extrusionOk="0">
                  <a:moveTo>
                    <a:pt x="12250" y="1"/>
                  </a:moveTo>
                  <a:cubicBezTo>
                    <a:pt x="8542" y="1034"/>
                    <a:pt x="4438" y="1946"/>
                    <a:pt x="1" y="2676"/>
                  </a:cubicBezTo>
                  <a:lnTo>
                    <a:pt x="1" y="39029"/>
                  </a:lnTo>
                  <a:cubicBezTo>
                    <a:pt x="4438" y="38269"/>
                    <a:pt x="8542" y="37388"/>
                    <a:pt x="12250" y="36354"/>
                  </a:cubicBezTo>
                  <a:lnTo>
                    <a:pt x="1225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8129600" y="1844550"/>
              <a:ext cx="306250" cy="976475"/>
            </a:xfrm>
            <a:custGeom>
              <a:avLst/>
              <a:gdLst/>
              <a:ahLst/>
              <a:cxnLst/>
              <a:rect l="l" t="t" r="r" b="b"/>
              <a:pathLst>
                <a:path w="12250" h="39059" extrusionOk="0">
                  <a:moveTo>
                    <a:pt x="0" y="0"/>
                  </a:moveTo>
                  <a:lnTo>
                    <a:pt x="0" y="36353"/>
                  </a:lnTo>
                  <a:cubicBezTo>
                    <a:pt x="3678" y="37387"/>
                    <a:pt x="7782" y="38299"/>
                    <a:pt x="12250" y="39059"/>
                  </a:cubicBezTo>
                  <a:lnTo>
                    <a:pt x="12250" y="2675"/>
                  </a:lnTo>
                  <a:cubicBezTo>
                    <a:pt x="7782" y="1915"/>
                    <a:pt x="3678" y="1003"/>
                    <a:pt x="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7655425" y="1519300"/>
              <a:ext cx="332100" cy="1188500"/>
            </a:xfrm>
            <a:custGeom>
              <a:avLst/>
              <a:gdLst/>
              <a:ahLst/>
              <a:cxnLst/>
              <a:rect l="l" t="t" r="r" b="b"/>
              <a:pathLst>
                <a:path w="13284" h="47540" extrusionOk="0">
                  <a:moveTo>
                    <a:pt x="0" y="1"/>
                  </a:moveTo>
                  <a:lnTo>
                    <a:pt x="0" y="36354"/>
                  </a:lnTo>
                  <a:cubicBezTo>
                    <a:pt x="0" y="40579"/>
                    <a:pt x="4955" y="44470"/>
                    <a:pt x="13283" y="47540"/>
                  </a:cubicBezTo>
                  <a:lnTo>
                    <a:pt x="13283" y="11186"/>
                  </a:lnTo>
                  <a:cubicBezTo>
                    <a:pt x="4955" y="8086"/>
                    <a:pt x="0" y="4226"/>
                    <a:pt x="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9691175" y="1931925"/>
              <a:ext cx="202150" cy="931650"/>
            </a:xfrm>
            <a:custGeom>
              <a:avLst/>
              <a:gdLst/>
              <a:ahLst/>
              <a:cxnLst/>
              <a:rect l="l" t="t" r="r" b="b"/>
              <a:pathLst>
                <a:path w="8086" h="37266" extrusionOk="0">
                  <a:moveTo>
                    <a:pt x="8086" y="1"/>
                  </a:moveTo>
                  <a:cubicBezTo>
                    <a:pt x="5472" y="335"/>
                    <a:pt x="2767" y="639"/>
                    <a:pt x="1" y="913"/>
                  </a:cubicBezTo>
                  <a:lnTo>
                    <a:pt x="1" y="37266"/>
                  </a:lnTo>
                  <a:cubicBezTo>
                    <a:pt x="2767" y="37023"/>
                    <a:pt x="5472" y="36719"/>
                    <a:pt x="8086" y="36354"/>
                  </a:cubicBezTo>
                  <a:lnTo>
                    <a:pt x="8086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8610600" y="1937250"/>
              <a:ext cx="202175" cy="929375"/>
            </a:xfrm>
            <a:custGeom>
              <a:avLst/>
              <a:gdLst/>
              <a:ahLst/>
              <a:cxnLst/>
              <a:rect l="l" t="t" r="r" b="b"/>
              <a:pathLst>
                <a:path w="8087" h="37175" extrusionOk="0">
                  <a:moveTo>
                    <a:pt x="1" y="0"/>
                  </a:moveTo>
                  <a:lnTo>
                    <a:pt x="1" y="36354"/>
                  </a:lnTo>
                  <a:cubicBezTo>
                    <a:pt x="2615" y="36658"/>
                    <a:pt x="5320" y="36961"/>
                    <a:pt x="8086" y="37174"/>
                  </a:cubicBezTo>
                  <a:lnTo>
                    <a:pt x="8086" y="791"/>
                  </a:lnTo>
                  <a:cubicBezTo>
                    <a:pt x="5320" y="578"/>
                    <a:pt x="2615" y="304"/>
                    <a:pt x="1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9393300" y="1965375"/>
              <a:ext cx="141375" cy="914925"/>
            </a:xfrm>
            <a:custGeom>
              <a:avLst/>
              <a:gdLst/>
              <a:ahLst/>
              <a:cxnLst/>
              <a:rect l="l" t="t" r="r" b="b"/>
              <a:pathLst>
                <a:path w="5655" h="36597" extrusionOk="0">
                  <a:moveTo>
                    <a:pt x="5654" y="0"/>
                  </a:moveTo>
                  <a:cubicBezTo>
                    <a:pt x="3739" y="91"/>
                    <a:pt x="1885" y="182"/>
                    <a:pt x="0" y="243"/>
                  </a:cubicBezTo>
                  <a:lnTo>
                    <a:pt x="0" y="36596"/>
                  </a:lnTo>
                  <a:cubicBezTo>
                    <a:pt x="1885" y="36566"/>
                    <a:pt x="3800" y="36444"/>
                    <a:pt x="5654" y="36384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43"/>
          <p:cNvGrpSpPr/>
          <p:nvPr/>
        </p:nvGrpSpPr>
        <p:grpSpPr>
          <a:xfrm>
            <a:off x="2340790" y="6049154"/>
            <a:ext cx="1863180" cy="520705"/>
            <a:chOff x="681900" y="3885600"/>
            <a:chExt cx="2534250" cy="708250"/>
          </a:xfrm>
        </p:grpSpPr>
        <p:sp>
          <p:nvSpPr>
            <p:cNvPr id="1603" name="Google Shape;1603;p43"/>
            <p:cNvSpPr/>
            <p:nvPr/>
          </p:nvSpPr>
          <p:spPr>
            <a:xfrm>
              <a:off x="681900" y="3885600"/>
              <a:ext cx="2531975" cy="708250"/>
            </a:xfrm>
            <a:custGeom>
              <a:avLst/>
              <a:gdLst/>
              <a:ahLst/>
              <a:cxnLst/>
              <a:rect l="l" t="t" r="r" b="b"/>
              <a:pathLst>
                <a:path w="101279" h="28330" extrusionOk="0">
                  <a:moveTo>
                    <a:pt x="10943" y="3861"/>
                  </a:moveTo>
                  <a:cubicBezTo>
                    <a:pt x="10943" y="3861"/>
                    <a:pt x="10943" y="3862"/>
                    <a:pt x="10943" y="3863"/>
                  </a:cubicBezTo>
                  <a:lnTo>
                    <a:pt x="10943" y="3863"/>
                  </a:lnTo>
                  <a:cubicBezTo>
                    <a:pt x="10943" y="3862"/>
                    <a:pt x="10943" y="3862"/>
                    <a:pt x="10943" y="3861"/>
                  </a:cubicBezTo>
                  <a:close/>
                  <a:moveTo>
                    <a:pt x="91704" y="1"/>
                  </a:moveTo>
                  <a:lnTo>
                    <a:pt x="91704" y="1"/>
                  </a:lnTo>
                  <a:cubicBezTo>
                    <a:pt x="81853" y="2753"/>
                    <a:pt x="68753" y="3620"/>
                    <a:pt x="56149" y="3620"/>
                  </a:cubicBezTo>
                  <a:cubicBezTo>
                    <a:pt x="34646" y="3620"/>
                    <a:pt x="14590" y="1095"/>
                    <a:pt x="14590" y="1095"/>
                  </a:cubicBezTo>
                  <a:lnTo>
                    <a:pt x="14590" y="1095"/>
                  </a:lnTo>
                  <a:cubicBezTo>
                    <a:pt x="14865" y="3747"/>
                    <a:pt x="13815" y="4377"/>
                    <a:pt x="12772" y="4377"/>
                  </a:cubicBezTo>
                  <a:cubicBezTo>
                    <a:pt x="11871" y="4377"/>
                    <a:pt x="10975" y="3906"/>
                    <a:pt x="10943" y="3863"/>
                  </a:cubicBezTo>
                  <a:lnTo>
                    <a:pt x="10943" y="3863"/>
                  </a:lnTo>
                  <a:cubicBezTo>
                    <a:pt x="12582" y="7600"/>
                    <a:pt x="7356" y="8360"/>
                    <a:pt x="7356" y="8360"/>
                  </a:cubicBezTo>
                  <a:cubicBezTo>
                    <a:pt x="10547" y="12828"/>
                    <a:pt x="5806" y="14712"/>
                    <a:pt x="5806" y="14712"/>
                  </a:cubicBezTo>
                  <a:cubicBezTo>
                    <a:pt x="8511" y="18056"/>
                    <a:pt x="3860" y="19515"/>
                    <a:pt x="3860" y="19515"/>
                  </a:cubicBezTo>
                  <a:cubicBezTo>
                    <a:pt x="4074" y="21724"/>
                    <a:pt x="1596" y="21965"/>
                    <a:pt x="503" y="21965"/>
                  </a:cubicBezTo>
                  <a:cubicBezTo>
                    <a:pt x="197" y="21965"/>
                    <a:pt x="0" y="21946"/>
                    <a:pt x="0" y="21946"/>
                  </a:cubicBezTo>
                  <a:lnTo>
                    <a:pt x="0" y="21946"/>
                  </a:lnTo>
                  <a:cubicBezTo>
                    <a:pt x="0" y="21946"/>
                    <a:pt x="10183" y="28329"/>
                    <a:pt x="51126" y="28329"/>
                  </a:cubicBezTo>
                  <a:cubicBezTo>
                    <a:pt x="92099" y="28329"/>
                    <a:pt x="101279" y="21946"/>
                    <a:pt x="101279" y="21946"/>
                  </a:cubicBezTo>
                  <a:cubicBezTo>
                    <a:pt x="97570" y="21247"/>
                    <a:pt x="99698" y="16749"/>
                    <a:pt x="99698" y="16749"/>
                  </a:cubicBezTo>
                  <a:cubicBezTo>
                    <a:pt x="95260" y="15806"/>
                    <a:pt x="96506" y="10335"/>
                    <a:pt x="96506" y="10335"/>
                  </a:cubicBezTo>
                  <a:cubicBezTo>
                    <a:pt x="92768" y="9879"/>
                    <a:pt x="92768" y="4682"/>
                    <a:pt x="92768" y="4682"/>
                  </a:cubicBezTo>
                  <a:cubicBezTo>
                    <a:pt x="90458" y="4682"/>
                    <a:pt x="91704" y="1"/>
                    <a:pt x="91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681900" y="4419050"/>
              <a:ext cx="2534250" cy="174800"/>
            </a:xfrm>
            <a:custGeom>
              <a:avLst/>
              <a:gdLst/>
              <a:ahLst/>
              <a:cxnLst/>
              <a:rect l="l" t="t" r="r" b="b"/>
              <a:pathLst>
                <a:path w="101370" h="6992" extrusionOk="0">
                  <a:moveTo>
                    <a:pt x="3100" y="0"/>
                  </a:moveTo>
                  <a:cubicBezTo>
                    <a:pt x="2360" y="541"/>
                    <a:pt x="1250" y="633"/>
                    <a:pt x="579" y="633"/>
                  </a:cubicBezTo>
                  <a:cubicBezTo>
                    <a:pt x="230" y="633"/>
                    <a:pt x="0" y="608"/>
                    <a:pt x="0" y="608"/>
                  </a:cubicBezTo>
                  <a:lnTo>
                    <a:pt x="0" y="608"/>
                  </a:lnTo>
                  <a:cubicBezTo>
                    <a:pt x="0" y="608"/>
                    <a:pt x="10244" y="6991"/>
                    <a:pt x="51217" y="6991"/>
                  </a:cubicBezTo>
                  <a:cubicBezTo>
                    <a:pt x="92160" y="6991"/>
                    <a:pt x="101370" y="608"/>
                    <a:pt x="101370" y="608"/>
                  </a:cubicBezTo>
                  <a:cubicBezTo>
                    <a:pt x="101035" y="548"/>
                    <a:pt x="100731" y="426"/>
                    <a:pt x="100458" y="304"/>
                  </a:cubicBezTo>
                  <a:cubicBezTo>
                    <a:pt x="95716" y="2128"/>
                    <a:pt x="82737" y="5593"/>
                    <a:pt x="52615" y="5593"/>
                  </a:cubicBezTo>
                  <a:cubicBezTo>
                    <a:pt x="20669" y="5593"/>
                    <a:pt x="7356" y="1733"/>
                    <a:pt x="310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899975" y="4354450"/>
              <a:ext cx="2164200" cy="101100"/>
            </a:xfrm>
            <a:custGeom>
              <a:avLst/>
              <a:gdLst/>
              <a:ahLst/>
              <a:cxnLst/>
              <a:rect l="l" t="t" r="r" b="b"/>
              <a:pathLst>
                <a:path w="86568" h="4044" extrusionOk="0">
                  <a:moveTo>
                    <a:pt x="86568" y="1"/>
                  </a:moveTo>
                  <a:lnTo>
                    <a:pt x="81218" y="1004"/>
                  </a:lnTo>
                  <a:cubicBezTo>
                    <a:pt x="80306" y="1186"/>
                    <a:pt x="79425" y="1308"/>
                    <a:pt x="78513" y="1429"/>
                  </a:cubicBezTo>
                  <a:lnTo>
                    <a:pt x="75808" y="1764"/>
                  </a:lnTo>
                  <a:cubicBezTo>
                    <a:pt x="74896" y="1855"/>
                    <a:pt x="74014" y="2037"/>
                    <a:pt x="73102" y="2098"/>
                  </a:cubicBezTo>
                  <a:lnTo>
                    <a:pt x="70428" y="2372"/>
                  </a:lnTo>
                  <a:cubicBezTo>
                    <a:pt x="68634" y="2524"/>
                    <a:pt x="66841" y="2736"/>
                    <a:pt x="65017" y="2828"/>
                  </a:cubicBezTo>
                  <a:lnTo>
                    <a:pt x="59637" y="3162"/>
                  </a:lnTo>
                  <a:lnTo>
                    <a:pt x="54196" y="3344"/>
                  </a:lnTo>
                  <a:cubicBezTo>
                    <a:pt x="52372" y="3435"/>
                    <a:pt x="50579" y="3435"/>
                    <a:pt x="48755" y="3466"/>
                  </a:cubicBezTo>
                  <a:cubicBezTo>
                    <a:pt x="47388" y="3466"/>
                    <a:pt x="46037" y="3517"/>
                    <a:pt x="44678" y="3517"/>
                  </a:cubicBezTo>
                  <a:cubicBezTo>
                    <a:pt x="44225" y="3517"/>
                    <a:pt x="43770" y="3511"/>
                    <a:pt x="43315" y="3496"/>
                  </a:cubicBezTo>
                  <a:cubicBezTo>
                    <a:pt x="42855" y="3498"/>
                    <a:pt x="42396" y="3499"/>
                    <a:pt x="41936" y="3499"/>
                  </a:cubicBezTo>
                  <a:cubicBezTo>
                    <a:pt x="35184" y="3499"/>
                    <a:pt x="28385" y="3295"/>
                    <a:pt x="21612" y="3010"/>
                  </a:cubicBezTo>
                  <a:lnTo>
                    <a:pt x="18937" y="2888"/>
                  </a:lnTo>
                  <a:lnTo>
                    <a:pt x="16232" y="2736"/>
                  </a:lnTo>
                  <a:lnTo>
                    <a:pt x="13527" y="2584"/>
                  </a:lnTo>
                  <a:lnTo>
                    <a:pt x="10852" y="2432"/>
                  </a:lnTo>
                  <a:cubicBezTo>
                    <a:pt x="7235" y="2250"/>
                    <a:pt x="3618" y="1977"/>
                    <a:pt x="1" y="1673"/>
                  </a:cubicBezTo>
                  <a:lnTo>
                    <a:pt x="1" y="1673"/>
                  </a:lnTo>
                  <a:cubicBezTo>
                    <a:pt x="7204" y="2524"/>
                    <a:pt x="14408" y="3040"/>
                    <a:pt x="21673" y="3435"/>
                  </a:cubicBezTo>
                  <a:lnTo>
                    <a:pt x="24378" y="3587"/>
                  </a:lnTo>
                  <a:cubicBezTo>
                    <a:pt x="25229" y="3618"/>
                    <a:pt x="26141" y="3648"/>
                    <a:pt x="27053" y="3679"/>
                  </a:cubicBezTo>
                  <a:cubicBezTo>
                    <a:pt x="28877" y="3770"/>
                    <a:pt x="30670" y="3831"/>
                    <a:pt x="32494" y="3891"/>
                  </a:cubicBezTo>
                  <a:lnTo>
                    <a:pt x="37934" y="3983"/>
                  </a:lnTo>
                  <a:lnTo>
                    <a:pt x="43375" y="4043"/>
                  </a:lnTo>
                  <a:cubicBezTo>
                    <a:pt x="45199" y="4043"/>
                    <a:pt x="46962" y="4013"/>
                    <a:pt x="48786" y="3952"/>
                  </a:cubicBezTo>
                  <a:cubicBezTo>
                    <a:pt x="50610" y="3922"/>
                    <a:pt x="52403" y="3891"/>
                    <a:pt x="54227" y="3800"/>
                  </a:cubicBezTo>
                  <a:lnTo>
                    <a:pt x="59667" y="3587"/>
                  </a:lnTo>
                  <a:lnTo>
                    <a:pt x="65108" y="3192"/>
                  </a:lnTo>
                  <a:cubicBezTo>
                    <a:pt x="72312" y="2584"/>
                    <a:pt x="79485" y="1673"/>
                    <a:pt x="86568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996475" y="4200950"/>
              <a:ext cx="1972725" cy="91225"/>
            </a:xfrm>
            <a:custGeom>
              <a:avLst/>
              <a:gdLst/>
              <a:ahLst/>
              <a:cxnLst/>
              <a:rect l="l" t="t" r="r" b="b"/>
              <a:pathLst>
                <a:path w="78909" h="3649" extrusionOk="0">
                  <a:moveTo>
                    <a:pt x="78908" y="1"/>
                  </a:moveTo>
                  <a:lnTo>
                    <a:pt x="74045" y="852"/>
                  </a:lnTo>
                  <a:cubicBezTo>
                    <a:pt x="73255" y="1065"/>
                    <a:pt x="72403" y="1126"/>
                    <a:pt x="71613" y="1247"/>
                  </a:cubicBezTo>
                  <a:lnTo>
                    <a:pt x="69151" y="1551"/>
                  </a:lnTo>
                  <a:cubicBezTo>
                    <a:pt x="68300" y="1612"/>
                    <a:pt x="67510" y="1794"/>
                    <a:pt x="66659" y="1855"/>
                  </a:cubicBezTo>
                  <a:lnTo>
                    <a:pt x="64197" y="2098"/>
                  </a:lnTo>
                  <a:cubicBezTo>
                    <a:pt x="62525" y="2250"/>
                    <a:pt x="60884" y="2433"/>
                    <a:pt x="59273" y="2493"/>
                  </a:cubicBezTo>
                  <a:lnTo>
                    <a:pt x="54318" y="2797"/>
                  </a:lnTo>
                  <a:lnTo>
                    <a:pt x="49394" y="3010"/>
                  </a:lnTo>
                  <a:cubicBezTo>
                    <a:pt x="47753" y="3071"/>
                    <a:pt x="46081" y="3071"/>
                    <a:pt x="44439" y="3101"/>
                  </a:cubicBezTo>
                  <a:cubicBezTo>
                    <a:pt x="43238" y="3146"/>
                    <a:pt x="42020" y="3174"/>
                    <a:pt x="40822" y="3174"/>
                  </a:cubicBezTo>
                  <a:cubicBezTo>
                    <a:pt x="40383" y="3174"/>
                    <a:pt x="39947" y="3170"/>
                    <a:pt x="39515" y="3162"/>
                  </a:cubicBezTo>
                  <a:cubicBezTo>
                    <a:pt x="38748" y="3169"/>
                    <a:pt x="37980" y="3172"/>
                    <a:pt x="37213" y="3172"/>
                  </a:cubicBezTo>
                  <a:cubicBezTo>
                    <a:pt x="31385" y="3172"/>
                    <a:pt x="25560" y="2978"/>
                    <a:pt x="19758" y="2736"/>
                  </a:cubicBezTo>
                  <a:lnTo>
                    <a:pt x="17266" y="2615"/>
                  </a:lnTo>
                  <a:lnTo>
                    <a:pt x="14804" y="2493"/>
                  </a:lnTo>
                  <a:lnTo>
                    <a:pt x="12342" y="2402"/>
                  </a:lnTo>
                  <a:lnTo>
                    <a:pt x="9880" y="2250"/>
                  </a:lnTo>
                  <a:cubicBezTo>
                    <a:pt x="6566" y="2037"/>
                    <a:pt x="3284" y="1825"/>
                    <a:pt x="1" y="1551"/>
                  </a:cubicBezTo>
                  <a:lnTo>
                    <a:pt x="1" y="1551"/>
                  </a:lnTo>
                  <a:cubicBezTo>
                    <a:pt x="6536" y="2311"/>
                    <a:pt x="13132" y="2797"/>
                    <a:pt x="19819" y="3071"/>
                  </a:cubicBezTo>
                  <a:cubicBezTo>
                    <a:pt x="21460" y="3132"/>
                    <a:pt x="23132" y="3253"/>
                    <a:pt x="24773" y="3284"/>
                  </a:cubicBezTo>
                  <a:cubicBezTo>
                    <a:pt x="26384" y="3375"/>
                    <a:pt x="28056" y="3436"/>
                    <a:pt x="29698" y="3496"/>
                  </a:cubicBezTo>
                  <a:lnTo>
                    <a:pt x="34652" y="3588"/>
                  </a:lnTo>
                  <a:lnTo>
                    <a:pt x="39576" y="3648"/>
                  </a:lnTo>
                  <a:cubicBezTo>
                    <a:pt x="41217" y="3648"/>
                    <a:pt x="42889" y="3588"/>
                    <a:pt x="44531" y="3557"/>
                  </a:cubicBezTo>
                  <a:cubicBezTo>
                    <a:pt x="46142" y="3557"/>
                    <a:pt x="47813" y="3527"/>
                    <a:pt x="49455" y="3436"/>
                  </a:cubicBezTo>
                  <a:lnTo>
                    <a:pt x="54409" y="3253"/>
                  </a:lnTo>
                  <a:lnTo>
                    <a:pt x="59333" y="2919"/>
                  </a:lnTo>
                  <a:cubicBezTo>
                    <a:pt x="65899" y="2341"/>
                    <a:pt x="72495" y="1551"/>
                    <a:pt x="78908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1049675" y="4031500"/>
              <a:ext cx="1865575" cy="86975"/>
            </a:xfrm>
            <a:custGeom>
              <a:avLst/>
              <a:gdLst/>
              <a:ahLst/>
              <a:cxnLst/>
              <a:rect l="l" t="t" r="r" b="b"/>
              <a:pathLst>
                <a:path w="74623" h="3479" extrusionOk="0">
                  <a:moveTo>
                    <a:pt x="74622" y="1"/>
                  </a:moveTo>
                  <a:lnTo>
                    <a:pt x="70002" y="852"/>
                  </a:lnTo>
                  <a:cubicBezTo>
                    <a:pt x="69242" y="1004"/>
                    <a:pt x="68452" y="1065"/>
                    <a:pt x="67692" y="1186"/>
                  </a:cubicBezTo>
                  <a:lnTo>
                    <a:pt x="65382" y="1490"/>
                  </a:lnTo>
                  <a:cubicBezTo>
                    <a:pt x="64622" y="1612"/>
                    <a:pt x="63832" y="1733"/>
                    <a:pt x="63072" y="1794"/>
                  </a:cubicBezTo>
                  <a:lnTo>
                    <a:pt x="60731" y="2037"/>
                  </a:lnTo>
                  <a:cubicBezTo>
                    <a:pt x="59181" y="2128"/>
                    <a:pt x="57631" y="2341"/>
                    <a:pt x="56081" y="2402"/>
                  </a:cubicBezTo>
                  <a:lnTo>
                    <a:pt x="51400" y="2675"/>
                  </a:lnTo>
                  <a:lnTo>
                    <a:pt x="46719" y="2858"/>
                  </a:lnTo>
                  <a:cubicBezTo>
                    <a:pt x="45169" y="2949"/>
                    <a:pt x="43618" y="2949"/>
                    <a:pt x="42038" y="2979"/>
                  </a:cubicBezTo>
                  <a:cubicBezTo>
                    <a:pt x="40942" y="3001"/>
                    <a:pt x="39846" y="3022"/>
                    <a:pt x="38749" y="3022"/>
                  </a:cubicBezTo>
                  <a:cubicBezTo>
                    <a:pt x="38295" y="3022"/>
                    <a:pt x="37841" y="3019"/>
                    <a:pt x="37387" y="3010"/>
                  </a:cubicBezTo>
                  <a:cubicBezTo>
                    <a:pt x="36985" y="3012"/>
                    <a:pt x="36582" y="3013"/>
                    <a:pt x="36180" y="3013"/>
                  </a:cubicBezTo>
                  <a:cubicBezTo>
                    <a:pt x="30328" y="3013"/>
                    <a:pt x="24524" y="2812"/>
                    <a:pt x="18694" y="2584"/>
                  </a:cubicBezTo>
                  <a:lnTo>
                    <a:pt x="16323" y="2524"/>
                  </a:lnTo>
                  <a:lnTo>
                    <a:pt x="14013" y="2402"/>
                  </a:lnTo>
                  <a:cubicBezTo>
                    <a:pt x="12463" y="2341"/>
                    <a:pt x="10882" y="2250"/>
                    <a:pt x="9332" y="2128"/>
                  </a:cubicBezTo>
                  <a:cubicBezTo>
                    <a:pt x="6232" y="1946"/>
                    <a:pt x="3101" y="1733"/>
                    <a:pt x="1" y="1490"/>
                  </a:cubicBezTo>
                  <a:lnTo>
                    <a:pt x="1" y="1490"/>
                  </a:lnTo>
                  <a:cubicBezTo>
                    <a:pt x="6171" y="2220"/>
                    <a:pt x="12402" y="2706"/>
                    <a:pt x="18724" y="2949"/>
                  </a:cubicBezTo>
                  <a:cubicBezTo>
                    <a:pt x="20275" y="3010"/>
                    <a:pt x="21825" y="3131"/>
                    <a:pt x="23405" y="3162"/>
                  </a:cubicBezTo>
                  <a:cubicBezTo>
                    <a:pt x="24955" y="3192"/>
                    <a:pt x="26506" y="3283"/>
                    <a:pt x="28056" y="3314"/>
                  </a:cubicBezTo>
                  <a:lnTo>
                    <a:pt x="32737" y="3435"/>
                  </a:lnTo>
                  <a:lnTo>
                    <a:pt x="37418" y="3466"/>
                  </a:lnTo>
                  <a:cubicBezTo>
                    <a:pt x="37872" y="3475"/>
                    <a:pt x="38326" y="3478"/>
                    <a:pt x="38781" y="3478"/>
                  </a:cubicBezTo>
                  <a:cubicBezTo>
                    <a:pt x="39879" y="3478"/>
                    <a:pt x="40981" y="3457"/>
                    <a:pt x="42099" y="3435"/>
                  </a:cubicBezTo>
                  <a:cubicBezTo>
                    <a:pt x="43649" y="3375"/>
                    <a:pt x="45199" y="3375"/>
                    <a:pt x="46749" y="3314"/>
                  </a:cubicBezTo>
                  <a:lnTo>
                    <a:pt x="51430" y="3131"/>
                  </a:lnTo>
                  <a:lnTo>
                    <a:pt x="56111" y="2797"/>
                  </a:lnTo>
                  <a:cubicBezTo>
                    <a:pt x="62342" y="2250"/>
                    <a:pt x="68543" y="1490"/>
                    <a:pt x="74622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8" name="Google Shape;1608;p43"/>
          <p:cNvGrpSpPr/>
          <p:nvPr/>
        </p:nvGrpSpPr>
        <p:grpSpPr>
          <a:xfrm>
            <a:off x="2680514" y="5488242"/>
            <a:ext cx="961689" cy="924485"/>
            <a:chOff x="5104475" y="3267075"/>
            <a:chExt cx="1660375" cy="1595775"/>
          </a:xfrm>
        </p:grpSpPr>
        <p:sp>
          <p:nvSpPr>
            <p:cNvPr id="1609" name="Google Shape;1609;p43"/>
            <p:cNvSpPr/>
            <p:nvPr/>
          </p:nvSpPr>
          <p:spPr>
            <a:xfrm>
              <a:off x="5104475" y="4697925"/>
              <a:ext cx="1660375" cy="164925"/>
            </a:xfrm>
            <a:custGeom>
              <a:avLst/>
              <a:gdLst/>
              <a:ahLst/>
              <a:cxnLst/>
              <a:rect l="l" t="t" r="r" b="b"/>
              <a:pathLst>
                <a:path w="66415" h="6597" extrusionOk="0">
                  <a:moveTo>
                    <a:pt x="33192" y="1"/>
                  </a:moveTo>
                  <a:cubicBezTo>
                    <a:pt x="14864" y="1"/>
                    <a:pt x="0" y="1460"/>
                    <a:pt x="0" y="3283"/>
                  </a:cubicBezTo>
                  <a:cubicBezTo>
                    <a:pt x="0" y="5107"/>
                    <a:pt x="14864" y="6596"/>
                    <a:pt x="33192" y="6596"/>
                  </a:cubicBezTo>
                  <a:cubicBezTo>
                    <a:pt x="51551" y="6596"/>
                    <a:pt x="66415" y="5107"/>
                    <a:pt x="66415" y="3283"/>
                  </a:cubicBezTo>
                  <a:cubicBezTo>
                    <a:pt x="66415" y="1460"/>
                    <a:pt x="51551" y="1"/>
                    <a:pt x="3319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5191850" y="3313400"/>
              <a:ext cx="1551725" cy="1530450"/>
            </a:xfrm>
            <a:custGeom>
              <a:avLst/>
              <a:gdLst/>
              <a:ahLst/>
              <a:cxnLst/>
              <a:rect l="l" t="t" r="r" b="b"/>
              <a:pathLst>
                <a:path w="62069" h="61218" extrusionOk="0">
                  <a:moveTo>
                    <a:pt x="31035" y="1"/>
                  </a:moveTo>
                  <a:cubicBezTo>
                    <a:pt x="13891" y="1"/>
                    <a:pt x="1" y="24378"/>
                    <a:pt x="1" y="41491"/>
                  </a:cubicBezTo>
                  <a:cubicBezTo>
                    <a:pt x="1" y="58634"/>
                    <a:pt x="13891" y="61218"/>
                    <a:pt x="31035" y="61218"/>
                  </a:cubicBezTo>
                  <a:cubicBezTo>
                    <a:pt x="48178" y="61218"/>
                    <a:pt x="62069" y="58634"/>
                    <a:pt x="62069" y="41491"/>
                  </a:cubicBezTo>
                  <a:cubicBezTo>
                    <a:pt x="62069" y="24378"/>
                    <a:pt x="48178" y="1"/>
                    <a:pt x="3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5571050" y="3871425"/>
              <a:ext cx="187700" cy="50775"/>
            </a:xfrm>
            <a:custGeom>
              <a:avLst/>
              <a:gdLst/>
              <a:ahLst/>
              <a:cxnLst/>
              <a:rect l="l" t="t" r="r" b="b"/>
              <a:pathLst>
                <a:path w="7508" h="2031" extrusionOk="0">
                  <a:moveTo>
                    <a:pt x="3928" y="0"/>
                  </a:moveTo>
                  <a:cubicBezTo>
                    <a:pt x="1844" y="0"/>
                    <a:pt x="233" y="1257"/>
                    <a:pt x="213" y="1297"/>
                  </a:cubicBezTo>
                  <a:cubicBezTo>
                    <a:pt x="30" y="1449"/>
                    <a:pt x="0" y="1662"/>
                    <a:pt x="122" y="1844"/>
                  </a:cubicBezTo>
                  <a:cubicBezTo>
                    <a:pt x="210" y="1968"/>
                    <a:pt x="330" y="2031"/>
                    <a:pt x="451" y="2031"/>
                  </a:cubicBezTo>
                  <a:cubicBezTo>
                    <a:pt x="537" y="2031"/>
                    <a:pt x="623" y="1999"/>
                    <a:pt x="699" y="1936"/>
                  </a:cubicBezTo>
                  <a:cubicBezTo>
                    <a:pt x="779" y="1875"/>
                    <a:pt x="2133" y="821"/>
                    <a:pt x="3883" y="821"/>
                  </a:cubicBezTo>
                  <a:cubicBezTo>
                    <a:pt x="4783" y="821"/>
                    <a:pt x="5787" y="1100"/>
                    <a:pt x="6778" y="1936"/>
                  </a:cubicBezTo>
                  <a:cubicBezTo>
                    <a:pt x="6869" y="1966"/>
                    <a:pt x="6961" y="1996"/>
                    <a:pt x="7052" y="1996"/>
                  </a:cubicBezTo>
                  <a:cubicBezTo>
                    <a:pt x="7173" y="1996"/>
                    <a:pt x="7295" y="1966"/>
                    <a:pt x="7356" y="1844"/>
                  </a:cubicBezTo>
                  <a:cubicBezTo>
                    <a:pt x="7508" y="1662"/>
                    <a:pt x="7477" y="1449"/>
                    <a:pt x="7325" y="1297"/>
                  </a:cubicBezTo>
                  <a:cubicBezTo>
                    <a:pt x="6168" y="325"/>
                    <a:pt x="4987" y="0"/>
                    <a:pt x="3928" y="0"/>
                  </a:cubicBezTo>
                  <a:close/>
                </a:path>
              </a:pathLst>
            </a:custGeom>
            <a:solidFill>
              <a:srgbClr val="514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6141725" y="3872350"/>
              <a:ext cx="186950" cy="49975"/>
            </a:xfrm>
            <a:custGeom>
              <a:avLst/>
              <a:gdLst/>
              <a:ahLst/>
              <a:cxnLst/>
              <a:rect l="l" t="t" r="r" b="b"/>
              <a:pathLst>
                <a:path w="7478" h="1999" extrusionOk="0">
                  <a:moveTo>
                    <a:pt x="3563" y="0"/>
                  </a:moveTo>
                  <a:cubicBezTo>
                    <a:pt x="2508" y="0"/>
                    <a:pt x="1334" y="323"/>
                    <a:pt x="183" y="1291"/>
                  </a:cubicBezTo>
                  <a:cubicBezTo>
                    <a:pt x="31" y="1443"/>
                    <a:pt x="0" y="1716"/>
                    <a:pt x="152" y="1868"/>
                  </a:cubicBezTo>
                  <a:cubicBezTo>
                    <a:pt x="236" y="1952"/>
                    <a:pt x="356" y="1998"/>
                    <a:pt x="473" y="1998"/>
                  </a:cubicBezTo>
                  <a:cubicBezTo>
                    <a:pt x="568" y="1998"/>
                    <a:pt x="661" y="1967"/>
                    <a:pt x="730" y="1899"/>
                  </a:cubicBezTo>
                  <a:cubicBezTo>
                    <a:pt x="1716" y="1057"/>
                    <a:pt x="2724" y="777"/>
                    <a:pt x="3628" y="777"/>
                  </a:cubicBezTo>
                  <a:cubicBezTo>
                    <a:pt x="5371" y="777"/>
                    <a:pt x="6729" y="1818"/>
                    <a:pt x="6809" y="1899"/>
                  </a:cubicBezTo>
                  <a:cubicBezTo>
                    <a:pt x="6870" y="1929"/>
                    <a:pt x="6991" y="1959"/>
                    <a:pt x="7052" y="1959"/>
                  </a:cubicBezTo>
                  <a:cubicBezTo>
                    <a:pt x="7174" y="1959"/>
                    <a:pt x="7295" y="1929"/>
                    <a:pt x="7356" y="1868"/>
                  </a:cubicBezTo>
                  <a:cubicBezTo>
                    <a:pt x="7478" y="1655"/>
                    <a:pt x="7478" y="1443"/>
                    <a:pt x="7295" y="1291"/>
                  </a:cubicBezTo>
                  <a:cubicBezTo>
                    <a:pt x="7275" y="1270"/>
                    <a:pt x="5656" y="0"/>
                    <a:pt x="3563" y="0"/>
                  </a:cubicBezTo>
                  <a:close/>
                </a:path>
              </a:pathLst>
            </a:custGeom>
            <a:solidFill>
              <a:srgbClr val="514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5618900" y="4652700"/>
              <a:ext cx="91975" cy="131550"/>
            </a:xfrm>
            <a:custGeom>
              <a:avLst/>
              <a:gdLst/>
              <a:ahLst/>
              <a:cxnLst/>
              <a:rect l="l" t="t" r="r" b="b"/>
              <a:pathLst>
                <a:path w="3679" h="5262" extrusionOk="0">
                  <a:moveTo>
                    <a:pt x="690" y="0"/>
                  </a:moveTo>
                  <a:cubicBezTo>
                    <a:pt x="618" y="0"/>
                    <a:pt x="550" y="15"/>
                    <a:pt x="487" y="47"/>
                  </a:cubicBezTo>
                  <a:cubicBezTo>
                    <a:pt x="1" y="320"/>
                    <a:pt x="214" y="1688"/>
                    <a:pt x="913" y="3117"/>
                  </a:cubicBezTo>
                  <a:cubicBezTo>
                    <a:pt x="1584" y="4379"/>
                    <a:pt x="2445" y="5261"/>
                    <a:pt x="2993" y="5261"/>
                  </a:cubicBezTo>
                  <a:cubicBezTo>
                    <a:pt x="3065" y="5261"/>
                    <a:pt x="3132" y="5246"/>
                    <a:pt x="3193" y="5214"/>
                  </a:cubicBezTo>
                  <a:cubicBezTo>
                    <a:pt x="3679" y="4910"/>
                    <a:pt x="3496" y="3542"/>
                    <a:pt x="2767" y="2144"/>
                  </a:cubicBezTo>
                  <a:cubicBezTo>
                    <a:pt x="2094" y="905"/>
                    <a:pt x="1254" y="0"/>
                    <a:pt x="690" y="0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5242775" y="4152575"/>
              <a:ext cx="76000" cy="138000"/>
            </a:xfrm>
            <a:custGeom>
              <a:avLst/>
              <a:gdLst/>
              <a:ahLst/>
              <a:cxnLst/>
              <a:rect l="l" t="t" r="r" b="b"/>
              <a:pathLst>
                <a:path w="3040" h="5520" extrusionOk="0">
                  <a:moveTo>
                    <a:pt x="2364" y="1"/>
                  </a:moveTo>
                  <a:cubicBezTo>
                    <a:pt x="1815" y="1"/>
                    <a:pt x="1025" y="1016"/>
                    <a:pt x="547" y="2422"/>
                  </a:cubicBezTo>
                  <a:cubicBezTo>
                    <a:pt x="0" y="3942"/>
                    <a:pt x="61" y="5310"/>
                    <a:pt x="578" y="5492"/>
                  </a:cubicBezTo>
                  <a:cubicBezTo>
                    <a:pt x="622" y="5510"/>
                    <a:pt x="669" y="5519"/>
                    <a:pt x="718" y="5519"/>
                  </a:cubicBezTo>
                  <a:cubicBezTo>
                    <a:pt x="1243" y="5519"/>
                    <a:pt x="2023" y="4511"/>
                    <a:pt x="2523" y="3121"/>
                  </a:cubicBezTo>
                  <a:cubicBezTo>
                    <a:pt x="3040" y="1602"/>
                    <a:pt x="3009" y="234"/>
                    <a:pt x="2493" y="21"/>
                  </a:cubicBezTo>
                  <a:cubicBezTo>
                    <a:pt x="2452" y="7"/>
                    <a:pt x="2409" y="1"/>
                    <a:pt x="2364" y="1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5393225" y="3970725"/>
              <a:ext cx="197600" cy="131475"/>
            </a:xfrm>
            <a:custGeom>
              <a:avLst/>
              <a:gdLst/>
              <a:ahLst/>
              <a:cxnLst/>
              <a:rect l="l" t="t" r="r" b="b"/>
              <a:pathLst>
                <a:path w="7904" h="5259" extrusionOk="0">
                  <a:moveTo>
                    <a:pt x="3952" y="0"/>
                  </a:moveTo>
                  <a:cubicBezTo>
                    <a:pt x="1763" y="0"/>
                    <a:pt x="0" y="1185"/>
                    <a:pt x="0" y="2614"/>
                  </a:cubicBezTo>
                  <a:cubicBezTo>
                    <a:pt x="0" y="4073"/>
                    <a:pt x="1763" y="5258"/>
                    <a:pt x="3952" y="5258"/>
                  </a:cubicBezTo>
                  <a:cubicBezTo>
                    <a:pt x="6140" y="5258"/>
                    <a:pt x="7903" y="4073"/>
                    <a:pt x="7903" y="2614"/>
                  </a:cubicBezTo>
                  <a:cubicBezTo>
                    <a:pt x="7903" y="1185"/>
                    <a:pt x="6140" y="0"/>
                    <a:pt x="3952" y="0"/>
                  </a:cubicBezTo>
                  <a:close/>
                </a:path>
              </a:pathLst>
            </a:custGeom>
            <a:solidFill>
              <a:srgbClr val="FF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6310425" y="3966925"/>
              <a:ext cx="197575" cy="131475"/>
            </a:xfrm>
            <a:custGeom>
              <a:avLst/>
              <a:gdLst/>
              <a:ahLst/>
              <a:cxnLst/>
              <a:rect l="l" t="t" r="r" b="b"/>
              <a:pathLst>
                <a:path w="7903" h="5259" extrusionOk="0">
                  <a:moveTo>
                    <a:pt x="3952" y="0"/>
                  </a:moveTo>
                  <a:cubicBezTo>
                    <a:pt x="1763" y="0"/>
                    <a:pt x="0" y="1185"/>
                    <a:pt x="0" y="2644"/>
                  </a:cubicBezTo>
                  <a:cubicBezTo>
                    <a:pt x="0" y="4073"/>
                    <a:pt x="1793" y="5258"/>
                    <a:pt x="3952" y="5258"/>
                  </a:cubicBezTo>
                  <a:cubicBezTo>
                    <a:pt x="6170" y="5258"/>
                    <a:pt x="7903" y="4073"/>
                    <a:pt x="7903" y="2644"/>
                  </a:cubicBezTo>
                  <a:cubicBezTo>
                    <a:pt x="7903" y="1185"/>
                    <a:pt x="6170" y="0"/>
                    <a:pt x="3952" y="0"/>
                  </a:cubicBezTo>
                  <a:close/>
                </a:path>
              </a:pathLst>
            </a:custGeom>
            <a:solidFill>
              <a:srgbClr val="FF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5553550" y="4323675"/>
              <a:ext cx="129975" cy="101325"/>
            </a:xfrm>
            <a:custGeom>
              <a:avLst/>
              <a:gdLst/>
              <a:ahLst/>
              <a:cxnLst/>
              <a:rect l="l" t="t" r="r" b="b"/>
              <a:pathLst>
                <a:path w="5199" h="4053" extrusionOk="0">
                  <a:moveTo>
                    <a:pt x="4384" y="0"/>
                  </a:moveTo>
                  <a:cubicBezTo>
                    <a:pt x="3801" y="0"/>
                    <a:pt x="2857" y="473"/>
                    <a:pt x="1946" y="1201"/>
                  </a:cubicBezTo>
                  <a:cubicBezTo>
                    <a:pt x="730" y="2235"/>
                    <a:pt x="1" y="3420"/>
                    <a:pt x="366" y="3876"/>
                  </a:cubicBezTo>
                  <a:cubicBezTo>
                    <a:pt x="461" y="3996"/>
                    <a:pt x="622" y="4053"/>
                    <a:pt x="829" y="4053"/>
                  </a:cubicBezTo>
                  <a:cubicBezTo>
                    <a:pt x="1411" y="4053"/>
                    <a:pt x="2357" y="3605"/>
                    <a:pt x="3253" y="2843"/>
                  </a:cubicBezTo>
                  <a:cubicBezTo>
                    <a:pt x="4500" y="1809"/>
                    <a:pt x="5199" y="624"/>
                    <a:pt x="4834" y="168"/>
                  </a:cubicBezTo>
                  <a:cubicBezTo>
                    <a:pt x="4735" y="53"/>
                    <a:pt x="4580" y="0"/>
                    <a:pt x="4384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5645500" y="4337750"/>
              <a:ext cx="87425" cy="133175"/>
            </a:xfrm>
            <a:custGeom>
              <a:avLst/>
              <a:gdLst/>
              <a:ahLst/>
              <a:cxnLst/>
              <a:rect l="l" t="t" r="r" b="b"/>
              <a:pathLst>
                <a:path w="3497" h="5327" extrusionOk="0">
                  <a:moveTo>
                    <a:pt x="2821" y="1"/>
                  </a:moveTo>
                  <a:cubicBezTo>
                    <a:pt x="2281" y="1"/>
                    <a:pt x="1427" y="895"/>
                    <a:pt x="822" y="2189"/>
                  </a:cubicBezTo>
                  <a:cubicBezTo>
                    <a:pt x="153" y="3648"/>
                    <a:pt x="1" y="5046"/>
                    <a:pt x="548" y="5289"/>
                  </a:cubicBezTo>
                  <a:cubicBezTo>
                    <a:pt x="598" y="5314"/>
                    <a:pt x="654" y="5326"/>
                    <a:pt x="714" y="5326"/>
                  </a:cubicBezTo>
                  <a:cubicBezTo>
                    <a:pt x="1238" y="5326"/>
                    <a:pt x="2106" y="4409"/>
                    <a:pt x="2706" y="3100"/>
                  </a:cubicBezTo>
                  <a:cubicBezTo>
                    <a:pt x="3344" y="1672"/>
                    <a:pt x="3496" y="274"/>
                    <a:pt x="2980" y="30"/>
                  </a:cubicBezTo>
                  <a:cubicBezTo>
                    <a:pt x="2931" y="10"/>
                    <a:pt x="2878" y="1"/>
                    <a:pt x="2821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5915275" y="3267075"/>
              <a:ext cx="87400" cy="133350"/>
            </a:xfrm>
            <a:custGeom>
              <a:avLst/>
              <a:gdLst/>
              <a:ahLst/>
              <a:cxnLst/>
              <a:rect l="l" t="t" r="r" b="b"/>
              <a:pathLst>
                <a:path w="3496" h="5334" extrusionOk="0">
                  <a:moveTo>
                    <a:pt x="2814" y="0"/>
                  </a:moveTo>
                  <a:cubicBezTo>
                    <a:pt x="2256" y="0"/>
                    <a:pt x="1424" y="898"/>
                    <a:pt x="791" y="2219"/>
                  </a:cubicBezTo>
                  <a:cubicBezTo>
                    <a:pt x="152" y="3647"/>
                    <a:pt x="0" y="5045"/>
                    <a:pt x="547" y="5289"/>
                  </a:cubicBezTo>
                  <a:cubicBezTo>
                    <a:pt x="602" y="5319"/>
                    <a:pt x="662" y="5334"/>
                    <a:pt x="728" y="5334"/>
                  </a:cubicBezTo>
                  <a:cubicBezTo>
                    <a:pt x="1253" y="5334"/>
                    <a:pt x="2111" y="4400"/>
                    <a:pt x="2706" y="3130"/>
                  </a:cubicBezTo>
                  <a:cubicBezTo>
                    <a:pt x="3344" y="1671"/>
                    <a:pt x="3496" y="273"/>
                    <a:pt x="2979" y="30"/>
                  </a:cubicBezTo>
                  <a:cubicBezTo>
                    <a:pt x="2927" y="10"/>
                    <a:pt x="2872" y="0"/>
                    <a:pt x="2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5497325" y="3465600"/>
              <a:ext cx="112500" cy="118850"/>
            </a:xfrm>
            <a:custGeom>
              <a:avLst/>
              <a:gdLst/>
              <a:ahLst/>
              <a:cxnLst/>
              <a:rect l="l" t="t" r="r" b="b"/>
              <a:pathLst>
                <a:path w="4500" h="4754" extrusionOk="0">
                  <a:moveTo>
                    <a:pt x="743" y="0"/>
                  </a:moveTo>
                  <a:cubicBezTo>
                    <a:pt x="630" y="0"/>
                    <a:pt x="533" y="27"/>
                    <a:pt x="457" y="83"/>
                  </a:cubicBezTo>
                  <a:cubicBezTo>
                    <a:pt x="1" y="448"/>
                    <a:pt x="426" y="1755"/>
                    <a:pt x="1429" y="3001"/>
                  </a:cubicBezTo>
                  <a:cubicBezTo>
                    <a:pt x="2243" y="4069"/>
                    <a:pt x="3205" y="4754"/>
                    <a:pt x="3765" y="4754"/>
                  </a:cubicBezTo>
                  <a:cubicBezTo>
                    <a:pt x="3875" y="4754"/>
                    <a:pt x="3969" y="4728"/>
                    <a:pt x="4043" y="4673"/>
                  </a:cubicBezTo>
                  <a:cubicBezTo>
                    <a:pt x="4499" y="4339"/>
                    <a:pt x="4074" y="3001"/>
                    <a:pt x="3071" y="1755"/>
                  </a:cubicBezTo>
                  <a:cubicBezTo>
                    <a:pt x="2261" y="667"/>
                    <a:pt x="1304" y="0"/>
                    <a:pt x="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5459325" y="3554475"/>
              <a:ext cx="146700" cy="53375"/>
            </a:xfrm>
            <a:custGeom>
              <a:avLst/>
              <a:gdLst/>
              <a:ahLst/>
              <a:cxnLst/>
              <a:rect l="l" t="t" r="r" b="b"/>
              <a:pathLst>
                <a:path w="5868" h="2135" extrusionOk="0">
                  <a:moveTo>
                    <a:pt x="2409" y="0"/>
                  </a:moveTo>
                  <a:cubicBezTo>
                    <a:pt x="1104" y="0"/>
                    <a:pt x="84" y="342"/>
                    <a:pt x="31" y="844"/>
                  </a:cubicBezTo>
                  <a:cubicBezTo>
                    <a:pt x="1" y="1422"/>
                    <a:pt x="1277" y="1999"/>
                    <a:pt x="2858" y="2121"/>
                  </a:cubicBezTo>
                  <a:cubicBezTo>
                    <a:pt x="3021" y="2130"/>
                    <a:pt x="3181" y="2135"/>
                    <a:pt x="3337" y="2135"/>
                  </a:cubicBezTo>
                  <a:cubicBezTo>
                    <a:pt x="4700" y="2135"/>
                    <a:pt x="5779" y="1788"/>
                    <a:pt x="5806" y="1270"/>
                  </a:cubicBezTo>
                  <a:cubicBezTo>
                    <a:pt x="5867" y="692"/>
                    <a:pt x="4591" y="145"/>
                    <a:pt x="3010" y="24"/>
                  </a:cubicBezTo>
                  <a:cubicBezTo>
                    <a:pt x="2805" y="8"/>
                    <a:pt x="2604" y="0"/>
                    <a:pt x="2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5962375" y="4602850"/>
              <a:ext cx="104150" cy="124800"/>
            </a:xfrm>
            <a:custGeom>
              <a:avLst/>
              <a:gdLst/>
              <a:ahLst/>
              <a:cxnLst/>
              <a:rect l="l" t="t" r="r" b="b"/>
              <a:pathLst>
                <a:path w="4166" h="4992" extrusionOk="0">
                  <a:moveTo>
                    <a:pt x="3432" y="0"/>
                  </a:moveTo>
                  <a:cubicBezTo>
                    <a:pt x="2874" y="0"/>
                    <a:pt x="1941" y="748"/>
                    <a:pt x="1186" y="1919"/>
                  </a:cubicBezTo>
                  <a:cubicBezTo>
                    <a:pt x="335" y="3256"/>
                    <a:pt x="1" y="4624"/>
                    <a:pt x="487" y="4928"/>
                  </a:cubicBezTo>
                  <a:cubicBezTo>
                    <a:pt x="555" y="4971"/>
                    <a:pt x="636" y="4991"/>
                    <a:pt x="726" y="4991"/>
                  </a:cubicBezTo>
                  <a:cubicBezTo>
                    <a:pt x="1277" y="4991"/>
                    <a:pt x="2192" y="4224"/>
                    <a:pt x="2949" y="3074"/>
                  </a:cubicBezTo>
                  <a:cubicBezTo>
                    <a:pt x="3831" y="1737"/>
                    <a:pt x="4165" y="369"/>
                    <a:pt x="3679" y="65"/>
                  </a:cubicBezTo>
                  <a:cubicBezTo>
                    <a:pt x="3609" y="21"/>
                    <a:pt x="3526" y="0"/>
                    <a:pt x="3432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6403125" y="3570000"/>
              <a:ext cx="104125" cy="124950"/>
            </a:xfrm>
            <a:custGeom>
              <a:avLst/>
              <a:gdLst/>
              <a:ahLst/>
              <a:cxnLst/>
              <a:rect l="l" t="t" r="r" b="b"/>
              <a:pathLst>
                <a:path w="4165" h="4998" extrusionOk="0">
                  <a:moveTo>
                    <a:pt x="3441" y="0"/>
                  </a:moveTo>
                  <a:cubicBezTo>
                    <a:pt x="2896" y="0"/>
                    <a:pt x="1945" y="811"/>
                    <a:pt x="1216" y="1956"/>
                  </a:cubicBezTo>
                  <a:cubicBezTo>
                    <a:pt x="335" y="3263"/>
                    <a:pt x="0" y="4631"/>
                    <a:pt x="487" y="4935"/>
                  </a:cubicBezTo>
                  <a:cubicBezTo>
                    <a:pt x="555" y="4977"/>
                    <a:pt x="635" y="4998"/>
                    <a:pt x="725" y="4998"/>
                  </a:cubicBezTo>
                  <a:cubicBezTo>
                    <a:pt x="1276" y="4998"/>
                    <a:pt x="2191" y="4230"/>
                    <a:pt x="2949" y="3081"/>
                  </a:cubicBezTo>
                  <a:cubicBezTo>
                    <a:pt x="3830" y="1743"/>
                    <a:pt x="4165" y="375"/>
                    <a:pt x="3678" y="71"/>
                  </a:cubicBezTo>
                  <a:cubicBezTo>
                    <a:pt x="3613" y="23"/>
                    <a:pt x="3532" y="0"/>
                    <a:pt x="3441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6407675" y="3632000"/>
              <a:ext cx="147450" cy="60425"/>
            </a:xfrm>
            <a:custGeom>
              <a:avLst/>
              <a:gdLst/>
              <a:ahLst/>
              <a:cxnLst/>
              <a:rect l="l" t="t" r="r" b="b"/>
              <a:pathLst>
                <a:path w="5898" h="2417" extrusionOk="0">
                  <a:moveTo>
                    <a:pt x="4228" y="0"/>
                  </a:moveTo>
                  <a:cubicBezTo>
                    <a:pt x="3773" y="0"/>
                    <a:pt x="3251" y="57"/>
                    <a:pt x="2706" y="175"/>
                  </a:cubicBezTo>
                  <a:cubicBezTo>
                    <a:pt x="1125" y="570"/>
                    <a:pt x="1" y="1300"/>
                    <a:pt x="122" y="1847"/>
                  </a:cubicBezTo>
                  <a:cubicBezTo>
                    <a:pt x="221" y="2221"/>
                    <a:pt x="831" y="2417"/>
                    <a:pt x="1670" y="2417"/>
                  </a:cubicBezTo>
                  <a:cubicBezTo>
                    <a:pt x="2125" y="2417"/>
                    <a:pt x="2647" y="2359"/>
                    <a:pt x="3192" y="2242"/>
                  </a:cubicBezTo>
                  <a:cubicBezTo>
                    <a:pt x="4742" y="1847"/>
                    <a:pt x="5897" y="1148"/>
                    <a:pt x="5776" y="570"/>
                  </a:cubicBezTo>
                  <a:cubicBezTo>
                    <a:pt x="5677" y="196"/>
                    <a:pt x="5067" y="0"/>
                    <a:pt x="4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5365875" y="3827275"/>
              <a:ext cx="145925" cy="52850"/>
            </a:xfrm>
            <a:custGeom>
              <a:avLst/>
              <a:gdLst/>
              <a:ahLst/>
              <a:cxnLst/>
              <a:rect l="l" t="t" r="r" b="b"/>
              <a:pathLst>
                <a:path w="5837" h="2114" extrusionOk="0">
                  <a:moveTo>
                    <a:pt x="2378" y="0"/>
                  </a:moveTo>
                  <a:cubicBezTo>
                    <a:pt x="1073" y="0"/>
                    <a:pt x="57" y="342"/>
                    <a:pt x="31" y="844"/>
                  </a:cubicBezTo>
                  <a:cubicBezTo>
                    <a:pt x="0" y="1422"/>
                    <a:pt x="1246" y="1999"/>
                    <a:pt x="2827" y="2091"/>
                  </a:cubicBezTo>
                  <a:cubicBezTo>
                    <a:pt x="3036" y="2106"/>
                    <a:pt x="3240" y="2114"/>
                    <a:pt x="3438" y="2114"/>
                  </a:cubicBezTo>
                  <a:cubicBezTo>
                    <a:pt x="4763" y="2114"/>
                    <a:pt x="5779" y="1772"/>
                    <a:pt x="5806" y="1270"/>
                  </a:cubicBezTo>
                  <a:cubicBezTo>
                    <a:pt x="5836" y="692"/>
                    <a:pt x="4590" y="115"/>
                    <a:pt x="2979" y="24"/>
                  </a:cubicBezTo>
                  <a:cubicBezTo>
                    <a:pt x="2774" y="8"/>
                    <a:pt x="2573" y="0"/>
                    <a:pt x="2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5419050" y="4682775"/>
              <a:ext cx="145175" cy="72775"/>
            </a:xfrm>
            <a:custGeom>
              <a:avLst/>
              <a:gdLst/>
              <a:ahLst/>
              <a:cxnLst/>
              <a:rect l="l" t="t" r="r" b="b"/>
              <a:pathLst>
                <a:path w="5807" h="2911" extrusionOk="0">
                  <a:moveTo>
                    <a:pt x="1182" y="1"/>
                  </a:moveTo>
                  <a:cubicBezTo>
                    <a:pt x="685" y="1"/>
                    <a:pt x="327" y="123"/>
                    <a:pt x="214" y="363"/>
                  </a:cubicBezTo>
                  <a:cubicBezTo>
                    <a:pt x="1" y="911"/>
                    <a:pt x="1004" y="1822"/>
                    <a:pt x="2493" y="2430"/>
                  </a:cubicBezTo>
                  <a:cubicBezTo>
                    <a:pt x="3277" y="2750"/>
                    <a:pt x="4027" y="2910"/>
                    <a:pt x="4593" y="2910"/>
                  </a:cubicBezTo>
                  <a:cubicBezTo>
                    <a:pt x="5103" y="2910"/>
                    <a:pt x="5463" y="2781"/>
                    <a:pt x="5563" y="2522"/>
                  </a:cubicBezTo>
                  <a:cubicBezTo>
                    <a:pt x="5806" y="1974"/>
                    <a:pt x="4773" y="1063"/>
                    <a:pt x="3284" y="485"/>
                  </a:cubicBezTo>
                  <a:cubicBezTo>
                    <a:pt x="2505" y="160"/>
                    <a:pt x="1752" y="1"/>
                    <a:pt x="1182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5343825" y="4589400"/>
              <a:ext cx="143650" cy="75750"/>
            </a:xfrm>
            <a:custGeom>
              <a:avLst/>
              <a:gdLst/>
              <a:ahLst/>
              <a:cxnLst/>
              <a:rect l="l" t="t" r="r" b="b"/>
              <a:pathLst>
                <a:path w="5746" h="3030" extrusionOk="0">
                  <a:moveTo>
                    <a:pt x="4639" y="1"/>
                  </a:moveTo>
                  <a:cubicBezTo>
                    <a:pt x="4061" y="1"/>
                    <a:pt x="3276" y="186"/>
                    <a:pt x="2463" y="542"/>
                  </a:cubicBezTo>
                  <a:cubicBezTo>
                    <a:pt x="1004" y="1180"/>
                    <a:pt x="1" y="2123"/>
                    <a:pt x="244" y="2670"/>
                  </a:cubicBezTo>
                  <a:cubicBezTo>
                    <a:pt x="352" y="2912"/>
                    <a:pt x="679" y="3029"/>
                    <a:pt x="1138" y="3029"/>
                  </a:cubicBezTo>
                  <a:cubicBezTo>
                    <a:pt x="1716" y="3029"/>
                    <a:pt x="2501" y="2843"/>
                    <a:pt x="3314" y="2487"/>
                  </a:cubicBezTo>
                  <a:cubicBezTo>
                    <a:pt x="4773" y="1849"/>
                    <a:pt x="5746" y="876"/>
                    <a:pt x="5533" y="360"/>
                  </a:cubicBezTo>
                  <a:cubicBezTo>
                    <a:pt x="5425" y="118"/>
                    <a:pt x="5097" y="1"/>
                    <a:pt x="4639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6072575" y="3397400"/>
              <a:ext cx="140600" cy="85125"/>
            </a:xfrm>
            <a:custGeom>
              <a:avLst/>
              <a:gdLst/>
              <a:ahLst/>
              <a:cxnLst/>
              <a:rect l="l" t="t" r="r" b="b"/>
              <a:pathLst>
                <a:path w="5624" h="3405" extrusionOk="0">
                  <a:moveTo>
                    <a:pt x="957" y="0"/>
                  </a:moveTo>
                  <a:cubicBezTo>
                    <a:pt x="634" y="0"/>
                    <a:pt x="402" y="85"/>
                    <a:pt x="304" y="258"/>
                  </a:cubicBezTo>
                  <a:cubicBezTo>
                    <a:pt x="0" y="744"/>
                    <a:pt x="851" y="1808"/>
                    <a:pt x="2280" y="2629"/>
                  </a:cubicBezTo>
                  <a:cubicBezTo>
                    <a:pt x="3176" y="3135"/>
                    <a:pt x="4047" y="3405"/>
                    <a:pt x="4637" y="3405"/>
                  </a:cubicBezTo>
                  <a:cubicBezTo>
                    <a:pt x="4968" y="3405"/>
                    <a:pt x="5210" y="3320"/>
                    <a:pt x="5319" y="3146"/>
                  </a:cubicBezTo>
                  <a:cubicBezTo>
                    <a:pt x="5623" y="2659"/>
                    <a:pt x="4742" y="1595"/>
                    <a:pt x="3344" y="805"/>
                  </a:cubicBezTo>
                  <a:cubicBezTo>
                    <a:pt x="2424" y="277"/>
                    <a:pt x="1542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6142475" y="3504000"/>
              <a:ext cx="146675" cy="54250"/>
            </a:xfrm>
            <a:custGeom>
              <a:avLst/>
              <a:gdLst/>
              <a:ahLst/>
              <a:cxnLst/>
              <a:rect l="l" t="t" r="r" b="b"/>
              <a:pathLst>
                <a:path w="5867" h="2170" extrusionOk="0">
                  <a:moveTo>
                    <a:pt x="3166" y="1"/>
                  </a:moveTo>
                  <a:cubicBezTo>
                    <a:pt x="3074" y="1"/>
                    <a:pt x="2982" y="2"/>
                    <a:pt x="2888" y="6"/>
                  </a:cubicBezTo>
                  <a:cubicBezTo>
                    <a:pt x="1277" y="97"/>
                    <a:pt x="1" y="644"/>
                    <a:pt x="31" y="1192"/>
                  </a:cubicBezTo>
                  <a:cubicBezTo>
                    <a:pt x="31" y="1761"/>
                    <a:pt x="1203" y="2170"/>
                    <a:pt x="2675" y="2170"/>
                  </a:cubicBezTo>
                  <a:cubicBezTo>
                    <a:pt x="2775" y="2170"/>
                    <a:pt x="2877" y="2168"/>
                    <a:pt x="2979" y="2164"/>
                  </a:cubicBezTo>
                  <a:cubicBezTo>
                    <a:pt x="4560" y="2073"/>
                    <a:pt x="5867" y="1526"/>
                    <a:pt x="5806" y="979"/>
                  </a:cubicBezTo>
                  <a:cubicBezTo>
                    <a:pt x="5778" y="436"/>
                    <a:pt x="4595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6289125" y="4638500"/>
              <a:ext cx="145175" cy="53525"/>
            </a:xfrm>
            <a:custGeom>
              <a:avLst/>
              <a:gdLst/>
              <a:ahLst/>
              <a:cxnLst/>
              <a:rect l="l" t="t" r="r" b="b"/>
              <a:pathLst>
                <a:path w="5807" h="2141" extrusionOk="0">
                  <a:moveTo>
                    <a:pt x="3163" y="1"/>
                  </a:moveTo>
                  <a:cubicBezTo>
                    <a:pt x="3063" y="1"/>
                    <a:pt x="2961" y="3"/>
                    <a:pt x="2858" y="7"/>
                  </a:cubicBezTo>
                  <a:cubicBezTo>
                    <a:pt x="1278" y="68"/>
                    <a:pt x="1" y="584"/>
                    <a:pt x="31" y="1192"/>
                  </a:cubicBezTo>
                  <a:cubicBezTo>
                    <a:pt x="31" y="1733"/>
                    <a:pt x="1203" y="2140"/>
                    <a:pt x="2650" y="2140"/>
                  </a:cubicBezTo>
                  <a:cubicBezTo>
                    <a:pt x="2748" y="2140"/>
                    <a:pt x="2848" y="2138"/>
                    <a:pt x="2949" y="2134"/>
                  </a:cubicBezTo>
                  <a:cubicBezTo>
                    <a:pt x="4530" y="2074"/>
                    <a:pt x="5807" y="1527"/>
                    <a:pt x="5807" y="949"/>
                  </a:cubicBezTo>
                  <a:cubicBezTo>
                    <a:pt x="5778" y="408"/>
                    <a:pt x="4631" y="1"/>
                    <a:pt x="3163" y="1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6540650" y="4246400"/>
              <a:ext cx="81350" cy="142275"/>
            </a:xfrm>
            <a:custGeom>
              <a:avLst/>
              <a:gdLst/>
              <a:ahLst/>
              <a:cxnLst/>
              <a:rect l="l" t="t" r="r" b="b"/>
              <a:pathLst>
                <a:path w="3254" h="5691" extrusionOk="0">
                  <a:moveTo>
                    <a:pt x="670" y="280"/>
                  </a:moveTo>
                  <a:cubicBezTo>
                    <a:pt x="1126" y="280"/>
                    <a:pt x="1886" y="1101"/>
                    <a:pt x="2433" y="2560"/>
                  </a:cubicBezTo>
                  <a:cubicBezTo>
                    <a:pt x="2706" y="3259"/>
                    <a:pt x="2889" y="3958"/>
                    <a:pt x="2889" y="4536"/>
                  </a:cubicBezTo>
                  <a:cubicBezTo>
                    <a:pt x="2889" y="5052"/>
                    <a:pt x="2767" y="5387"/>
                    <a:pt x="2585" y="5478"/>
                  </a:cubicBezTo>
                  <a:cubicBezTo>
                    <a:pt x="2555" y="5489"/>
                    <a:pt x="2523" y="5495"/>
                    <a:pt x="2489" y="5495"/>
                  </a:cubicBezTo>
                  <a:cubicBezTo>
                    <a:pt x="2064" y="5495"/>
                    <a:pt x="1293" y="4635"/>
                    <a:pt x="730" y="3229"/>
                  </a:cubicBezTo>
                  <a:cubicBezTo>
                    <a:pt x="457" y="2499"/>
                    <a:pt x="275" y="1830"/>
                    <a:pt x="275" y="1253"/>
                  </a:cubicBezTo>
                  <a:cubicBezTo>
                    <a:pt x="275" y="736"/>
                    <a:pt x="366" y="371"/>
                    <a:pt x="578" y="311"/>
                  </a:cubicBezTo>
                  <a:cubicBezTo>
                    <a:pt x="609" y="280"/>
                    <a:pt x="639" y="280"/>
                    <a:pt x="670" y="280"/>
                  </a:cubicBezTo>
                  <a:close/>
                  <a:moveTo>
                    <a:pt x="690" y="0"/>
                  </a:moveTo>
                  <a:cubicBezTo>
                    <a:pt x="621" y="0"/>
                    <a:pt x="553" y="12"/>
                    <a:pt x="487" y="37"/>
                  </a:cubicBezTo>
                  <a:cubicBezTo>
                    <a:pt x="183" y="159"/>
                    <a:pt x="1" y="584"/>
                    <a:pt x="31" y="1222"/>
                  </a:cubicBezTo>
                  <a:cubicBezTo>
                    <a:pt x="62" y="1800"/>
                    <a:pt x="214" y="2560"/>
                    <a:pt x="518" y="3259"/>
                  </a:cubicBezTo>
                  <a:cubicBezTo>
                    <a:pt x="1034" y="4536"/>
                    <a:pt x="1855" y="5691"/>
                    <a:pt x="2554" y="5691"/>
                  </a:cubicBezTo>
                  <a:cubicBezTo>
                    <a:pt x="2585" y="5691"/>
                    <a:pt x="2645" y="5691"/>
                    <a:pt x="2767" y="5660"/>
                  </a:cubicBezTo>
                  <a:cubicBezTo>
                    <a:pt x="3071" y="5539"/>
                    <a:pt x="3253" y="5143"/>
                    <a:pt x="3223" y="4475"/>
                  </a:cubicBezTo>
                  <a:cubicBezTo>
                    <a:pt x="3193" y="3928"/>
                    <a:pt x="3041" y="3168"/>
                    <a:pt x="2737" y="2438"/>
                  </a:cubicBezTo>
                  <a:cubicBezTo>
                    <a:pt x="2211" y="1194"/>
                    <a:pt x="1384" y="0"/>
                    <a:pt x="690" y="0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5680475" y="3561125"/>
              <a:ext cx="152000" cy="76775"/>
            </a:xfrm>
            <a:custGeom>
              <a:avLst/>
              <a:gdLst/>
              <a:ahLst/>
              <a:cxnLst/>
              <a:rect l="l" t="t" r="r" b="b"/>
              <a:pathLst>
                <a:path w="6080" h="3071" extrusionOk="0">
                  <a:moveTo>
                    <a:pt x="4803" y="244"/>
                  </a:moveTo>
                  <a:cubicBezTo>
                    <a:pt x="5350" y="244"/>
                    <a:pt x="5684" y="396"/>
                    <a:pt x="5714" y="578"/>
                  </a:cubicBezTo>
                  <a:cubicBezTo>
                    <a:pt x="5806" y="761"/>
                    <a:pt x="5593" y="1095"/>
                    <a:pt x="5228" y="1429"/>
                  </a:cubicBezTo>
                  <a:cubicBezTo>
                    <a:pt x="4803" y="1764"/>
                    <a:pt x="4164" y="2098"/>
                    <a:pt x="3435" y="2372"/>
                  </a:cubicBezTo>
                  <a:cubicBezTo>
                    <a:pt x="2705" y="2615"/>
                    <a:pt x="2037" y="2767"/>
                    <a:pt x="1459" y="2767"/>
                  </a:cubicBezTo>
                  <a:cubicBezTo>
                    <a:pt x="973" y="2706"/>
                    <a:pt x="638" y="2615"/>
                    <a:pt x="547" y="2402"/>
                  </a:cubicBezTo>
                  <a:cubicBezTo>
                    <a:pt x="395" y="2037"/>
                    <a:pt x="1307" y="1156"/>
                    <a:pt x="2827" y="639"/>
                  </a:cubicBezTo>
                  <a:cubicBezTo>
                    <a:pt x="3556" y="396"/>
                    <a:pt x="4225" y="244"/>
                    <a:pt x="4803" y="244"/>
                  </a:cubicBezTo>
                  <a:close/>
                  <a:moveTo>
                    <a:pt x="4803" y="1"/>
                  </a:moveTo>
                  <a:cubicBezTo>
                    <a:pt x="4225" y="1"/>
                    <a:pt x="3465" y="153"/>
                    <a:pt x="2736" y="426"/>
                  </a:cubicBezTo>
                  <a:cubicBezTo>
                    <a:pt x="1337" y="913"/>
                    <a:pt x="0" y="1855"/>
                    <a:pt x="274" y="2554"/>
                  </a:cubicBezTo>
                  <a:cubicBezTo>
                    <a:pt x="395" y="2858"/>
                    <a:pt x="821" y="3071"/>
                    <a:pt x="1459" y="3071"/>
                  </a:cubicBezTo>
                  <a:cubicBezTo>
                    <a:pt x="2067" y="3071"/>
                    <a:pt x="2796" y="2919"/>
                    <a:pt x="3496" y="2645"/>
                  </a:cubicBezTo>
                  <a:cubicBezTo>
                    <a:pt x="4225" y="2372"/>
                    <a:pt x="4924" y="2037"/>
                    <a:pt x="5380" y="1642"/>
                  </a:cubicBezTo>
                  <a:cubicBezTo>
                    <a:pt x="5897" y="1217"/>
                    <a:pt x="6079" y="821"/>
                    <a:pt x="5988" y="518"/>
                  </a:cubicBezTo>
                  <a:cubicBezTo>
                    <a:pt x="5866" y="214"/>
                    <a:pt x="5441" y="1"/>
                    <a:pt x="4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5829400" y="3947025"/>
              <a:ext cx="241675" cy="44225"/>
            </a:xfrm>
            <a:custGeom>
              <a:avLst/>
              <a:gdLst/>
              <a:ahLst/>
              <a:cxnLst/>
              <a:rect l="l" t="t" r="r" b="b"/>
              <a:pathLst>
                <a:path w="9667" h="1769" extrusionOk="0">
                  <a:moveTo>
                    <a:pt x="9184" y="1"/>
                  </a:moveTo>
                  <a:cubicBezTo>
                    <a:pt x="9130" y="1"/>
                    <a:pt x="9076" y="12"/>
                    <a:pt x="9028" y="36"/>
                  </a:cubicBezTo>
                  <a:cubicBezTo>
                    <a:pt x="7611" y="727"/>
                    <a:pt x="6006" y="937"/>
                    <a:pt x="4578" y="937"/>
                  </a:cubicBezTo>
                  <a:cubicBezTo>
                    <a:pt x="2361" y="937"/>
                    <a:pt x="566" y="431"/>
                    <a:pt x="548" y="431"/>
                  </a:cubicBezTo>
                  <a:cubicBezTo>
                    <a:pt x="500" y="411"/>
                    <a:pt x="453" y="401"/>
                    <a:pt x="409" y="401"/>
                  </a:cubicBezTo>
                  <a:cubicBezTo>
                    <a:pt x="257" y="401"/>
                    <a:pt x="132" y="516"/>
                    <a:pt x="61" y="705"/>
                  </a:cubicBezTo>
                  <a:cubicBezTo>
                    <a:pt x="1" y="918"/>
                    <a:pt x="92" y="1100"/>
                    <a:pt x="335" y="1191"/>
                  </a:cubicBezTo>
                  <a:cubicBezTo>
                    <a:pt x="457" y="1222"/>
                    <a:pt x="2311" y="1769"/>
                    <a:pt x="4590" y="1769"/>
                  </a:cubicBezTo>
                  <a:cubicBezTo>
                    <a:pt x="6110" y="1769"/>
                    <a:pt x="7812" y="1526"/>
                    <a:pt x="9362" y="766"/>
                  </a:cubicBezTo>
                  <a:cubicBezTo>
                    <a:pt x="9545" y="705"/>
                    <a:pt x="9666" y="431"/>
                    <a:pt x="9545" y="249"/>
                  </a:cubicBezTo>
                  <a:cubicBezTo>
                    <a:pt x="9500" y="92"/>
                    <a:pt x="9339" y="1"/>
                    <a:pt x="9184" y="1"/>
                  </a:cubicBezTo>
                  <a:close/>
                </a:path>
              </a:pathLst>
            </a:custGeom>
            <a:solidFill>
              <a:srgbClr val="F98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5191100" y="4093825"/>
              <a:ext cx="1552475" cy="750025"/>
            </a:xfrm>
            <a:custGeom>
              <a:avLst/>
              <a:gdLst/>
              <a:ahLst/>
              <a:cxnLst/>
              <a:rect l="l" t="t" r="r" b="b"/>
              <a:pathLst>
                <a:path w="62099" h="30001" extrusionOk="0">
                  <a:moveTo>
                    <a:pt x="60670" y="0"/>
                  </a:moveTo>
                  <a:cubicBezTo>
                    <a:pt x="39711" y="6102"/>
                    <a:pt x="16462" y="6992"/>
                    <a:pt x="5057" y="6992"/>
                  </a:cubicBezTo>
                  <a:cubicBezTo>
                    <a:pt x="2998" y="6992"/>
                    <a:pt x="1326" y="6963"/>
                    <a:pt x="122" y="6930"/>
                  </a:cubicBezTo>
                  <a:cubicBezTo>
                    <a:pt x="31" y="8085"/>
                    <a:pt x="0" y="9180"/>
                    <a:pt x="0" y="10274"/>
                  </a:cubicBezTo>
                  <a:cubicBezTo>
                    <a:pt x="0" y="27417"/>
                    <a:pt x="13891" y="30001"/>
                    <a:pt x="31034" y="30001"/>
                  </a:cubicBezTo>
                  <a:cubicBezTo>
                    <a:pt x="31133" y="30001"/>
                    <a:pt x="31231" y="30001"/>
                    <a:pt x="31330" y="30001"/>
                  </a:cubicBezTo>
                  <a:cubicBezTo>
                    <a:pt x="48367" y="30001"/>
                    <a:pt x="62099" y="27349"/>
                    <a:pt x="62099" y="10274"/>
                  </a:cubicBezTo>
                  <a:cubicBezTo>
                    <a:pt x="62099" y="7021"/>
                    <a:pt x="61612" y="3526"/>
                    <a:pt x="60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5191100" y="3631800"/>
              <a:ext cx="1518275" cy="1212050"/>
            </a:xfrm>
            <a:custGeom>
              <a:avLst/>
              <a:gdLst/>
              <a:ahLst/>
              <a:cxnLst/>
              <a:rect l="l" t="t" r="r" b="b"/>
              <a:pathLst>
                <a:path w="60731" h="48482" extrusionOk="0">
                  <a:moveTo>
                    <a:pt x="10213" y="1"/>
                  </a:moveTo>
                  <a:lnTo>
                    <a:pt x="10213" y="1"/>
                  </a:lnTo>
                  <a:cubicBezTo>
                    <a:pt x="3921" y="8451"/>
                    <a:pt x="0" y="19636"/>
                    <a:pt x="0" y="28755"/>
                  </a:cubicBezTo>
                  <a:cubicBezTo>
                    <a:pt x="0" y="45898"/>
                    <a:pt x="13891" y="48482"/>
                    <a:pt x="31034" y="48482"/>
                  </a:cubicBezTo>
                  <a:cubicBezTo>
                    <a:pt x="45016" y="48482"/>
                    <a:pt x="56840" y="46779"/>
                    <a:pt x="60731" y="36840"/>
                  </a:cubicBezTo>
                  <a:lnTo>
                    <a:pt x="60731" y="36840"/>
                  </a:lnTo>
                  <a:cubicBezTo>
                    <a:pt x="59272" y="38451"/>
                    <a:pt x="57539" y="39849"/>
                    <a:pt x="55624" y="40974"/>
                  </a:cubicBezTo>
                  <a:cubicBezTo>
                    <a:pt x="52127" y="42993"/>
                    <a:pt x="48255" y="43949"/>
                    <a:pt x="44282" y="43949"/>
                  </a:cubicBezTo>
                  <a:cubicBezTo>
                    <a:pt x="33545" y="43949"/>
                    <a:pt x="22070" y="36971"/>
                    <a:pt x="15259" y="25168"/>
                  </a:cubicBezTo>
                  <a:cubicBezTo>
                    <a:pt x="10517" y="16901"/>
                    <a:pt x="8906" y="7873"/>
                    <a:pt x="1021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5192600" y="4265550"/>
              <a:ext cx="1519050" cy="579825"/>
            </a:xfrm>
            <a:custGeom>
              <a:avLst/>
              <a:gdLst/>
              <a:ahLst/>
              <a:cxnLst/>
              <a:rect l="l" t="t" r="r" b="b"/>
              <a:pathLst>
                <a:path w="60762" h="23193" extrusionOk="0">
                  <a:moveTo>
                    <a:pt x="15320" y="1"/>
                  </a:moveTo>
                  <a:cubicBezTo>
                    <a:pt x="11219" y="180"/>
                    <a:pt x="7640" y="233"/>
                    <a:pt x="4821" y="233"/>
                  </a:cubicBezTo>
                  <a:cubicBezTo>
                    <a:pt x="2877" y="233"/>
                    <a:pt x="1295" y="208"/>
                    <a:pt x="153" y="183"/>
                  </a:cubicBezTo>
                  <a:cubicBezTo>
                    <a:pt x="153" y="304"/>
                    <a:pt x="153" y="365"/>
                    <a:pt x="123" y="487"/>
                  </a:cubicBezTo>
                  <a:cubicBezTo>
                    <a:pt x="123" y="639"/>
                    <a:pt x="62" y="821"/>
                    <a:pt x="62" y="973"/>
                  </a:cubicBezTo>
                  <a:cubicBezTo>
                    <a:pt x="62" y="1095"/>
                    <a:pt x="62" y="1247"/>
                    <a:pt x="31" y="1368"/>
                  </a:cubicBezTo>
                  <a:cubicBezTo>
                    <a:pt x="31" y="1520"/>
                    <a:pt x="1" y="1672"/>
                    <a:pt x="1" y="1824"/>
                  </a:cubicBezTo>
                  <a:lnTo>
                    <a:pt x="1" y="2280"/>
                  </a:lnTo>
                  <a:lnTo>
                    <a:pt x="1" y="2645"/>
                  </a:lnTo>
                  <a:lnTo>
                    <a:pt x="1" y="3496"/>
                  </a:lnTo>
                  <a:cubicBezTo>
                    <a:pt x="1" y="20609"/>
                    <a:pt x="13892" y="23192"/>
                    <a:pt x="31035" y="23192"/>
                  </a:cubicBezTo>
                  <a:lnTo>
                    <a:pt x="32220" y="23192"/>
                  </a:lnTo>
                  <a:cubicBezTo>
                    <a:pt x="32220" y="23162"/>
                    <a:pt x="32312" y="23162"/>
                    <a:pt x="32372" y="23162"/>
                  </a:cubicBezTo>
                  <a:lnTo>
                    <a:pt x="33710" y="23162"/>
                  </a:lnTo>
                  <a:cubicBezTo>
                    <a:pt x="34044" y="23162"/>
                    <a:pt x="34409" y="23162"/>
                    <a:pt x="34774" y="23132"/>
                  </a:cubicBezTo>
                  <a:lnTo>
                    <a:pt x="34865" y="23132"/>
                  </a:lnTo>
                  <a:cubicBezTo>
                    <a:pt x="35260" y="23132"/>
                    <a:pt x="35625" y="23101"/>
                    <a:pt x="35990" y="23101"/>
                  </a:cubicBezTo>
                  <a:lnTo>
                    <a:pt x="36202" y="23101"/>
                  </a:lnTo>
                  <a:cubicBezTo>
                    <a:pt x="36597" y="23101"/>
                    <a:pt x="36932" y="23040"/>
                    <a:pt x="37297" y="23040"/>
                  </a:cubicBezTo>
                  <a:lnTo>
                    <a:pt x="37418" y="23040"/>
                  </a:lnTo>
                  <a:cubicBezTo>
                    <a:pt x="37752" y="23040"/>
                    <a:pt x="38117" y="23010"/>
                    <a:pt x="38482" y="22980"/>
                  </a:cubicBezTo>
                  <a:lnTo>
                    <a:pt x="38634" y="22980"/>
                  </a:lnTo>
                  <a:cubicBezTo>
                    <a:pt x="39029" y="22949"/>
                    <a:pt x="39363" y="22949"/>
                    <a:pt x="39698" y="22888"/>
                  </a:cubicBezTo>
                  <a:lnTo>
                    <a:pt x="39880" y="22888"/>
                  </a:lnTo>
                  <a:lnTo>
                    <a:pt x="42069" y="22676"/>
                  </a:lnTo>
                  <a:lnTo>
                    <a:pt x="42221" y="22676"/>
                  </a:lnTo>
                  <a:cubicBezTo>
                    <a:pt x="42555" y="22645"/>
                    <a:pt x="42889" y="22584"/>
                    <a:pt x="43224" y="22524"/>
                  </a:cubicBezTo>
                  <a:lnTo>
                    <a:pt x="43345" y="22524"/>
                  </a:lnTo>
                  <a:cubicBezTo>
                    <a:pt x="44044" y="22402"/>
                    <a:pt x="44743" y="22280"/>
                    <a:pt x="45412" y="22189"/>
                  </a:cubicBezTo>
                  <a:cubicBezTo>
                    <a:pt x="45443" y="22189"/>
                    <a:pt x="45473" y="22189"/>
                    <a:pt x="45564" y="22128"/>
                  </a:cubicBezTo>
                  <a:cubicBezTo>
                    <a:pt x="45898" y="22068"/>
                    <a:pt x="46202" y="22037"/>
                    <a:pt x="46537" y="21946"/>
                  </a:cubicBezTo>
                  <a:lnTo>
                    <a:pt x="46628" y="21946"/>
                  </a:lnTo>
                  <a:cubicBezTo>
                    <a:pt x="46962" y="21885"/>
                    <a:pt x="47266" y="21794"/>
                    <a:pt x="47570" y="21733"/>
                  </a:cubicBezTo>
                  <a:lnTo>
                    <a:pt x="47601" y="21733"/>
                  </a:lnTo>
                  <a:cubicBezTo>
                    <a:pt x="47905" y="21642"/>
                    <a:pt x="48239" y="21581"/>
                    <a:pt x="48543" y="21460"/>
                  </a:cubicBezTo>
                  <a:cubicBezTo>
                    <a:pt x="48604" y="21460"/>
                    <a:pt x="48634" y="21429"/>
                    <a:pt x="48665" y="21429"/>
                  </a:cubicBezTo>
                  <a:cubicBezTo>
                    <a:pt x="49303" y="21217"/>
                    <a:pt x="49911" y="21034"/>
                    <a:pt x="50519" y="20821"/>
                  </a:cubicBezTo>
                  <a:cubicBezTo>
                    <a:pt x="50579" y="20821"/>
                    <a:pt x="50579" y="20821"/>
                    <a:pt x="50610" y="20761"/>
                  </a:cubicBezTo>
                  <a:cubicBezTo>
                    <a:pt x="50914" y="20669"/>
                    <a:pt x="51187" y="20548"/>
                    <a:pt x="51491" y="20426"/>
                  </a:cubicBezTo>
                  <a:cubicBezTo>
                    <a:pt x="51522" y="20426"/>
                    <a:pt x="51522" y="20396"/>
                    <a:pt x="51552" y="20396"/>
                  </a:cubicBezTo>
                  <a:cubicBezTo>
                    <a:pt x="52130" y="20153"/>
                    <a:pt x="52707" y="19910"/>
                    <a:pt x="53224" y="19636"/>
                  </a:cubicBezTo>
                  <a:cubicBezTo>
                    <a:pt x="53254" y="19636"/>
                    <a:pt x="53254" y="19606"/>
                    <a:pt x="53315" y="19606"/>
                  </a:cubicBezTo>
                  <a:cubicBezTo>
                    <a:pt x="53558" y="19454"/>
                    <a:pt x="53832" y="19332"/>
                    <a:pt x="54105" y="19180"/>
                  </a:cubicBezTo>
                  <a:lnTo>
                    <a:pt x="54136" y="19180"/>
                  </a:lnTo>
                  <a:cubicBezTo>
                    <a:pt x="54683" y="18876"/>
                    <a:pt x="55169" y="18542"/>
                    <a:pt x="55656" y="18177"/>
                  </a:cubicBezTo>
                  <a:cubicBezTo>
                    <a:pt x="55686" y="18177"/>
                    <a:pt x="55686" y="18147"/>
                    <a:pt x="55747" y="18147"/>
                  </a:cubicBezTo>
                  <a:cubicBezTo>
                    <a:pt x="56233" y="17812"/>
                    <a:pt x="56659" y="17417"/>
                    <a:pt x="57115" y="17022"/>
                  </a:cubicBezTo>
                  <a:lnTo>
                    <a:pt x="57145" y="16961"/>
                  </a:lnTo>
                  <a:cubicBezTo>
                    <a:pt x="57358" y="16779"/>
                    <a:pt x="57570" y="16566"/>
                    <a:pt x="57753" y="16353"/>
                  </a:cubicBezTo>
                  <a:lnTo>
                    <a:pt x="57783" y="16323"/>
                  </a:lnTo>
                  <a:cubicBezTo>
                    <a:pt x="58178" y="15897"/>
                    <a:pt x="58543" y="15441"/>
                    <a:pt x="58877" y="14955"/>
                  </a:cubicBezTo>
                  <a:lnTo>
                    <a:pt x="58938" y="14925"/>
                  </a:lnTo>
                  <a:cubicBezTo>
                    <a:pt x="59121" y="14682"/>
                    <a:pt x="59273" y="14438"/>
                    <a:pt x="59425" y="14195"/>
                  </a:cubicBezTo>
                  <a:cubicBezTo>
                    <a:pt x="59425" y="14195"/>
                    <a:pt x="59425" y="14165"/>
                    <a:pt x="59455" y="14165"/>
                  </a:cubicBezTo>
                  <a:cubicBezTo>
                    <a:pt x="59759" y="13679"/>
                    <a:pt x="60063" y="13131"/>
                    <a:pt x="60336" y="12554"/>
                  </a:cubicBezTo>
                  <a:cubicBezTo>
                    <a:pt x="60336" y="12523"/>
                    <a:pt x="60367" y="12523"/>
                    <a:pt x="60367" y="12493"/>
                  </a:cubicBezTo>
                  <a:cubicBezTo>
                    <a:pt x="60488" y="12220"/>
                    <a:pt x="60640" y="11916"/>
                    <a:pt x="60762" y="11612"/>
                  </a:cubicBezTo>
                  <a:lnTo>
                    <a:pt x="60762" y="11612"/>
                  </a:lnTo>
                  <a:cubicBezTo>
                    <a:pt x="59273" y="13223"/>
                    <a:pt x="57570" y="14590"/>
                    <a:pt x="55625" y="15715"/>
                  </a:cubicBezTo>
                  <a:cubicBezTo>
                    <a:pt x="52125" y="17733"/>
                    <a:pt x="48251" y="18688"/>
                    <a:pt x="44275" y="18688"/>
                  </a:cubicBezTo>
                  <a:cubicBezTo>
                    <a:pt x="33576" y="18688"/>
                    <a:pt x="22146" y="11768"/>
                    <a:pt x="1532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5225276" y="4131785"/>
              <a:ext cx="1470631" cy="228750"/>
            </a:xfrm>
            <a:custGeom>
              <a:avLst/>
              <a:gdLst/>
              <a:ahLst/>
              <a:cxnLst/>
              <a:rect l="l" t="t" r="r" b="b"/>
              <a:pathLst>
                <a:path w="66567" h="9150" extrusionOk="0">
                  <a:moveTo>
                    <a:pt x="0" y="8816"/>
                  </a:moveTo>
                  <a:cubicBezTo>
                    <a:pt x="26" y="8816"/>
                    <a:pt x="51" y="8816"/>
                    <a:pt x="77" y="8817"/>
                  </a:cubicBezTo>
                  <a:lnTo>
                    <a:pt x="77" y="8817"/>
                  </a:lnTo>
                  <a:cubicBezTo>
                    <a:pt x="72" y="8816"/>
                    <a:pt x="66" y="8816"/>
                    <a:pt x="61" y="8816"/>
                  </a:cubicBezTo>
                  <a:close/>
                  <a:moveTo>
                    <a:pt x="66567" y="1"/>
                  </a:moveTo>
                  <a:cubicBezTo>
                    <a:pt x="61187" y="1521"/>
                    <a:pt x="55746" y="2980"/>
                    <a:pt x="50244" y="4135"/>
                  </a:cubicBezTo>
                  <a:lnTo>
                    <a:pt x="48177" y="4591"/>
                  </a:lnTo>
                  <a:cubicBezTo>
                    <a:pt x="47509" y="4743"/>
                    <a:pt x="46809" y="4864"/>
                    <a:pt x="46141" y="5016"/>
                  </a:cubicBezTo>
                  <a:lnTo>
                    <a:pt x="42007" y="5806"/>
                  </a:lnTo>
                  <a:cubicBezTo>
                    <a:pt x="39241" y="6232"/>
                    <a:pt x="36445" y="6749"/>
                    <a:pt x="33679" y="7144"/>
                  </a:cubicBezTo>
                  <a:cubicBezTo>
                    <a:pt x="30882" y="7600"/>
                    <a:pt x="28086" y="7843"/>
                    <a:pt x="25289" y="8117"/>
                  </a:cubicBezTo>
                  <a:lnTo>
                    <a:pt x="23192" y="8268"/>
                  </a:lnTo>
                  <a:lnTo>
                    <a:pt x="21095" y="8390"/>
                  </a:lnTo>
                  <a:cubicBezTo>
                    <a:pt x="19697" y="8420"/>
                    <a:pt x="18298" y="8451"/>
                    <a:pt x="16870" y="8542"/>
                  </a:cubicBezTo>
                  <a:cubicBezTo>
                    <a:pt x="12412" y="8712"/>
                    <a:pt x="7916" y="8843"/>
                    <a:pt x="3427" y="8843"/>
                  </a:cubicBezTo>
                  <a:cubicBezTo>
                    <a:pt x="2309" y="8843"/>
                    <a:pt x="1193" y="8834"/>
                    <a:pt x="77" y="8817"/>
                  </a:cubicBezTo>
                  <a:lnTo>
                    <a:pt x="77" y="8817"/>
                  </a:lnTo>
                  <a:cubicBezTo>
                    <a:pt x="2868" y="9029"/>
                    <a:pt x="5690" y="9120"/>
                    <a:pt x="8481" y="9150"/>
                  </a:cubicBezTo>
                  <a:cubicBezTo>
                    <a:pt x="9879" y="9150"/>
                    <a:pt x="11307" y="9150"/>
                    <a:pt x="12706" y="9120"/>
                  </a:cubicBezTo>
                  <a:cubicBezTo>
                    <a:pt x="13435" y="9120"/>
                    <a:pt x="14104" y="9059"/>
                    <a:pt x="14833" y="9028"/>
                  </a:cubicBezTo>
                  <a:cubicBezTo>
                    <a:pt x="15563" y="8998"/>
                    <a:pt x="16292" y="8968"/>
                    <a:pt x="16961" y="8907"/>
                  </a:cubicBezTo>
                  <a:cubicBezTo>
                    <a:pt x="18359" y="8846"/>
                    <a:pt x="19757" y="8724"/>
                    <a:pt x="21186" y="8603"/>
                  </a:cubicBezTo>
                  <a:lnTo>
                    <a:pt x="23283" y="8420"/>
                  </a:lnTo>
                  <a:lnTo>
                    <a:pt x="25350" y="8238"/>
                  </a:lnTo>
                  <a:cubicBezTo>
                    <a:pt x="26049" y="8147"/>
                    <a:pt x="26779" y="8086"/>
                    <a:pt x="27447" y="7995"/>
                  </a:cubicBezTo>
                  <a:lnTo>
                    <a:pt x="29545" y="7813"/>
                  </a:lnTo>
                  <a:cubicBezTo>
                    <a:pt x="30943" y="7691"/>
                    <a:pt x="32341" y="7509"/>
                    <a:pt x="33770" y="7357"/>
                  </a:cubicBezTo>
                  <a:cubicBezTo>
                    <a:pt x="35138" y="7174"/>
                    <a:pt x="36536" y="7053"/>
                    <a:pt x="37934" y="6840"/>
                  </a:cubicBezTo>
                  <a:lnTo>
                    <a:pt x="42129" y="6232"/>
                  </a:lnTo>
                  <a:lnTo>
                    <a:pt x="46262" y="5472"/>
                  </a:lnTo>
                  <a:cubicBezTo>
                    <a:pt x="46992" y="5351"/>
                    <a:pt x="47661" y="5229"/>
                    <a:pt x="48360" y="5077"/>
                  </a:cubicBezTo>
                  <a:lnTo>
                    <a:pt x="50396" y="4621"/>
                  </a:lnTo>
                  <a:lnTo>
                    <a:pt x="52433" y="4165"/>
                  </a:lnTo>
                  <a:cubicBezTo>
                    <a:pt x="53132" y="4013"/>
                    <a:pt x="53831" y="3861"/>
                    <a:pt x="54500" y="3679"/>
                  </a:cubicBezTo>
                  <a:lnTo>
                    <a:pt x="58573" y="2585"/>
                  </a:lnTo>
                  <a:cubicBezTo>
                    <a:pt x="59211" y="2372"/>
                    <a:pt x="59910" y="2189"/>
                    <a:pt x="60579" y="2007"/>
                  </a:cubicBezTo>
                  <a:lnTo>
                    <a:pt x="62585" y="1369"/>
                  </a:lnTo>
                  <a:cubicBezTo>
                    <a:pt x="63922" y="943"/>
                    <a:pt x="65260" y="487"/>
                    <a:pt x="66567" y="31"/>
                  </a:cubicBezTo>
                  <a:lnTo>
                    <a:pt x="66567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5137150" y="4432725"/>
              <a:ext cx="1080575" cy="49750"/>
            </a:xfrm>
            <a:custGeom>
              <a:avLst/>
              <a:gdLst/>
              <a:ahLst/>
              <a:cxnLst/>
              <a:rect l="l" t="t" r="r" b="b"/>
              <a:pathLst>
                <a:path w="43223" h="1990" extrusionOk="0">
                  <a:moveTo>
                    <a:pt x="43223" y="1"/>
                  </a:moveTo>
                  <a:cubicBezTo>
                    <a:pt x="41399" y="153"/>
                    <a:pt x="39606" y="335"/>
                    <a:pt x="37812" y="487"/>
                  </a:cubicBezTo>
                  <a:lnTo>
                    <a:pt x="35138" y="700"/>
                  </a:lnTo>
                  <a:cubicBezTo>
                    <a:pt x="34226" y="791"/>
                    <a:pt x="33344" y="912"/>
                    <a:pt x="32432" y="943"/>
                  </a:cubicBezTo>
                  <a:cubicBezTo>
                    <a:pt x="28815" y="1247"/>
                    <a:pt x="25259" y="1460"/>
                    <a:pt x="21642" y="1672"/>
                  </a:cubicBezTo>
                  <a:cubicBezTo>
                    <a:pt x="21186" y="1703"/>
                    <a:pt x="20730" y="1733"/>
                    <a:pt x="20274" y="1733"/>
                  </a:cubicBezTo>
                  <a:cubicBezTo>
                    <a:pt x="19818" y="1763"/>
                    <a:pt x="19362" y="1763"/>
                    <a:pt x="18906" y="1763"/>
                  </a:cubicBezTo>
                  <a:lnTo>
                    <a:pt x="17538" y="1824"/>
                  </a:lnTo>
                  <a:cubicBezTo>
                    <a:pt x="17386" y="1834"/>
                    <a:pt x="17234" y="1838"/>
                    <a:pt x="17082" y="1838"/>
                  </a:cubicBezTo>
                  <a:cubicBezTo>
                    <a:pt x="16779" y="1838"/>
                    <a:pt x="16475" y="1824"/>
                    <a:pt x="16171" y="1824"/>
                  </a:cubicBezTo>
                  <a:cubicBezTo>
                    <a:pt x="14377" y="1824"/>
                    <a:pt x="12554" y="1672"/>
                    <a:pt x="10760" y="1551"/>
                  </a:cubicBezTo>
                  <a:cubicBezTo>
                    <a:pt x="7204" y="1338"/>
                    <a:pt x="3587" y="1125"/>
                    <a:pt x="0" y="669"/>
                  </a:cubicBezTo>
                  <a:lnTo>
                    <a:pt x="0" y="669"/>
                  </a:lnTo>
                  <a:lnTo>
                    <a:pt x="91" y="700"/>
                  </a:lnTo>
                  <a:cubicBezTo>
                    <a:pt x="1885" y="1125"/>
                    <a:pt x="3648" y="1368"/>
                    <a:pt x="5441" y="1581"/>
                  </a:cubicBezTo>
                  <a:cubicBezTo>
                    <a:pt x="7234" y="1763"/>
                    <a:pt x="9028" y="1885"/>
                    <a:pt x="10851" y="1976"/>
                  </a:cubicBezTo>
                  <a:cubicBezTo>
                    <a:pt x="11459" y="1986"/>
                    <a:pt x="12067" y="1990"/>
                    <a:pt x="12673" y="1990"/>
                  </a:cubicBezTo>
                  <a:cubicBezTo>
                    <a:pt x="13884" y="1990"/>
                    <a:pt x="15087" y="1976"/>
                    <a:pt x="16262" y="1976"/>
                  </a:cubicBezTo>
                  <a:lnTo>
                    <a:pt x="21672" y="1976"/>
                  </a:lnTo>
                  <a:cubicBezTo>
                    <a:pt x="22554" y="1915"/>
                    <a:pt x="23466" y="1915"/>
                    <a:pt x="24377" y="1915"/>
                  </a:cubicBezTo>
                  <a:cubicBezTo>
                    <a:pt x="25289" y="1885"/>
                    <a:pt x="26171" y="1855"/>
                    <a:pt x="27083" y="1824"/>
                  </a:cubicBezTo>
                  <a:cubicBezTo>
                    <a:pt x="27995" y="1733"/>
                    <a:pt x="28846" y="1733"/>
                    <a:pt x="29757" y="1672"/>
                  </a:cubicBezTo>
                  <a:cubicBezTo>
                    <a:pt x="30669" y="1611"/>
                    <a:pt x="31551" y="1551"/>
                    <a:pt x="32463" y="1460"/>
                  </a:cubicBezTo>
                  <a:cubicBezTo>
                    <a:pt x="34286" y="1308"/>
                    <a:pt x="36080" y="1064"/>
                    <a:pt x="37873" y="852"/>
                  </a:cubicBezTo>
                  <a:cubicBezTo>
                    <a:pt x="39636" y="639"/>
                    <a:pt x="41429" y="335"/>
                    <a:pt x="43223" y="31"/>
                  </a:cubicBezTo>
                  <a:lnTo>
                    <a:pt x="43223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5244739" y="4315689"/>
              <a:ext cx="1452516" cy="265225"/>
            </a:xfrm>
            <a:custGeom>
              <a:avLst/>
              <a:gdLst/>
              <a:ahLst/>
              <a:cxnLst/>
              <a:rect l="l" t="t" r="r" b="b"/>
              <a:pathLst>
                <a:path w="65747" h="10609" extrusionOk="0">
                  <a:moveTo>
                    <a:pt x="65686" y="1"/>
                  </a:moveTo>
                  <a:cubicBezTo>
                    <a:pt x="60458" y="1946"/>
                    <a:pt x="55138" y="3618"/>
                    <a:pt x="49728" y="4985"/>
                  </a:cubicBezTo>
                  <a:lnTo>
                    <a:pt x="47722" y="5472"/>
                  </a:lnTo>
                  <a:cubicBezTo>
                    <a:pt x="47053" y="5654"/>
                    <a:pt x="46354" y="5806"/>
                    <a:pt x="45685" y="5958"/>
                  </a:cubicBezTo>
                  <a:lnTo>
                    <a:pt x="43618" y="6414"/>
                  </a:lnTo>
                  <a:cubicBezTo>
                    <a:pt x="42950" y="6566"/>
                    <a:pt x="42251" y="6779"/>
                    <a:pt x="41582" y="6870"/>
                  </a:cubicBezTo>
                  <a:cubicBezTo>
                    <a:pt x="38877" y="7448"/>
                    <a:pt x="36111" y="7934"/>
                    <a:pt x="33375" y="8390"/>
                  </a:cubicBezTo>
                  <a:cubicBezTo>
                    <a:pt x="32007" y="8633"/>
                    <a:pt x="30609" y="8846"/>
                    <a:pt x="29241" y="8998"/>
                  </a:cubicBezTo>
                  <a:cubicBezTo>
                    <a:pt x="27873" y="9210"/>
                    <a:pt x="26506" y="9362"/>
                    <a:pt x="25077" y="9454"/>
                  </a:cubicBezTo>
                  <a:cubicBezTo>
                    <a:pt x="24408" y="9545"/>
                    <a:pt x="23679" y="9606"/>
                    <a:pt x="23010" y="9666"/>
                  </a:cubicBezTo>
                  <a:lnTo>
                    <a:pt x="20913" y="9758"/>
                  </a:lnTo>
                  <a:lnTo>
                    <a:pt x="18816" y="9879"/>
                  </a:lnTo>
                  <a:lnTo>
                    <a:pt x="16718" y="9970"/>
                  </a:lnTo>
                  <a:cubicBezTo>
                    <a:pt x="12900" y="10117"/>
                    <a:pt x="9052" y="10221"/>
                    <a:pt x="5196" y="10221"/>
                  </a:cubicBezTo>
                  <a:cubicBezTo>
                    <a:pt x="3465" y="10221"/>
                    <a:pt x="1733" y="10200"/>
                    <a:pt x="1" y="10153"/>
                  </a:cubicBezTo>
                  <a:lnTo>
                    <a:pt x="1" y="10183"/>
                  </a:lnTo>
                  <a:cubicBezTo>
                    <a:pt x="2767" y="10487"/>
                    <a:pt x="5563" y="10548"/>
                    <a:pt x="8359" y="10609"/>
                  </a:cubicBezTo>
                  <a:cubicBezTo>
                    <a:pt x="9727" y="10609"/>
                    <a:pt x="11125" y="10609"/>
                    <a:pt x="12554" y="10548"/>
                  </a:cubicBezTo>
                  <a:cubicBezTo>
                    <a:pt x="13952" y="10517"/>
                    <a:pt x="15320" y="10457"/>
                    <a:pt x="16718" y="10366"/>
                  </a:cubicBezTo>
                  <a:lnTo>
                    <a:pt x="18816" y="10214"/>
                  </a:lnTo>
                  <a:lnTo>
                    <a:pt x="20913" y="10031"/>
                  </a:lnTo>
                  <a:lnTo>
                    <a:pt x="25077" y="9606"/>
                  </a:lnTo>
                  <a:cubicBezTo>
                    <a:pt x="27843" y="9302"/>
                    <a:pt x="30639" y="9028"/>
                    <a:pt x="33405" y="8663"/>
                  </a:cubicBezTo>
                  <a:cubicBezTo>
                    <a:pt x="36171" y="8268"/>
                    <a:pt x="38937" y="7873"/>
                    <a:pt x="41673" y="7326"/>
                  </a:cubicBezTo>
                  <a:cubicBezTo>
                    <a:pt x="44409" y="6748"/>
                    <a:pt x="47144" y="6201"/>
                    <a:pt x="49850" y="5472"/>
                  </a:cubicBezTo>
                  <a:lnTo>
                    <a:pt x="50883" y="5198"/>
                  </a:lnTo>
                  <a:lnTo>
                    <a:pt x="51916" y="4925"/>
                  </a:lnTo>
                  <a:cubicBezTo>
                    <a:pt x="52585" y="4742"/>
                    <a:pt x="53254" y="4560"/>
                    <a:pt x="53923" y="4378"/>
                  </a:cubicBezTo>
                  <a:lnTo>
                    <a:pt x="55929" y="3739"/>
                  </a:lnTo>
                  <a:lnTo>
                    <a:pt x="56932" y="3405"/>
                  </a:lnTo>
                  <a:lnTo>
                    <a:pt x="57904" y="3071"/>
                  </a:lnTo>
                  <a:cubicBezTo>
                    <a:pt x="60579" y="2219"/>
                    <a:pt x="63163" y="1125"/>
                    <a:pt x="65746" y="31"/>
                  </a:cubicBezTo>
                  <a:lnTo>
                    <a:pt x="65686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5257508" y="4521619"/>
              <a:ext cx="1486074" cy="160250"/>
            </a:xfrm>
            <a:custGeom>
              <a:avLst/>
              <a:gdLst/>
              <a:ahLst/>
              <a:cxnLst/>
              <a:rect l="l" t="t" r="r" b="b"/>
              <a:pathLst>
                <a:path w="67266" h="6410" extrusionOk="0">
                  <a:moveTo>
                    <a:pt x="67266" y="1"/>
                  </a:moveTo>
                  <a:cubicBezTo>
                    <a:pt x="65837" y="366"/>
                    <a:pt x="64469" y="670"/>
                    <a:pt x="63102" y="1004"/>
                  </a:cubicBezTo>
                  <a:cubicBezTo>
                    <a:pt x="61734" y="1338"/>
                    <a:pt x="60366" y="1673"/>
                    <a:pt x="58968" y="1946"/>
                  </a:cubicBezTo>
                  <a:cubicBezTo>
                    <a:pt x="56202" y="2493"/>
                    <a:pt x="53466" y="3132"/>
                    <a:pt x="50639" y="3557"/>
                  </a:cubicBezTo>
                  <a:cubicBezTo>
                    <a:pt x="45107" y="4530"/>
                    <a:pt x="39484" y="5168"/>
                    <a:pt x="33861" y="5715"/>
                  </a:cubicBezTo>
                  <a:cubicBezTo>
                    <a:pt x="30846" y="5992"/>
                    <a:pt x="27806" y="6112"/>
                    <a:pt x="24767" y="6112"/>
                  </a:cubicBezTo>
                  <a:cubicBezTo>
                    <a:pt x="22137" y="6112"/>
                    <a:pt x="19509" y="6022"/>
                    <a:pt x="16900" y="5867"/>
                  </a:cubicBezTo>
                  <a:cubicBezTo>
                    <a:pt x="16201" y="5806"/>
                    <a:pt x="15502" y="5806"/>
                    <a:pt x="14772" y="5746"/>
                  </a:cubicBezTo>
                  <a:cubicBezTo>
                    <a:pt x="14073" y="5685"/>
                    <a:pt x="13374" y="5624"/>
                    <a:pt x="12645" y="5594"/>
                  </a:cubicBezTo>
                  <a:cubicBezTo>
                    <a:pt x="11247" y="5533"/>
                    <a:pt x="9848" y="5381"/>
                    <a:pt x="8450" y="5259"/>
                  </a:cubicBezTo>
                  <a:cubicBezTo>
                    <a:pt x="5623" y="4955"/>
                    <a:pt x="2827" y="4651"/>
                    <a:pt x="30" y="4195"/>
                  </a:cubicBezTo>
                  <a:lnTo>
                    <a:pt x="0" y="4347"/>
                  </a:lnTo>
                  <a:cubicBezTo>
                    <a:pt x="2766" y="4986"/>
                    <a:pt x="5593" y="5411"/>
                    <a:pt x="8389" y="5746"/>
                  </a:cubicBezTo>
                  <a:cubicBezTo>
                    <a:pt x="11216" y="6050"/>
                    <a:pt x="14013" y="6293"/>
                    <a:pt x="16870" y="6353"/>
                  </a:cubicBezTo>
                  <a:cubicBezTo>
                    <a:pt x="17834" y="6374"/>
                    <a:pt x="18828" y="6410"/>
                    <a:pt x="19810" y="6410"/>
                  </a:cubicBezTo>
                  <a:cubicBezTo>
                    <a:pt x="20252" y="6410"/>
                    <a:pt x="20692" y="6403"/>
                    <a:pt x="21125" y="6384"/>
                  </a:cubicBezTo>
                  <a:lnTo>
                    <a:pt x="23253" y="6353"/>
                  </a:lnTo>
                  <a:lnTo>
                    <a:pt x="24317" y="6353"/>
                  </a:lnTo>
                  <a:lnTo>
                    <a:pt x="25381" y="6323"/>
                  </a:lnTo>
                  <a:cubicBezTo>
                    <a:pt x="26779" y="6232"/>
                    <a:pt x="28238" y="6232"/>
                    <a:pt x="29636" y="6202"/>
                  </a:cubicBezTo>
                  <a:cubicBezTo>
                    <a:pt x="31095" y="6141"/>
                    <a:pt x="32493" y="6080"/>
                    <a:pt x="33891" y="6019"/>
                  </a:cubicBezTo>
                  <a:lnTo>
                    <a:pt x="34955" y="5989"/>
                  </a:lnTo>
                  <a:cubicBezTo>
                    <a:pt x="35290" y="5989"/>
                    <a:pt x="35685" y="5928"/>
                    <a:pt x="36019" y="5898"/>
                  </a:cubicBezTo>
                  <a:lnTo>
                    <a:pt x="38147" y="5746"/>
                  </a:lnTo>
                  <a:cubicBezTo>
                    <a:pt x="39545" y="5624"/>
                    <a:pt x="40974" y="5533"/>
                    <a:pt x="42372" y="5320"/>
                  </a:cubicBezTo>
                  <a:lnTo>
                    <a:pt x="46597" y="4803"/>
                  </a:lnTo>
                  <a:cubicBezTo>
                    <a:pt x="47265" y="4712"/>
                    <a:pt x="47995" y="4560"/>
                    <a:pt x="48664" y="4469"/>
                  </a:cubicBezTo>
                  <a:lnTo>
                    <a:pt x="50761" y="4074"/>
                  </a:lnTo>
                  <a:lnTo>
                    <a:pt x="52858" y="3709"/>
                  </a:lnTo>
                  <a:cubicBezTo>
                    <a:pt x="53223" y="3618"/>
                    <a:pt x="53588" y="3587"/>
                    <a:pt x="53922" y="3496"/>
                  </a:cubicBezTo>
                  <a:lnTo>
                    <a:pt x="54956" y="3284"/>
                  </a:lnTo>
                  <a:lnTo>
                    <a:pt x="59089" y="2341"/>
                  </a:lnTo>
                  <a:cubicBezTo>
                    <a:pt x="59758" y="2189"/>
                    <a:pt x="60457" y="1977"/>
                    <a:pt x="61126" y="1794"/>
                  </a:cubicBezTo>
                  <a:lnTo>
                    <a:pt x="63193" y="1217"/>
                  </a:lnTo>
                  <a:cubicBezTo>
                    <a:pt x="64561" y="852"/>
                    <a:pt x="65898" y="426"/>
                    <a:pt x="67266" y="62"/>
                  </a:cubicBezTo>
                  <a:lnTo>
                    <a:pt x="67266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5393207" y="4717675"/>
              <a:ext cx="1127361" cy="83825"/>
            </a:xfrm>
            <a:custGeom>
              <a:avLst/>
              <a:gdLst/>
              <a:ahLst/>
              <a:cxnLst/>
              <a:rect l="l" t="t" r="r" b="b"/>
              <a:pathLst>
                <a:path w="58239" h="3353" extrusionOk="0">
                  <a:moveTo>
                    <a:pt x="1" y="1"/>
                  </a:moveTo>
                  <a:lnTo>
                    <a:pt x="31" y="122"/>
                  </a:lnTo>
                  <a:cubicBezTo>
                    <a:pt x="2402" y="761"/>
                    <a:pt x="4834" y="1217"/>
                    <a:pt x="7205" y="1581"/>
                  </a:cubicBezTo>
                  <a:lnTo>
                    <a:pt x="9028" y="1855"/>
                  </a:lnTo>
                  <a:lnTo>
                    <a:pt x="10852" y="2098"/>
                  </a:lnTo>
                  <a:cubicBezTo>
                    <a:pt x="12068" y="2250"/>
                    <a:pt x="13284" y="2341"/>
                    <a:pt x="14500" y="2463"/>
                  </a:cubicBezTo>
                  <a:cubicBezTo>
                    <a:pt x="15715" y="2584"/>
                    <a:pt x="16931" y="2615"/>
                    <a:pt x="18147" y="2706"/>
                  </a:cubicBezTo>
                  <a:cubicBezTo>
                    <a:pt x="19363" y="2767"/>
                    <a:pt x="20579" y="2797"/>
                    <a:pt x="21795" y="2888"/>
                  </a:cubicBezTo>
                  <a:cubicBezTo>
                    <a:pt x="23010" y="2949"/>
                    <a:pt x="24226" y="3040"/>
                    <a:pt x="25442" y="3071"/>
                  </a:cubicBezTo>
                  <a:cubicBezTo>
                    <a:pt x="26658" y="3101"/>
                    <a:pt x="27874" y="3192"/>
                    <a:pt x="29089" y="3223"/>
                  </a:cubicBezTo>
                  <a:cubicBezTo>
                    <a:pt x="31090" y="3298"/>
                    <a:pt x="33091" y="3352"/>
                    <a:pt x="35092" y="3352"/>
                  </a:cubicBezTo>
                  <a:cubicBezTo>
                    <a:pt x="35523" y="3352"/>
                    <a:pt x="35954" y="3350"/>
                    <a:pt x="36384" y="3344"/>
                  </a:cubicBezTo>
                  <a:cubicBezTo>
                    <a:pt x="37600" y="3344"/>
                    <a:pt x="38816" y="3344"/>
                    <a:pt x="40032" y="3314"/>
                  </a:cubicBezTo>
                  <a:lnTo>
                    <a:pt x="43679" y="3162"/>
                  </a:lnTo>
                  <a:lnTo>
                    <a:pt x="45503" y="3071"/>
                  </a:lnTo>
                  <a:lnTo>
                    <a:pt x="47327" y="2919"/>
                  </a:lnTo>
                  <a:lnTo>
                    <a:pt x="50974" y="2645"/>
                  </a:lnTo>
                  <a:cubicBezTo>
                    <a:pt x="53406" y="2433"/>
                    <a:pt x="55807" y="2129"/>
                    <a:pt x="58239" y="1825"/>
                  </a:cubicBezTo>
                  <a:lnTo>
                    <a:pt x="58239" y="1794"/>
                  </a:lnTo>
                  <a:lnTo>
                    <a:pt x="54591" y="2007"/>
                  </a:lnTo>
                  <a:lnTo>
                    <a:pt x="50944" y="2250"/>
                  </a:lnTo>
                  <a:lnTo>
                    <a:pt x="47297" y="2433"/>
                  </a:lnTo>
                  <a:lnTo>
                    <a:pt x="45473" y="2554"/>
                  </a:lnTo>
                  <a:lnTo>
                    <a:pt x="43649" y="2615"/>
                  </a:lnTo>
                  <a:lnTo>
                    <a:pt x="40002" y="2767"/>
                  </a:lnTo>
                  <a:cubicBezTo>
                    <a:pt x="38786" y="2797"/>
                    <a:pt x="37570" y="2797"/>
                    <a:pt x="36354" y="2858"/>
                  </a:cubicBezTo>
                  <a:cubicBezTo>
                    <a:pt x="33922" y="2919"/>
                    <a:pt x="31491" y="2888"/>
                    <a:pt x="29059" y="2919"/>
                  </a:cubicBezTo>
                  <a:cubicBezTo>
                    <a:pt x="28451" y="2919"/>
                    <a:pt x="27843" y="2888"/>
                    <a:pt x="27235" y="2888"/>
                  </a:cubicBezTo>
                  <a:cubicBezTo>
                    <a:pt x="26627" y="2888"/>
                    <a:pt x="26020" y="2858"/>
                    <a:pt x="25412" y="2858"/>
                  </a:cubicBezTo>
                  <a:cubicBezTo>
                    <a:pt x="24804" y="2797"/>
                    <a:pt x="24196" y="2797"/>
                    <a:pt x="23588" y="2767"/>
                  </a:cubicBezTo>
                  <a:lnTo>
                    <a:pt x="21764" y="2645"/>
                  </a:lnTo>
                  <a:lnTo>
                    <a:pt x="19940" y="2554"/>
                  </a:lnTo>
                  <a:cubicBezTo>
                    <a:pt x="19332" y="2463"/>
                    <a:pt x="18725" y="2402"/>
                    <a:pt x="18117" y="2341"/>
                  </a:cubicBezTo>
                  <a:cubicBezTo>
                    <a:pt x="16901" y="2250"/>
                    <a:pt x="15685" y="2129"/>
                    <a:pt x="14469" y="1977"/>
                  </a:cubicBezTo>
                  <a:cubicBezTo>
                    <a:pt x="13284" y="1825"/>
                    <a:pt x="12098" y="1703"/>
                    <a:pt x="10852" y="1551"/>
                  </a:cubicBezTo>
                  <a:lnTo>
                    <a:pt x="9059" y="1338"/>
                  </a:lnTo>
                  <a:lnTo>
                    <a:pt x="7235" y="1095"/>
                  </a:lnTo>
                  <a:cubicBezTo>
                    <a:pt x="4803" y="791"/>
                    <a:pt x="2402" y="457"/>
                    <a:pt x="1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43"/>
          <p:cNvGrpSpPr/>
          <p:nvPr/>
        </p:nvGrpSpPr>
        <p:grpSpPr>
          <a:xfrm>
            <a:off x="10609367" y="5979101"/>
            <a:ext cx="1582633" cy="941300"/>
            <a:chOff x="3250325" y="3701700"/>
            <a:chExt cx="1186975" cy="705975"/>
          </a:xfrm>
        </p:grpSpPr>
        <p:sp>
          <p:nvSpPr>
            <p:cNvPr id="1646" name="Google Shape;1646;p43"/>
            <p:cNvSpPr/>
            <p:nvPr/>
          </p:nvSpPr>
          <p:spPr>
            <a:xfrm>
              <a:off x="3441825" y="4179675"/>
              <a:ext cx="803975" cy="228000"/>
            </a:xfrm>
            <a:custGeom>
              <a:avLst/>
              <a:gdLst/>
              <a:ahLst/>
              <a:cxnLst/>
              <a:rect l="l" t="t" r="r" b="b"/>
              <a:pathLst>
                <a:path w="32159" h="9120" extrusionOk="0">
                  <a:moveTo>
                    <a:pt x="16080" y="1"/>
                  </a:moveTo>
                  <a:cubicBezTo>
                    <a:pt x="7204" y="1"/>
                    <a:pt x="0" y="2037"/>
                    <a:pt x="0" y="4560"/>
                  </a:cubicBezTo>
                  <a:cubicBezTo>
                    <a:pt x="0" y="7083"/>
                    <a:pt x="7204" y="9119"/>
                    <a:pt x="16080" y="9119"/>
                  </a:cubicBezTo>
                  <a:cubicBezTo>
                    <a:pt x="24955" y="9119"/>
                    <a:pt x="32159" y="7083"/>
                    <a:pt x="32159" y="4560"/>
                  </a:cubicBezTo>
                  <a:cubicBezTo>
                    <a:pt x="32159" y="2037"/>
                    <a:pt x="24955" y="1"/>
                    <a:pt x="1608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3550475" y="4169800"/>
              <a:ext cx="586675" cy="167200"/>
            </a:xfrm>
            <a:custGeom>
              <a:avLst/>
              <a:gdLst/>
              <a:ahLst/>
              <a:cxnLst/>
              <a:rect l="l" t="t" r="r" b="b"/>
              <a:pathLst>
                <a:path w="23467" h="6688" extrusionOk="0">
                  <a:moveTo>
                    <a:pt x="11734" y="1"/>
                  </a:moveTo>
                  <a:cubicBezTo>
                    <a:pt x="5259" y="1"/>
                    <a:pt x="1" y="1490"/>
                    <a:pt x="1" y="3344"/>
                  </a:cubicBezTo>
                  <a:cubicBezTo>
                    <a:pt x="1" y="5168"/>
                    <a:pt x="5259" y="6688"/>
                    <a:pt x="11734" y="6688"/>
                  </a:cubicBezTo>
                  <a:cubicBezTo>
                    <a:pt x="18208" y="6688"/>
                    <a:pt x="23466" y="5168"/>
                    <a:pt x="23466" y="3344"/>
                  </a:cubicBezTo>
                  <a:cubicBezTo>
                    <a:pt x="23466" y="1490"/>
                    <a:pt x="18208" y="1"/>
                    <a:pt x="11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3250325" y="3855200"/>
              <a:ext cx="1186975" cy="437725"/>
            </a:xfrm>
            <a:custGeom>
              <a:avLst/>
              <a:gdLst/>
              <a:ahLst/>
              <a:cxnLst/>
              <a:rect l="l" t="t" r="r" b="b"/>
              <a:pathLst>
                <a:path w="47479" h="17509" extrusionOk="0">
                  <a:moveTo>
                    <a:pt x="2280" y="1"/>
                  </a:moveTo>
                  <a:cubicBezTo>
                    <a:pt x="2280" y="1"/>
                    <a:pt x="1" y="17509"/>
                    <a:pt x="23740" y="17509"/>
                  </a:cubicBezTo>
                  <a:cubicBezTo>
                    <a:pt x="47479" y="17509"/>
                    <a:pt x="45199" y="1"/>
                    <a:pt x="45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3307325" y="3701700"/>
              <a:ext cx="1072975" cy="306275"/>
            </a:xfrm>
            <a:custGeom>
              <a:avLst/>
              <a:gdLst/>
              <a:ahLst/>
              <a:cxnLst/>
              <a:rect l="l" t="t" r="r" b="b"/>
              <a:pathLst>
                <a:path w="42919" h="12251" extrusionOk="0">
                  <a:moveTo>
                    <a:pt x="21460" y="1"/>
                  </a:moveTo>
                  <a:cubicBezTo>
                    <a:pt x="9605" y="1"/>
                    <a:pt x="0" y="2767"/>
                    <a:pt x="0" y="6141"/>
                  </a:cubicBezTo>
                  <a:cubicBezTo>
                    <a:pt x="0" y="9515"/>
                    <a:pt x="9605" y="12250"/>
                    <a:pt x="21460" y="12250"/>
                  </a:cubicBezTo>
                  <a:cubicBezTo>
                    <a:pt x="33314" y="12250"/>
                    <a:pt x="42919" y="9515"/>
                    <a:pt x="42919" y="6141"/>
                  </a:cubicBezTo>
                  <a:cubicBezTo>
                    <a:pt x="42919" y="2767"/>
                    <a:pt x="33314" y="1"/>
                    <a:pt x="2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360500" y="3836225"/>
              <a:ext cx="965100" cy="170975"/>
            </a:xfrm>
            <a:custGeom>
              <a:avLst/>
              <a:gdLst/>
              <a:ahLst/>
              <a:cxnLst/>
              <a:rect l="l" t="t" r="r" b="b"/>
              <a:pathLst>
                <a:path w="38604" h="6839" extrusionOk="0">
                  <a:moveTo>
                    <a:pt x="19302" y="0"/>
                  </a:moveTo>
                  <a:cubicBezTo>
                    <a:pt x="10822" y="0"/>
                    <a:pt x="3496" y="1398"/>
                    <a:pt x="1" y="3404"/>
                  </a:cubicBezTo>
                  <a:cubicBezTo>
                    <a:pt x="3496" y="5441"/>
                    <a:pt x="10822" y="6839"/>
                    <a:pt x="19302" y="6839"/>
                  </a:cubicBezTo>
                  <a:cubicBezTo>
                    <a:pt x="27783" y="6839"/>
                    <a:pt x="35108" y="5441"/>
                    <a:pt x="38603" y="3404"/>
                  </a:cubicBezTo>
                  <a:cubicBezTo>
                    <a:pt x="35108" y="1398"/>
                    <a:pt x="27783" y="0"/>
                    <a:pt x="19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E1F001B-B34D-7247-8BC4-C7C7C1D31B1F}"/>
              </a:ext>
            </a:extLst>
          </p:cNvPr>
          <p:cNvSpPr/>
          <p:nvPr/>
        </p:nvSpPr>
        <p:spPr>
          <a:xfrm>
            <a:off x="9415768" y="2762214"/>
            <a:ext cx="66236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CE5B9"/>
              </a:buClr>
              <a:buSzPts val="2800"/>
            </a:pPr>
            <a:r>
              <a:rPr lang="en" sz="3733" b="1" kern="0" dirty="0">
                <a:solidFill>
                  <a:srgbClr val="CF33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02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8A7A117-530F-4D4F-8B40-AE9FE02462CA}"/>
              </a:ext>
            </a:extLst>
          </p:cNvPr>
          <p:cNvSpPr/>
          <p:nvPr/>
        </p:nvSpPr>
        <p:spPr>
          <a:xfrm rot="5400000">
            <a:off x="6020209" y="-1006483"/>
            <a:ext cx="1059604" cy="6673877"/>
          </a:xfrm>
          <a:prstGeom prst="leftBrace">
            <a:avLst>
              <a:gd name="adj1" fmla="val 8333"/>
              <a:gd name="adj2" fmla="val 49592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82848"/>
              </a:solidFill>
              <a:latin typeface="Arial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E6A16B-8A85-8742-9DE2-85189B292E58}"/>
              </a:ext>
            </a:extLst>
          </p:cNvPr>
          <p:cNvSpPr/>
          <p:nvPr/>
        </p:nvSpPr>
        <p:spPr>
          <a:xfrm>
            <a:off x="3737832" y="72313"/>
            <a:ext cx="5325936" cy="1721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82848"/>
              </a:solidFill>
              <a:latin typeface="Arial"/>
              <a:sym typeface="Arial"/>
            </a:endParaRPr>
          </a:p>
        </p:txBody>
      </p:sp>
      <p:sp>
        <p:nvSpPr>
          <p:cNvPr id="1492" name="Google Shape;1492;p43"/>
          <p:cNvSpPr txBox="1">
            <a:spLocks noGrp="1"/>
          </p:cNvSpPr>
          <p:nvPr>
            <p:ph type="title" idx="15"/>
          </p:nvPr>
        </p:nvSpPr>
        <p:spPr>
          <a:xfrm>
            <a:off x="4361616" y="100805"/>
            <a:ext cx="4078367" cy="145629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5333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VN" sz="5333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2" grpId="0" animBg="1"/>
      <p:bldP spid="1481" grpId="0"/>
      <p:bldP spid="1485" grpId="0" build="p"/>
      <p:bldP spid="1487" grpId="0" build="p"/>
      <p:bldP spid="5" grpId="0"/>
      <p:bldP spid="7" grpId="0" animBg="1"/>
      <p:bldP spid="6" grpId="0" animBg="1"/>
      <p:bldP spid="14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8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" y="3798252"/>
            <a:ext cx="11851005" cy="3085465"/>
          </a:xfrm>
          <a:prstGeom prst="rect">
            <a:avLst/>
          </a:prstGeom>
        </p:spPr>
      </p:pic>
      <p:pic>
        <p:nvPicPr>
          <p:cNvPr id="17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0423" r="7571" b="20728"/>
          <a:stretch>
            <a:fillRect/>
          </a:stretch>
        </p:blipFill>
        <p:spPr>
          <a:xfrm>
            <a:off x="10785442" y="116578"/>
            <a:ext cx="1600199" cy="737085"/>
          </a:xfrm>
          <a:prstGeom prst="rect">
            <a:avLst/>
          </a:prstGeom>
        </p:spPr>
      </p:pic>
      <p:sp>
        <p:nvSpPr>
          <p:cNvPr id="18" name="矩形 15">
            <a:extLst>
              <a:ext uri="{FF2B5EF4-FFF2-40B4-BE49-F238E27FC236}">
                <a16:creationId xmlns:a16="http://schemas.microsoft.com/office/drawing/2014/main" id="{22556AB2-6BAB-45E8-9303-6DD55DEC059D}"/>
              </a:ext>
            </a:extLst>
          </p:cNvPr>
          <p:cNvSpPr/>
          <p:nvPr/>
        </p:nvSpPr>
        <p:spPr>
          <a:xfrm>
            <a:off x="21220" y="-18472"/>
            <a:ext cx="12170780" cy="83394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242570" rtl="0" eaLnBrk="1" fontAlgn="auto" latinLnBrk="0" hangingPunct="1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quốc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gia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phong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kiến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  <a:sym typeface="Lato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F2A29B4-5079-48F3-8467-23EE52FB6464}"/>
              </a:ext>
            </a:extLst>
          </p:cNvPr>
          <p:cNvSpPr/>
          <p:nvPr/>
        </p:nvSpPr>
        <p:spPr>
          <a:xfrm>
            <a:off x="329939" y="973585"/>
            <a:ext cx="5236672" cy="206210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15B46-0831-4221-9734-60F354FB5504}"/>
              </a:ext>
            </a:extLst>
          </p:cNvPr>
          <p:cNvSpPr txBox="1"/>
          <p:nvPr/>
        </p:nvSpPr>
        <p:spPr>
          <a:xfrm>
            <a:off x="205559" y="3244033"/>
            <a:ext cx="5536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12.3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50699E-E8FA-2344-AE86-125C0FCBFF6B}"/>
              </a:ext>
            </a:extLst>
          </p:cNvPr>
          <p:cNvGrpSpPr/>
          <p:nvPr/>
        </p:nvGrpSpPr>
        <p:grpSpPr>
          <a:xfrm>
            <a:off x="6106610" y="853663"/>
            <a:ext cx="6096000" cy="6004337"/>
            <a:chOff x="0" y="115746"/>
            <a:chExt cx="6096000" cy="67422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E5F47-D8D7-0540-8868-A17D8481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F497C36-F387-7747-908A-0C20F813A3D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0FD56A8-3980-AB40-B23B-471216D05E1F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FF31D47-A9CE-BE48-AE4F-9AB6B44C5346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F0A4FBD-F789-D64B-9CDE-FD7D67512E71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924E21B-7AE0-454C-B083-F293A3407445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92E4291-42E9-234D-87D8-3F6B014AEA6C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2CCEA3D-8543-B242-B099-0A0EB23D84EC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9542A53-E51B-8A4E-8966-2DFB6846ABA9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73BAEF2-9603-DA4E-B858-DEC13AA5929B}"/>
                </a:ext>
              </a:extLst>
            </p:cNvPr>
            <p:cNvSpPr/>
            <p:nvPr/>
          </p:nvSpPr>
          <p:spPr>
            <a:xfrm>
              <a:off x="1749237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B7ED4DF-C13C-0048-8436-44EFDCB99017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6621630-5D78-1742-B1A8-C4EE90F740DD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24D9927-9B13-7D47-B7B9-A21A10781842}"/>
              </a:ext>
            </a:extLst>
          </p:cNvPr>
          <p:cNvGrpSpPr/>
          <p:nvPr/>
        </p:nvGrpSpPr>
        <p:grpSpPr>
          <a:xfrm>
            <a:off x="0" y="0"/>
            <a:ext cx="12192000" cy="6737530"/>
            <a:chOff x="196769" y="120470"/>
            <a:chExt cx="5683170" cy="67375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02C380-7634-974B-9049-8FD90FA59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" t="1757" r="3544"/>
            <a:stretch/>
          </p:blipFill>
          <p:spPr>
            <a:xfrm>
              <a:off x="196769" y="120470"/>
              <a:ext cx="5683170" cy="6737530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518038-87A6-EB40-B105-62AB0FEBA483}"/>
                </a:ext>
              </a:extLst>
            </p:cNvPr>
            <p:cNvSpPr/>
            <p:nvPr/>
          </p:nvSpPr>
          <p:spPr>
            <a:xfrm>
              <a:off x="1478115" y="2323591"/>
              <a:ext cx="531274" cy="187923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F62B604-C40A-8742-B122-60D42FA2DC8D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05BA10B-D6B4-5442-8D6C-4F3A07828D6E}"/>
                </a:ext>
              </a:extLst>
            </p:cNvPr>
            <p:cNvSpPr/>
            <p:nvPr/>
          </p:nvSpPr>
          <p:spPr>
            <a:xfrm>
              <a:off x="1140133" y="1174337"/>
              <a:ext cx="6377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D6707F0-4A00-A949-82E6-B396ED2A9816}"/>
                </a:ext>
              </a:extLst>
            </p:cNvPr>
            <p:cNvSpPr/>
            <p:nvPr/>
          </p:nvSpPr>
          <p:spPr>
            <a:xfrm>
              <a:off x="429284" y="628765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ACC9B28-0164-A346-BF8D-C47DF7632ADA}"/>
                </a:ext>
              </a:extLst>
            </p:cNvPr>
            <p:cNvSpPr/>
            <p:nvPr/>
          </p:nvSpPr>
          <p:spPr>
            <a:xfrm>
              <a:off x="629040" y="1092607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4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7E3A9F8-BB70-EE41-BC48-71393E8C7316}"/>
                </a:ext>
              </a:extLst>
            </p:cNvPr>
            <p:cNvSpPr/>
            <p:nvPr/>
          </p:nvSpPr>
          <p:spPr>
            <a:xfrm>
              <a:off x="779807" y="1552579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82C342B-B5AB-284E-89A7-69DCA33C11FC}"/>
                </a:ext>
              </a:extLst>
            </p:cNvPr>
            <p:cNvSpPr/>
            <p:nvPr/>
          </p:nvSpPr>
          <p:spPr>
            <a:xfrm>
              <a:off x="1281064" y="1964024"/>
              <a:ext cx="617341" cy="230497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82D8D7C-6A72-2E44-8FA5-0DF649C038A5}"/>
                </a:ext>
              </a:extLst>
            </p:cNvPr>
            <p:cNvSpPr/>
            <p:nvPr/>
          </p:nvSpPr>
          <p:spPr>
            <a:xfrm>
              <a:off x="1115760" y="4366993"/>
              <a:ext cx="651567" cy="18884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F19AA16-B08F-814B-A357-A16FAE06D6BF}"/>
                </a:ext>
              </a:extLst>
            </p:cNvPr>
            <p:cNvSpPr/>
            <p:nvPr/>
          </p:nvSpPr>
          <p:spPr>
            <a:xfrm>
              <a:off x="1720283" y="4190433"/>
              <a:ext cx="425192" cy="16648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2B9A3E2-6AAE-C642-BA91-5FAEEF1671F0}"/>
                </a:ext>
              </a:extLst>
            </p:cNvPr>
            <p:cNvSpPr/>
            <p:nvPr/>
          </p:nvSpPr>
          <p:spPr>
            <a:xfrm>
              <a:off x="1761214" y="5429340"/>
              <a:ext cx="551248" cy="217976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052AAFF-DACF-044C-BEB8-E08D12621938}"/>
                </a:ext>
              </a:extLst>
            </p:cNvPr>
            <p:cNvSpPr/>
            <p:nvPr/>
          </p:nvSpPr>
          <p:spPr>
            <a:xfrm>
              <a:off x="3839282" y="3069236"/>
              <a:ext cx="425193" cy="252702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</p:grpSp>
      <p:pic>
        <p:nvPicPr>
          <p:cNvPr id="3" name="Graphic 2" descr="Marker">
            <a:extLst>
              <a:ext uri="{FF2B5EF4-FFF2-40B4-BE49-F238E27FC236}">
                <a16:creationId xmlns:a16="http://schemas.microsoft.com/office/drawing/2014/main" id="{4D811ED8-9B67-A944-8DE3-CAD6F2ED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127" y="-104500"/>
            <a:ext cx="912157" cy="912157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C3B3E70-33D3-0A45-B970-035341056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2474" y="246001"/>
            <a:ext cx="912157" cy="912157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6739A165-7844-4241-B62B-27E9341AC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6210" y="456078"/>
            <a:ext cx="912157" cy="912157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65E85BBD-D07D-A34B-8067-8C88EBB41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362" y="807657"/>
            <a:ext cx="912157" cy="912157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474878-146E-FE43-8729-C5C199D58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836" y="17543"/>
            <a:ext cx="912157" cy="912157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04376C6C-BFE5-6B45-9A04-EFD1A051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600" y="1167802"/>
            <a:ext cx="912157" cy="912157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9E274688-C1B5-B54D-8526-F91CEC282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6366" y="1110831"/>
            <a:ext cx="912157" cy="912157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BF96714E-33BB-7C4F-8446-062A79763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9934" y="3329975"/>
            <a:ext cx="912157" cy="912157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4B83E138-46D3-6F4F-97CA-F6C01C5D7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131" y="3429000"/>
            <a:ext cx="912157" cy="912157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4638E0A1-B4F2-6D40-A7B9-FA3DEA032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0488" y="4614689"/>
            <a:ext cx="912157" cy="912157"/>
          </a:xfrm>
          <a:prstGeom prst="rect">
            <a:avLst/>
          </a:prstGeom>
        </p:spPr>
      </p:pic>
      <p:pic>
        <p:nvPicPr>
          <p:cNvPr id="13" name="Graphic 12" descr="Marker">
            <a:extLst>
              <a:ext uri="{FF2B5EF4-FFF2-40B4-BE49-F238E27FC236}">
                <a16:creationId xmlns:a16="http://schemas.microsoft.com/office/drawing/2014/main" id="{31FEB305-1A9E-CA49-9E96-8700F647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6045" y="2196871"/>
            <a:ext cx="912157" cy="912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31D358C-7DAF-3E42-A633-E83686BD145B}"/>
              </a:ext>
            </a:extLst>
          </p:cNvPr>
          <p:cNvGrpSpPr/>
          <p:nvPr/>
        </p:nvGrpSpPr>
        <p:grpSpPr>
          <a:xfrm>
            <a:off x="6096000" y="4957351"/>
            <a:ext cx="5935580" cy="1138989"/>
            <a:chOff x="6256421" y="4828674"/>
            <a:chExt cx="5935580" cy="113898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FCD629B-AECE-4042-A6D5-A845A7A2B81A}"/>
                </a:ext>
              </a:extLst>
            </p:cNvPr>
            <p:cNvSpPr/>
            <p:nvPr/>
          </p:nvSpPr>
          <p:spPr>
            <a:xfrm>
              <a:off x="6256422" y="4828674"/>
              <a:ext cx="5935579" cy="11389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28132-9D06-E94A-8A34-D125B0A675D7}"/>
                </a:ext>
              </a:extLst>
            </p:cNvPr>
            <p:cNvSpPr txBox="1"/>
            <p:nvPr/>
          </p:nvSpPr>
          <p:spPr>
            <a:xfrm>
              <a:off x="6256421" y="4921114"/>
              <a:ext cx="5935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phạm vi hình thành của các quốc gia phong kiến này?</a:t>
              </a:r>
            </a:p>
          </p:txBody>
        </p:sp>
      </p:grpSp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53D1E617-0B41-8543-B8C2-0D005045C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3680" y="1394990"/>
            <a:ext cx="912157" cy="9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2A9D0-9E24-F849-A915-76B7F18C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C586D2A-012F-8648-A29B-E0A9599FA450}"/>
              </a:ext>
            </a:extLst>
          </p:cNvPr>
          <p:cNvGrpSpPr/>
          <p:nvPr/>
        </p:nvGrpSpPr>
        <p:grpSpPr>
          <a:xfrm>
            <a:off x="0" y="115746"/>
            <a:ext cx="6096000" cy="6742253"/>
            <a:chOff x="0" y="115746"/>
            <a:chExt cx="6096000" cy="6742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32765B-7202-CC49-8664-2E89B40BD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5F743DD-95F4-7246-8CFA-7F0BA3505FF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F902833-C24E-7B49-8421-4D991746ADAB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11EE5-AFED-7D46-8D0C-60294E09D21E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E8EFDA5-2870-304D-B89F-203209999A40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2093827-011F-C74D-B5F5-F2F9B583FF99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DD1E25-D3CE-704A-9E8A-712A0C714DF0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249150F-8B9B-1A49-B197-C4E5EB86F0D5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0AA3880-D6A1-7C41-9FA6-EFB1480B93E8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67B2B6B-E9B8-3843-99BA-A5CF89DD00C0}"/>
                </a:ext>
              </a:extLst>
            </p:cNvPr>
            <p:cNvSpPr/>
            <p:nvPr/>
          </p:nvSpPr>
          <p:spPr>
            <a:xfrm>
              <a:off x="1749237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9927F0C-B2BA-8B4B-A84B-0717EA85E6E2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E343ED5-F4B2-2444-A1E8-59D46FFC90AB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085443"/>
            <a:ext cx="2832099" cy="16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E6DBB-6923-1B43-B7AE-F7ADD98D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10400" r="52996" b="18743"/>
          <a:stretch/>
        </p:blipFill>
        <p:spPr bwMode="auto">
          <a:xfrm>
            <a:off x="0" y="530022"/>
            <a:ext cx="2461617" cy="63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CF1677D-3F6D-9941-A83D-349BF7E25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57036"/>
              </p:ext>
            </p:extLst>
          </p:nvPr>
        </p:nvGraphicFramePr>
        <p:xfrm>
          <a:off x="2333279" y="128336"/>
          <a:ext cx="9730384" cy="66327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68323">
                  <a:extLst>
                    <a:ext uri="{9D8B030D-6E8A-4147-A177-3AD203B41FA5}">
                      <a16:colId xmlns:a16="http://schemas.microsoft.com/office/drawing/2014/main" val="3525045795"/>
                    </a:ext>
                  </a:extLst>
                </a:gridCol>
                <a:gridCol w="5062061">
                  <a:extLst>
                    <a:ext uri="{9D8B030D-6E8A-4147-A177-3AD203B41FA5}">
                      <a16:colId xmlns:a16="http://schemas.microsoft.com/office/drawing/2014/main" val="1545585750"/>
                    </a:ext>
                  </a:extLst>
                </a:gridCol>
              </a:tblGrid>
              <a:tr h="1311729"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quốc gia phong kiến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lãnh thổ quốc gia hiện nay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719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00380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62696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916322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274315"/>
                  </a:ext>
                </a:extLst>
              </a:tr>
            </a:tbl>
          </a:graphicData>
        </a:graphic>
      </p:graphicFrame>
      <p:pic>
        <p:nvPicPr>
          <p:cNvPr id="5" name="đồng hồ 2 phút.mp4" descr="đồng hồ 2 phút.mp4">
            <a:hlinkClick r:id="" action="ppaction://media"/>
            <a:extLst>
              <a:ext uri="{FF2B5EF4-FFF2-40B4-BE49-F238E27FC236}">
                <a16:creationId xmlns:a16="http://schemas.microsoft.com/office/drawing/2014/main" id="{CA9173E2-B544-384E-8A8E-9E3389A73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639" y="1914525"/>
            <a:ext cx="8159923" cy="457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2A9D0-9E24-F849-A915-76B7F18C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8E1572-F99A-C24F-9163-ABB48B540C0C}"/>
              </a:ext>
            </a:extLst>
          </p:cNvPr>
          <p:cNvGrpSpPr/>
          <p:nvPr/>
        </p:nvGrpSpPr>
        <p:grpSpPr>
          <a:xfrm>
            <a:off x="0" y="115746"/>
            <a:ext cx="6096000" cy="6742253"/>
            <a:chOff x="0" y="115746"/>
            <a:chExt cx="6096000" cy="67422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002698-9349-7848-9832-993C24519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B8F14A3-ECFB-3E40-9CFD-63A9439F9C8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F2AD5C3-B268-944A-9794-B8E75A157118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4DEA208-EFFC-5542-9B24-90CF45024AC4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B231595-6663-6945-A06B-74CC6EE7B3EF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C3DDFBF-E97F-3B49-95E3-C7433AD343B6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7BBB19-B901-3B4F-BB55-2A6BDCDF7713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C08E1BE-F3B3-8E40-AE35-DA9CF0B935B4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C26CD35-414B-D843-B07F-32CD03894905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472D250-66E1-8E46-98E0-FA06B6471B76}"/>
                </a:ext>
              </a:extLst>
            </p:cNvPr>
            <p:cNvSpPr/>
            <p:nvPr/>
          </p:nvSpPr>
          <p:spPr>
            <a:xfrm>
              <a:off x="1775331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21FD289-FF4A-0B48-AADA-6CD0F4FA04D6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60E79AF-5F31-254F-9F32-3A0FE9F186C1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6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9EF6BD8-9C56-2A4A-A111-6DB032AD4033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3406730" y="5480428"/>
            <a:ext cx="2689270" cy="96047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1AE5C9-CAB7-2842-A1D9-7B848B256EE5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431163" y="5336981"/>
            <a:ext cx="2677490" cy="105898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12FAF9-28C8-8F42-AC72-1E867C26ACD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650172" y="1259410"/>
            <a:ext cx="2445828" cy="297364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70C98A-BF5F-E74A-8DB7-EE54523CF78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661053" y="2068395"/>
            <a:ext cx="2368684" cy="1083874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965EDA-F097-CD43-94FB-4A6744A52642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55596" y="983469"/>
            <a:ext cx="2640404" cy="234171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4A25278-B039-1C48-AF5C-3E4454B7877E}"/>
              </a:ext>
            </a:extLst>
          </p:cNvPr>
          <p:cNvCxnSpPr>
            <a:cxnSpLocks/>
          </p:cNvCxnSpPr>
          <p:nvPr/>
        </p:nvCxnSpPr>
        <p:spPr>
          <a:xfrm flipV="1">
            <a:off x="3431558" y="2147502"/>
            <a:ext cx="2640404" cy="234171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FF043-141E-9B4C-A41C-9025362CB093}"/>
              </a:ext>
            </a:extLst>
          </p:cNvPr>
          <p:cNvGrpSpPr/>
          <p:nvPr/>
        </p:nvGrpSpPr>
        <p:grpSpPr>
          <a:xfrm>
            <a:off x="48071" y="1580141"/>
            <a:ext cx="3612982" cy="965307"/>
            <a:chOff x="-70212" y="1897811"/>
            <a:chExt cx="3612982" cy="965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0E2589-7DFF-3E40-88BB-4C79356DFA1A}"/>
                </a:ext>
              </a:extLst>
            </p:cNvPr>
            <p:cNvSpPr/>
            <p:nvPr/>
          </p:nvSpPr>
          <p:spPr>
            <a:xfrm>
              <a:off x="-70212" y="1909011"/>
              <a:ext cx="3612982" cy="95410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D650A8-85D7-E64F-B5FB-1A31295DA743}"/>
                </a:ext>
              </a:extLst>
            </p:cNvPr>
            <p:cNvSpPr/>
            <p:nvPr/>
          </p:nvSpPr>
          <p:spPr>
            <a:xfrm>
              <a:off x="74559" y="1897811"/>
              <a:ext cx="32383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14A120-C812-6F42-AA46-05203DBE9223}"/>
              </a:ext>
            </a:extLst>
          </p:cNvPr>
          <p:cNvGrpSpPr/>
          <p:nvPr/>
        </p:nvGrpSpPr>
        <p:grpSpPr>
          <a:xfrm>
            <a:off x="6096000" y="3815962"/>
            <a:ext cx="2482058" cy="834189"/>
            <a:chOff x="224589" y="1909011"/>
            <a:chExt cx="3964858" cy="8341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637DA-F8CF-8245-B3EB-EF2949FE7A2A}"/>
                </a:ext>
              </a:extLst>
            </p:cNvPr>
            <p:cNvSpPr/>
            <p:nvPr/>
          </p:nvSpPr>
          <p:spPr>
            <a:xfrm>
              <a:off x="224589" y="1909011"/>
              <a:ext cx="396485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151E11-3A68-C346-B9F0-385953601DC1}"/>
                </a:ext>
              </a:extLst>
            </p:cNvPr>
            <p:cNvSpPr/>
            <p:nvPr/>
          </p:nvSpPr>
          <p:spPr>
            <a:xfrm>
              <a:off x="538502" y="2064495"/>
              <a:ext cx="16193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Mi-an-ma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354595-C3DC-8B42-999A-3A0F0AD6BE72}"/>
              </a:ext>
            </a:extLst>
          </p:cNvPr>
          <p:cNvGrpSpPr/>
          <p:nvPr/>
        </p:nvGrpSpPr>
        <p:grpSpPr>
          <a:xfrm>
            <a:off x="24035" y="679928"/>
            <a:ext cx="3676268" cy="777831"/>
            <a:chOff x="-184757" y="1909011"/>
            <a:chExt cx="4389002" cy="7778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2688F2-AFB8-BF4A-8D6B-29AA195C6B65}"/>
                </a:ext>
              </a:extLst>
            </p:cNvPr>
            <p:cNvSpPr/>
            <p:nvPr/>
          </p:nvSpPr>
          <p:spPr>
            <a:xfrm>
              <a:off x="-162778" y="1909011"/>
              <a:ext cx="4367023" cy="77783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93D317-F859-9A48-8FF2-F3F67191FADC}"/>
                </a:ext>
              </a:extLst>
            </p:cNvPr>
            <p:cNvSpPr/>
            <p:nvPr/>
          </p:nvSpPr>
          <p:spPr>
            <a:xfrm>
              <a:off x="-184757" y="1957950"/>
              <a:ext cx="38262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Pequ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Thaton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D71182-546E-A94F-BD9A-FE31E358A018}"/>
              </a:ext>
            </a:extLst>
          </p:cNvPr>
          <p:cNvGrpSpPr/>
          <p:nvPr/>
        </p:nvGrpSpPr>
        <p:grpSpPr>
          <a:xfrm>
            <a:off x="6103836" y="2699505"/>
            <a:ext cx="2510911" cy="834189"/>
            <a:chOff x="224587" y="1909011"/>
            <a:chExt cx="4010948" cy="8341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B2D7CB-8AF5-DB42-AF5A-86ABAC5F1E4E}"/>
                </a:ext>
              </a:extLst>
            </p:cNvPr>
            <p:cNvSpPr/>
            <p:nvPr/>
          </p:nvSpPr>
          <p:spPr>
            <a:xfrm>
              <a:off x="224587" y="1909011"/>
              <a:ext cx="40109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556D62-8190-2941-BAEB-58F8BD4266BE}"/>
                </a:ext>
              </a:extLst>
            </p:cNvPr>
            <p:cNvSpPr/>
            <p:nvPr/>
          </p:nvSpPr>
          <p:spPr>
            <a:xfrm>
              <a:off x="538502" y="2064495"/>
              <a:ext cx="14895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7DFEC7-617C-9441-B15B-C4DF592EC8FA}"/>
              </a:ext>
            </a:extLst>
          </p:cNvPr>
          <p:cNvGrpSpPr/>
          <p:nvPr/>
        </p:nvGrpSpPr>
        <p:grpSpPr>
          <a:xfrm>
            <a:off x="6096000" y="566375"/>
            <a:ext cx="2518748" cy="834189"/>
            <a:chOff x="195087" y="1909011"/>
            <a:chExt cx="3796642" cy="834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E64E6F-E3B6-8647-939C-8B18D2DBA371}"/>
                </a:ext>
              </a:extLst>
            </p:cNvPr>
            <p:cNvSpPr/>
            <p:nvPr/>
          </p:nvSpPr>
          <p:spPr>
            <a:xfrm>
              <a:off x="224587" y="1909011"/>
              <a:ext cx="3767142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F8FC-042F-E749-B9A5-E524BE907AB0}"/>
                </a:ext>
              </a:extLst>
            </p:cNvPr>
            <p:cNvSpPr/>
            <p:nvPr/>
          </p:nvSpPr>
          <p:spPr>
            <a:xfrm>
              <a:off x="195087" y="2064495"/>
              <a:ext cx="20569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-chia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421888-A1CF-394B-9D68-297F7027D893}"/>
              </a:ext>
            </a:extLst>
          </p:cNvPr>
          <p:cNvGrpSpPr/>
          <p:nvPr/>
        </p:nvGrpSpPr>
        <p:grpSpPr>
          <a:xfrm>
            <a:off x="48071" y="2848487"/>
            <a:ext cx="3612981" cy="834189"/>
            <a:chOff x="267764" y="1909011"/>
            <a:chExt cx="3612981" cy="8341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FA489-4DDE-5E46-BBA0-6FA1FB7ECDFA}"/>
                </a:ext>
              </a:extLst>
            </p:cNvPr>
            <p:cNvSpPr/>
            <p:nvPr/>
          </p:nvSpPr>
          <p:spPr>
            <a:xfrm>
              <a:off x="267764" y="1909011"/>
              <a:ext cx="3612981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760BD3-912A-9142-B4D6-0B7CB23DC933}"/>
                </a:ext>
              </a:extLst>
            </p:cNvPr>
            <p:cNvSpPr/>
            <p:nvPr/>
          </p:nvSpPr>
          <p:spPr>
            <a:xfrm>
              <a:off x="783798" y="2050105"/>
              <a:ext cx="15888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52FA05-4BA4-6949-A684-79DCAC65C0AA}"/>
              </a:ext>
            </a:extLst>
          </p:cNvPr>
          <p:cNvGrpSpPr/>
          <p:nvPr/>
        </p:nvGrpSpPr>
        <p:grpSpPr>
          <a:xfrm>
            <a:off x="48070" y="3868281"/>
            <a:ext cx="3652233" cy="951623"/>
            <a:chOff x="224588" y="1791577"/>
            <a:chExt cx="3652233" cy="9516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F60245-0C29-FE4F-A511-5FFDD827E6A8}"/>
                </a:ext>
              </a:extLst>
            </p:cNvPr>
            <p:cNvSpPr/>
            <p:nvPr/>
          </p:nvSpPr>
          <p:spPr>
            <a:xfrm>
              <a:off x="224588" y="1791577"/>
              <a:ext cx="3652233" cy="9516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96B67F-D4F2-EB47-8F79-8F4C814032CF}"/>
                </a:ext>
              </a:extLst>
            </p:cNvPr>
            <p:cNvSpPr/>
            <p:nvPr/>
          </p:nvSpPr>
          <p:spPr>
            <a:xfrm>
              <a:off x="493303" y="1970229"/>
              <a:ext cx="23909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DE0D17-56BA-324B-8913-BF7260AF279C}"/>
              </a:ext>
            </a:extLst>
          </p:cNvPr>
          <p:cNvGrpSpPr/>
          <p:nvPr/>
        </p:nvGrpSpPr>
        <p:grpSpPr>
          <a:xfrm>
            <a:off x="6115571" y="1608113"/>
            <a:ext cx="2466954" cy="834189"/>
            <a:chOff x="224589" y="1909011"/>
            <a:chExt cx="3866148" cy="8341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A29F0D-2789-D549-94CF-097CDEE0F640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8895E6-1D80-E842-94EB-A07E50039724}"/>
                </a:ext>
              </a:extLst>
            </p:cNvPr>
            <p:cNvSpPr/>
            <p:nvPr/>
          </p:nvSpPr>
          <p:spPr>
            <a:xfrm>
              <a:off x="538502" y="2064495"/>
              <a:ext cx="15673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DFE006-B0EE-2C49-B2FC-1367FF2F8C61}"/>
              </a:ext>
            </a:extLst>
          </p:cNvPr>
          <p:cNvGrpSpPr/>
          <p:nvPr/>
        </p:nvGrpSpPr>
        <p:grpSpPr>
          <a:xfrm>
            <a:off x="-1" y="4947795"/>
            <a:ext cx="3700303" cy="834189"/>
            <a:chOff x="224588" y="1909011"/>
            <a:chExt cx="3700303" cy="8341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B60A61-F599-7448-BC4D-0C0B226891B0}"/>
                </a:ext>
              </a:extLst>
            </p:cNvPr>
            <p:cNvSpPr/>
            <p:nvPr/>
          </p:nvSpPr>
          <p:spPr>
            <a:xfrm>
              <a:off x="224588" y="1909011"/>
              <a:ext cx="3700303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D6027B-AE28-7E43-ABCD-6F899A3DD2BA}"/>
                </a:ext>
              </a:extLst>
            </p:cNvPr>
            <p:cNvSpPr/>
            <p:nvPr/>
          </p:nvSpPr>
          <p:spPr>
            <a:xfrm>
              <a:off x="1100286" y="2018024"/>
              <a:ext cx="1646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665AE3-AF99-DB4E-A675-384B8F071F9E}"/>
              </a:ext>
            </a:extLst>
          </p:cNvPr>
          <p:cNvGrpSpPr/>
          <p:nvPr/>
        </p:nvGrpSpPr>
        <p:grpSpPr>
          <a:xfrm>
            <a:off x="6096000" y="6023811"/>
            <a:ext cx="2486525" cy="834189"/>
            <a:chOff x="224589" y="1909011"/>
            <a:chExt cx="3866148" cy="8341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97CAE4-F862-2B41-944A-7B53DDF19C7C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57D613-862F-5040-82E8-28821C623952}"/>
                </a:ext>
              </a:extLst>
            </p:cNvPr>
            <p:cNvSpPr/>
            <p:nvPr/>
          </p:nvSpPr>
          <p:spPr>
            <a:xfrm>
              <a:off x="538502" y="2064495"/>
              <a:ext cx="2582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Xin-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-po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824EF2-C5BB-824F-94B5-256C1EEC45B1}"/>
              </a:ext>
            </a:extLst>
          </p:cNvPr>
          <p:cNvGrpSpPr/>
          <p:nvPr/>
        </p:nvGrpSpPr>
        <p:grpSpPr>
          <a:xfrm>
            <a:off x="-1" y="5890997"/>
            <a:ext cx="3700303" cy="967003"/>
            <a:chOff x="224589" y="1896115"/>
            <a:chExt cx="3327027" cy="96700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DB6301-8323-C946-B770-D5C4C16F0F40}"/>
                </a:ext>
              </a:extLst>
            </p:cNvPr>
            <p:cNvSpPr/>
            <p:nvPr/>
          </p:nvSpPr>
          <p:spPr>
            <a:xfrm>
              <a:off x="224589" y="1909011"/>
              <a:ext cx="3327027" cy="95410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CD3498-486C-FD47-B432-258E25A7EEA3}"/>
                </a:ext>
              </a:extLst>
            </p:cNvPr>
            <p:cNvSpPr/>
            <p:nvPr/>
          </p:nvSpPr>
          <p:spPr>
            <a:xfrm>
              <a:off x="612390" y="1896115"/>
              <a:ext cx="23530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-a, Ka-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9DFA92-B6F3-4A48-93C2-1CE625BCC1DB}"/>
              </a:ext>
            </a:extLst>
          </p:cNvPr>
          <p:cNvGrpSpPr/>
          <p:nvPr/>
        </p:nvGrpSpPr>
        <p:grpSpPr>
          <a:xfrm>
            <a:off x="6096000" y="4919886"/>
            <a:ext cx="2499178" cy="834189"/>
            <a:chOff x="204915" y="1909011"/>
            <a:chExt cx="3885822" cy="8341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C2E878-F29F-7A40-93E1-B040086E28EF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E34E6B2-2BFC-1D41-BFB6-112CC19DD8A7}"/>
                </a:ext>
              </a:extLst>
            </p:cNvPr>
            <p:cNvSpPr/>
            <p:nvPr/>
          </p:nvSpPr>
          <p:spPr>
            <a:xfrm>
              <a:off x="204915" y="2064495"/>
              <a:ext cx="21002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-xi-a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19ECD50-0740-0244-8FEB-455680F4856F}"/>
              </a:ext>
            </a:extLst>
          </p:cNvPr>
          <p:cNvSpPr/>
          <p:nvPr/>
        </p:nvSpPr>
        <p:spPr>
          <a:xfrm>
            <a:off x="1654725" y="-124330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246818-70D7-374E-AD3D-42451B7734CF}"/>
              </a:ext>
            </a:extLst>
          </p:cNvPr>
          <p:cNvSpPr/>
          <p:nvPr/>
        </p:nvSpPr>
        <p:spPr>
          <a:xfrm>
            <a:off x="6941568" y="-130425"/>
            <a:ext cx="561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454">
            <a:extLst>
              <a:ext uri="{FF2B5EF4-FFF2-40B4-BE49-F238E27FC236}">
                <a16:creationId xmlns:a16="http://schemas.microsoft.com/office/drawing/2014/main" id="{1C613459-27EE-BA40-89B1-321E4DDF3893}"/>
              </a:ext>
            </a:extLst>
          </p:cNvPr>
          <p:cNvSpPr/>
          <p:nvPr/>
        </p:nvSpPr>
        <p:spPr>
          <a:xfrm rot="18950207">
            <a:off x="3119330" y="82179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Freeform 454">
            <a:extLst>
              <a:ext uri="{FF2B5EF4-FFF2-40B4-BE49-F238E27FC236}">
                <a16:creationId xmlns:a16="http://schemas.microsoft.com/office/drawing/2014/main" id="{326F2003-F024-C14E-BEE6-19BAB4CDA6C6}"/>
              </a:ext>
            </a:extLst>
          </p:cNvPr>
          <p:cNvSpPr/>
          <p:nvPr/>
        </p:nvSpPr>
        <p:spPr>
          <a:xfrm rot="18950207">
            <a:off x="3084658" y="179008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reeform 454">
            <a:extLst>
              <a:ext uri="{FF2B5EF4-FFF2-40B4-BE49-F238E27FC236}">
                <a16:creationId xmlns:a16="http://schemas.microsoft.com/office/drawing/2014/main" id="{30EE7512-DD6B-D14F-B133-418F3F251964}"/>
              </a:ext>
            </a:extLst>
          </p:cNvPr>
          <p:cNvSpPr/>
          <p:nvPr/>
        </p:nvSpPr>
        <p:spPr>
          <a:xfrm rot="18950207">
            <a:off x="3084658" y="509181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Freeform 454">
            <a:extLst>
              <a:ext uri="{FF2B5EF4-FFF2-40B4-BE49-F238E27FC236}">
                <a16:creationId xmlns:a16="http://schemas.microsoft.com/office/drawing/2014/main" id="{683DA9FF-587A-C14E-960A-C522FB47973C}"/>
              </a:ext>
            </a:extLst>
          </p:cNvPr>
          <p:cNvSpPr/>
          <p:nvPr/>
        </p:nvSpPr>
        <p:spPr>
          <a:xfrm rot="18950207">
            <a:off x="3084658" y="297796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Freeform 454">
            <a:extLst>
              <a:ext uri="{FF2B5EF4-FFF2-40B4-BE49-F238E27FC236}">
                <a16:creationId xmlns:a16="http://schemas.microsoft.com/office/drawing/2014/main" id="{D255D0A2-1D99-D549-A70F-8E5F8F00EA81}"/>
              </a:ext>
            </a:extLst>
          </p:cNvPr>
          <p:cNvSpPr/>
          <p:nvPr/>
        </p:nvSpPr>
        <p:spPr>
          <a:xfrm rot="18950207">
            <a:off x="3084658" y="613106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31B62E-0B2E-804F-B4E2-894AA38DE5E2}"/>
              </a:ext>
            </a:extLst>
          </p:cNvPr>
          <p:cNvSpPr txBox="1"/>
          <p:nvPr/>
        </p:nvSpPr>
        <p:spPr>
          <a:xfrm>
            <a:off x="5005137" y="-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62" name="Freeform 454">
            <a:extLst>
              <a:ext uri="{FF2B5EF4-FFF2-40B4-BE49-F238E27FC236}">
                <a16:creationId xmlns:a16="http://schemas.microsoft.com/office/drawing/2014/main" id="{379C16C2-F419-844D-8F0D-BB886B11D8D1}"/>
              </a:ext>
            </a:extLst>
          </p:cNvPr>
          <p:cNvSpPr/>
          <p:nvPr/>
        </p:nvSpPr>
        <p:spPr>
          <a:xfrm rot="18950207">
            <a:off x="3084658" y="416585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Freeform 454">
            <a:extLst>
              <a:ext uri="{FF2B5EF4-FFF2-40B4-BE49-F238E27FC236}">
                <a16:creationId xmlns:a16="http://schemas.microsoft.com/office/drawing/2014/main" id="{3F61ABCC-2BAA-1C40-B6DF-40E7B5DC37BA}"/>
              </a:ext>
            </a:extLst>
          </p:cNvPr>
          <p:cNvSpPr/>
          <p:nvPr/>
        </p:nvSpPr>
        <p:spPr>
          <a:xfrm rot="5669067">
            <a:off x="3480256" y="108643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Freeform 454">
            <a:extLst>
              <a:ext uri="{FF2B5EF4-FFF2-40B4-BE49-F238E27FC236}">
                <a16:creationId xmlns:a16="http://schemas.microsoft.com/office/drawing/2014/main" id="{CE5E2B25-1649-F748-B013-9ED3452CD549}"/>
              </a:ext>
            </a:extLst>
          </p:cNvPr>
          <p:cNvSpPr/>
          <p:nvPr/>
        </p:nvSpPr>
        <p:spPr>
          <a:xfrm rot="18950207">
            <a:off x="7971426" y="402369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9DA818-C49B-0449-8452-BE8DCA7DC3D9}"/>
              </a:ext>
            </a:extLst>
          </p:cNvPr>
          <p:cNvSpPr txBox="1"/>
          <p:nvPr/>
        </p:nvSpPr>
        <p:spPr>
          <a:xfrm>
            <a:off x="5438274" y="-96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67" name="Freeform 454">
            <a:extLst>
              <a:ext uri="{FF2B5EF4-FFF2-40B4-BE49-F238E27FC236}">
                <a16:creationId xmlns:a16="http://schemas.microsoft.com/office/drawing/2014/main" id="{DBA71063-6A4C-E945-8AD3-D3BE815207AC}"/>
              </a:ext>
            </a:extLst>
          </p:cNvPr>
          <p:cNvSpPr/>
          <p:nvPr/>
        </p:nvSpPr>
        <p:spPr>
          <a:xfrm rot="4139029">
            <a:off x="3508727" y="187890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Freeform 454">
            <a:extLst>
              <a:ext uri="{FF2B5EF4-FFF2-40B4-BE49-F238E27FC236}">
                <a16:creationId xmlns:a16="http://schemas.microsoft.com/office/drawing/2014/main" id="{DFB186C4-A7DC-814B-85E5-EF6C18E3781F}"/>
              </a:ext>
            </a:extLst>
          </p:cNvPr>
          <p:cNvSpPr/>
          <p:nvPr/>
        </p:nvSpPr>
        <p:spPr>
          <a:xfrm rot="18950207">
            <a:off x="7971426" y="289154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Freeform 454">
            <a:extLst>
              <a:ext uri="{FF2B5EF4-FFF2-40B4-BE49-F238E27FC236}">
                <a16:creationId xmlns:a16="http://schemas.microsoft.com/office/drawing/2014/main" id="{1E13485F-3336-1D47-937E-77161D5346AF}"/>
              </a:ext>
            </a:extLst>
          </p:cNvPr>
          <p:cNvSpPr/>
          <p:nvPr/>
        </p:nvSpPr>
        <p:spPr>
          <a:xfrm rot="18950207">
            <a:off x="8085932" y="68403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1" name="Freeform 454">
            <a:extLst>
              <a:ext uri="{FF2B5EF4-FFF2-40B4-BE49-F238E27FC236}">
                <a16:creationId xmlns:a16="http://schemas.microsoft.com/office/drawing/2014/main" id="{E7A4113C-F97C-FA49-AC31-A14C29BB5637}"/>
              </a:ext>
            </a:extLst>
          </p:cNvPr>
          <p:cNvSpPr/>
          <p:nvPr/>
        </p:nvSpPr>
        <p:spPr>
          <a:xfrm rot="18950207">
            <a:off x="7987082" y="179008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2" name="Freeform 454">
            <a:extLst>
              <a:ext uri="{FF2B5EF4-FFF2-40B4-BE49-F238E27FC236}">
                <a16:creationId xmlns:a16="http://schemas.microsoft.com/office/drawing/2014/main" id="{2CBDF09B-1077-8C45-A550-6B8F4EE91582}"/>
              </a:ext>
            </a:extLst>
          </p:cNvPr>
          <p:cNvSpPr/>
          <p:nvPr/>
        </p:nvSpPr>
        <p:spPr>
          <a:xfrm rot="3950853">
            <a:off x="3219639" y="522913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3" name="Freeform 454">
            <a:extLst>
              <a:ext uri="{FF2B5EF4-FFF2-40B4-BE49-F238E27FC236}">
                <a16:creationId xmlns:a16="http://schemas.microsoft.com/office/drawing/2014/main" id="{C74FE84A-DBF4-CE4C-B42C-7AE83645C3D9}"/>
              </a:ext>
            </a:extLst>
          </p:cNvPr>
          <p:cNvSpPr/>
          <p:nvPr/>
        </p:nvSpPr>
        <p:spPr>
          <a:xfrm rot="18950207">
            <a:off x="8011016" y="624680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4" name="Freeform 454">
            <a:extLst>
              <a:ext uri="{FF2B5EF4-FFF2-40B4-BE49-F238E27FC236}">
                <a16:creationId xmlns:a16="http://schemas.microsoft.com/office/drawing/2014/main" id="{45E0C6D4-D90C-4E4D-9E20-9461C727040F}"/>
              </a:ext>
            </a:extLst>
          </p:cNvPr>
          <p:cNvSpPr/>
          <p:nvPr/>
        </p:nvSpPr>
        <p:spPr>
          <a:xfrm rot="18950207">
            <a:off x="8167720" y="513125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70463BD-6359-8C42-A974-7A49905C669C}"/>
              </a:ext>
            </a:extLst>
          </p:cNvPr>
          <p:cNvGrpSpPr/>
          <p:nvPr/>
        </p:nvGrpSpPr>
        <p:grpSpPr>
          <a:xfrm>
            <a:off x="8634318" y="-6010"/>
            <a:ext cx="3653428" cy="6881518"/>
            <a:chOff x="8614749" y="-6010"/>
            <a:chExt cx="3672997" cy="688151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CC4F7A-25AF-2648-B68D-11EA9E7F4F0E}"/>
                </a:ext>
              </a:extLst>
            </p:cNvPr>
            <p:cNvSpPr/>
            <p:nvPr/>
          </p:nvSpPr>
          <p:spPr>
            <a:xfrm>
              <a:off x="8614749" y="5749"/>
              <a:ext cx="3553216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4098" name="Picture 2" descr="Business Opportunities and Challenges in Southeast Asian Markets: What you  need to know">
              <a:extLst>
                <a:ext uri="{FF2B5EF4-FFF2-40B4-BE49-F238E27FC236}">
                  <a16:creationId xmlns:a16="http://schemas.microsoft.com/office/drawing/2014/main" id="{33A107E9-23A7-4F44-85DC-F0B0263B6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052" y="-6010"/>
              <a:ext cx="3670694" cy="688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80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409 0.3875 " pathEditMode="relative" ptsTypes="AA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106 0.12199 " pathEditMode="relative" ptsTypes="AA">
                                      <p:cBhvr>
                                        <p:cTn id="3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21654 -0.3164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22734 -0.33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21067 0.138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1029 -0.140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 animBg="1"/>
      <p:bldP spid="56" grpId="0" animBg="1"/>
      <p:bldP spid="57" grpId="0" animBg="1"/>
      <p:bldP spid="57" grpId="1" animBg="1"/>
      <p:bldP spid="58" grpId="0" animBg="1"/>
      <p:bldP spid="58" grpId="1" animBg="1"/>
      <p:bldP spid="62" grpId="0" animBg="1"/>
      <p:bldP spid="62" grpId="1" animBg="1"/>
      <p:bldP spid="63" grpId="0" animBg="1"/>
      <p:bldP spid="63" grpId="1" animBg="1"/>
      <p:bldP spid="63" grpId="2" animBg="1"/>
      <p:bldP spid="64" grpId="0" animBg="1"/>
      <p:bldP spid="67" grpId="0" animBg="1"/>
      <p:bldP spid="67" grpId="1" animBg="1"/>
      <p:bldP spid="67" grpId="2" animBg="1"/>
      <p:bldP spid="68" grpId="0" animBg="1"/>
      <p:bldP spid="69" grpId="0" animBg="1"/>
      <p:bldP spid="71" grpId="0" animBg="1"/>
      <p:bldP spid="72" grpId="0" animBg="1"/>
      <p:bldP spid="72" grpId="1" animBg="1"/>
      <p:bldP spid="72" grpId="2" animBg="1"/>
      <p:bldP spid="73" grpId="0" animBg="1"/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0EC6722-813A-2547-B703-7C7647027B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54D65-0E9E-B44B-BD0F-ED03E0DFF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37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A67C111-359E-664E-9A59-B93F7E25036A}"/>
                </a:ext>
              </a:extLst>
            </p:cNvPr>
            <p:cNvSpPr/>
            <p:nvPr/>
          </p:nvSpPr>
          <p:spPr>
            <a:xfrm>
              <a:off x="5464486" y="4391565"/>
              <a:ext cx="1036327" cy="251873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95285F9-FA10-A840-AFCB-603DE3A64E10}"/>
                </a:ext>
              </a:extLst>
            </p:cNvPr>
            <p:cNvSpPr/>
            <p:nvPr/>
          </p:nvSpPr>
          <p:spPr>
            <a:xfrm>
              <a:off x="6918830" y="4862063"/>
              <a:ext cx="867857" cy="21000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929F31-B9EE-5C43-B0A2-6716F45C382F}"/>
                </a:ext>
              </a:extLst>
            </p:cNvPr>
            <p:cNvSpPr/>
            <p:nvPr/>
          </p:nvSpPr>
          <p:spPr>
            <a:xfrm>
              <a:off x="5066320" y="2446843"/>
              <a:ext cx="1036327" cy="251872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42DFAF8-3556-EB4B-B554-C28DEFB584C4}"/>
                </a:ext>
              </a:extLst>
            </p:cNvPr>
            <p:cNvSpPr/>
            <p:nvPr/>
          </p:nvSpPr>
          <p:spPr>
            <a:xfrm>
              <a:off x="4371620" y="1822518"/>
              <a:ext cx="809110" cy="416359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Pa-</a:t>
              </a:r>
              <a:r>
                <a:rPr lang="en-US" sz="14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gan</a:t>
              </a:r>
              <a:endParaRPr lang="en-VN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AB0291D-3639-B944-9B8B-EDB5D5B0BF6A}"/>
                </a:ext>
              </a:extLst>
            </p:cNvPr>
            <p:cNvSpPr/>
            <p:nvPr/>
          </p:nvSpPr>
          <p:spPr>
            <a:xfrm>
              <a:off x="5548720" y="2696678"/>
              <a:ext cx="867857" cy="21000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endParaRPr lang="en-US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99B59A-C660-1548-AC14-DDA3F3D3B161}"/>
                </a:ext>
              </a:extLst>
            </p:cNvPr>
            <p:cNvCxnSpPr>
              <a:cxnSpLocks/>
            </p:cNvCxnSpPr>
            <p:nvPr/>
          </p:nvCxnSpPr>
          <p:spPr>
            <a:xfrm>
              <a:off x="4760133" y="898358"/>
              <a:ext cx="0" cy="10087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B83CF5-31D8-A447-B9C1-E34AA243ED39}"/>
                </a:ext>
              </a:extLst>
            </p:cNvPr>
            <p:cNvCxnSpPr>
              <a:cxnSpLocks/>
            </p:cNvCxnSpPr>
            <p:nvPr/>
          </p:nvCxnSpPr>
          <p:spPr>
            <a:xfrm>
              <a:off x="2937239" y="2652033"/>
              <a:ext cx="21290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AE0D90-A2DA-8E4F-A5B7-26F607F8B2B4}"/>
                </a:ext>
              </a:extLst>
            </p:cNvPr>
            <p:cNvCxnSpPr>
              <a:cxnSpLocks/>
            </p:cNvCxnSpPr>
            <p:nvPr/>
          </p:nvCxnSpPr>
          <p:spPr>
            <a:xfrm>
              <a:off x="2937239" y="5585579"/>
              <a:ext cx="43386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CD3A27-480E-1E4E-B338-D8FBF4D9749F}"/>
                </a:ext>
              </a:extLst>
            </p:cNvPr>
            <p:cNvCxnSpPr>
              <a:cxnSpLocks/>
            </p:cNvCxnSpPr>
            <p:nvPr/>
          </p:nvCxnSpPr>
          <p:spPr>
            <a:xfrm>
              <a:off x="5949556" y="4643438"/>
              <a:ext cx="0" cy="9421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8FEEC2-062D-7545-BDF9-6381DC554E36}"/>
                </a:ext>
              </a:extLst>
            </p:cNvPr>
            <p:cNvCxnSpPr>
              <a:cxnSpLocks/>
            </p:cNvCxnSpPr>
            <p:nvPr/>
          </p:nvCxnSpPr>
          <p:spPr>
            <a:xfrm>
              <a:off x="7275871" y="5072063"/>
              <a:ext cx="0" cy="5135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C40B00-4D7B-C244-B2F6-88912874430A}"/>
                </a:ext>
              </a:extLst>
            </p:cNvPr>
            <p:cNvCxnSpPr>
              <a:cxnSpLocks/>
            </p:cNvCxnSpPr>
            <p:nvPr/>
          </p:nvCxnSpPr>
          <p:spPr>
            <a:xfrm>
              <a:off x="7785647" y="2801678"/>
              <a:ext cx="0" cy="2907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09CB62-0D37-484A-B1AB-52E4E6D4796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416577" y="2801678"/>
              <a:ext cx="1388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0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E6DBB-6923-1B43-B7AE-F7ADD98D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10400" r="52996" b="18743"/>
          <a:stretch/>
        </p:blipFill>
        <p:spPr bwMode="auto">
          <a:xfrm>
            <a:off x="0" y="530022"/>
            <a:ext cx="2461617" cy="63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CF1677D-3F6D-9941-A83D-349BF7E25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14112"/>
              </p:ext>
            </p:extLst>
          </p:nvPr>
        </p:nvGraphicFramePr>
        <p:xfrm>
          <a:off x="2333279" y="128336"/>
          <a:ext cx="9730384" cy="64654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68323">
                  <a:extLst>
                    <a:ext uri="{9D8B030D-6E8A-4147-A177-3AD203B41FA5}">
                      <a16:colId xmlns:a16="http://schemas.microsoft.com/office/drawing/2014/main" val="3525045795"/>
                    </a:ext>
                  </a:extLst>
                </a:gridCol>
                <a:gridCol w="5062061">
                  <a:extLst>
                    <a:ext uri="{9D8B030D-6E8A-4147-A177-3AD203B41FA5}">
                      <a16:colId xmlns:a16="http://schemas.microsoft.com/office/drawing/2014/main" val="1545585750"/>
                    </a:ext>
                  </a:extLst>
                </a:gridCol>
              </a:tblGrid>
              <a:tr h="1238245"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quốc gia phong kiến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lãnh thổ quốc gia hiện nay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719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00380"/>
                  </a:ext>
                </a:extLst>
              </a:tr>
              <a:tr h="706833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62696"/>
                  </a:ext>
                </a:extLst>
              </a:tr>
              <a:tr h="717515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916322"/>
                  </a:ext>
                </a:extLst>
              </a:tr>
              <a:tr h="879359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274315"/>
                  </a:ext>
                </a:extLst>
              </a:tr>
              <a:tr h="1027717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278115"/>
                  </a:ext>
                </a:extLst>
              </a:tr>
              <a:tr h="1255736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5137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E24A08-E238-4E4D-B7ED-35CBF0166B90}"/>
              </a:ext>
            </a:extLst>
          </p:cNvPr>
          <p:cNvSpPr/>
          <p:nvPr/>
        </p:nvSpPr>
        <p:spPr>
          <a:xfrm>
            <a:off x="2891077" y="1456846"/>
            <a:ext cx="3204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6A0F4-FC3B-BA46-A91E-7B7CA49439BA}"/>
              </a:ext>
            </a:extLst>
          </p:cNvPr>
          <p:cNvSpPr/>
          <p:nvPr/>
        </p:nvSpPr>
        <p:spPr>
          <a:xfrm>
            <a:off x="8162761" y="1456846"/>
            <a:ext cx="1834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FC7C38-1BAC-C846-8B12-16AB12AB480A}"/>
              </a:ext>
            </a:extLst>
          </p:cNvPr>
          <p:cNvSpPr/>
          <p:nvPr/>
        </p:nvSpPr>
        <p:spPr>
          <a:xfrm>
            <a:off x="2150229" y="2120142"/>
            <a:ext cx="4922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-pun-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64B63-9857-814E-8F24-D0EB6E00A85F}"/>
              </a:ext>
            </a:extLst>
          </p:cNvPr>
          <p:cNvSpPr/>
          <p:nvPr/>
        </p:nvSpPr>
        <p:spPr>
          <a:xfrm>
            <a:off x="8382369" y="2120142"/>
            <a:ext cx="2046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35219-A840-6349-8E6D-CA90B82FB8B3}"/>
              </a:ext>
            </a:extLst>
          </p:cNvPr>
          <p:cNvSpPr/>
          <p:nvPr/>
        </p:nvSpPr>
        <p:spPr>
          <a:xfrm>
            <a:off x="2891077" y="2879885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1A44F-D27B-E740-B529-75D8FC96679F}"/>
              </a:ext>
            </a:extLst>
          </p:cNvPr>
          <p:cNvSpPr/>
          <p:nvPr/>
        </p:nvSpPr>
        <p:spPr>
          <a:xfrm>
            <a:off x="7851226" y="2807127"/>
            <a:ext cx="2145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E19F4-E27F-F34F-A99B-DF2ED7D29E01}"/>
              </a:ext>
            </a:extLst>
          </p:cNvPr>
          <p:cNvSpPr/>
          <p:nvPr/>
        </p:nvSpPr>
        <p:spPr>
          <a:xfrm>
            <a:off x="2644667" y="3558542"/>
            <a:ext cx="2390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833B8-EF37-054B-AF6E-490A9E85D855}"/>
              </a:ext>
            </a:extLst>
          </p:cNvPr>
          <p:cNvSpPr/>
          <p:nvPr/>
        </p:nvSpPr>
        <p:spPr>
          <a:xfrm>
            <a:off x="8162762" y="3535409"/>
            <a:ext cx="1834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0DA89F-8851-C341-8B21-E8BB0E95689E}"/>
              </a:ext>
            </a:extLst>
          </p:cNvPr>
          <p:cNvSpPr/>
          <p:nvPr/>
        </p:nvSpPr>
        <p:spPr>
          <a:xfrm>
            <a:off x="2916038" y="4558652"/>
            <a:ext cx="164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Tu-ma-sic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166C0F-7EDA-4044-B630-67230AC3BAB9}"/>
              </a:ext>
            </a:extLst>
          </p:cNvPr>
          <p:cNvSpPr/>
          <p:nvPr/>
        </p:nvSpPr>
        <p:spPr>
          <a:xfrm>
            <a:off x="8249315" y="4438864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DCF2CF-1E77-CC4C-99C6-0795640D7707}"/>
              </a:ext>
            </a:extLst>
          </p:cNvPr>
          <p:cNvSpPr/>
          <p:nvPr/>
        </p:nvSpPr>
        <p:spPr>
          <a:xfrm>
            <a:off x="2333279" y="5576236"/>
            <a:ext cx="3946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Sri-vi-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Ka-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96A374-D4D8-0D4B-A11F-208046530E6E}"/>
              </a:ext>
            </a:extLst>
          </p:cNvPr>
          <p:cNvSpPr/>
          <p:nvPr/>
        </p:nvSpPr>
        <p:spPr>
          <a:xfrm>
            <a:off x="8105577" y="5576236"/>
            <a:ext cx="213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A360B15-09C8-3742-825E-9EC679E415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2" name="Picture 4" descr="Có gì đặc biệt ở cố đô Hoa Lư - kinh đô đầu tiên của nước Việt Nam?">
              <a:extLst>
                <a:ext uri="{FF2B5EF4-FFF2-40B4-BE49-F238E27FC236}">
                  <a16:creationId xmlns:a16="http://schemas.microsoft.com/office/drawing/2014/main" id="{90A06605-90E0-E94E-BAB5-6BA51BE76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8279A1-AE8B-3A49-90D5-0717AAB9F53D}"/>
                </a:ext>
              </a:extLst>
            </p:cNvPr>
            <p:cNvSpPr/>
            <p:nvPr/>
          </p:nvSpPr>
          <p:spPr>
            <a:xfrm>
              <a:off x="0" y="0"/>
              <a:ext cx="6224337" cy="57751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 đô Hoa Lư nước Đại Cồ Việt (Việt Nam)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EA05D-852F-0347-A8A0-3A4D0B52453E}"/>
              </a:ext>
            </a:extLst>
          </p:cNvPr>
          <p:cNvGrpSpPr/>
          <p:nvPr/>
        </p:nvGrpSpPr>
        <p:grpSpPr>
          <a:xfrm>
            <a:off x="0" y="0"/>
            <a:ext cx="12175958" cy="6858000"/>
            <a:chOff x="16042" y="0"/>
            <a:chExt cx="12175958" cy="6858000"/>
          </a:xfrm>
        </p:grpSpPr>
        <p:pic>
          <p:nvPicPr>
            <p:cNvPr id="10" name="Picture 2" descr="Tham quan 10 ngôi đền nổi tiếng thuộc quần thể Angkor, Campuchia | địa điểm  du lịch">
              <a:extLst>
                <a:ext uri="{FF2B5EF4-FFF2-40B4-BE49-F238E27FC236}">
                  <a16:creationId xmlns:a16="http://schemas.microsoft.com/office/drawing/2014/main" id="{EC64267E-36E9-7449-9D85-D140C4E00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2" y="0"/>
              <a:ext cx="1217595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387D3-0C1E-4441-8D46-BFB54238E3C7}"/>
                </a:ext>
              </a:extLst>
            </p:cNvPr>
            <p:cNvSpPr/>
            <p:nvPr/>
          </p:nvSpPr>
          <p:spPr>
            <a:xfrm>
              <a:off x="16042" y="0"/>
              <a:ext cx="4395537" cy="57751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Angkor Vat (Campuchia)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866F6F-F718-D54B-A5B5-BEAF358544DF}"/>
              </a:ext>
            </a:extLst>
          </p:cNvPr>
          <p:cNvGrpSpPr/>
          <p:nvPr/>
        </p:nvGrpSpPr>
        <p:grpSpPr>
          <a:xfrm>
            <a:off x="0" y="-1"/>
            <a:ext cx="12192000" cy="6864893"/>
            <a:chOff x="0" y="-1"/>
            <a:chExt cx="12192000" cy="6864893"/>
          </a:xfrm>
        </p:grpSpPr>
        <p:pic>
          <p:nvPicPr>
            <p:cNvPr id="14" name="Picture 8" descr="Bagan, xứ sở của hàng ngàn ngôi đền bị lãng quên - KhoaHoc.tv">
              <a:extLst>
                <a:ext uri="{FF2B5EF4-FFF2-40B4-BE49-F238E27FC236}">
                  <a16:creationId xmlns:a16="http://schemas.microsoft.com/office/drawing/2014/main" id="{3CA10151-4473-E442-980C-E5B643E80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0" cy="686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0FE511-A1B9-B34C-984C-7BB7D23AF1C9}"/>
                </a:ext>
              </a:extLst>
            </p:cNvPr>
            <p:cNvSpPr/>
            <p:nvPr/>
          </p:nvSpPr>
          <p:spPr>
            <a:xfrm>
              <a:off x="0" y="0"/>
              <a:ext cx="3948517" cy="6463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Vương quốc Pagan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0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Vẽ sơ đồ bộ máy nhà NƯỚC của thời ngô đinh tiền lê lý">
            <a:extLst>
              <a:ext uri="{FF2B5EF4-FFF2-40B4-BE49-F238E27FC236}">
                <a16:creationId xmlns:a16="http://schemas.microsoft.com/office/drawing/2014/main" id="{2FBCAFF9-4D1A-EF42-9B59-B4B61F42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00188"/>
            <a:ext cx="6096000" cy="53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Máy Nhà Nước Thời Ngô Quyền đc Tổ Chức Như Thế Nào? Giúp Mk???????? -  MTrend">
            <a:extLst>
              <a:ext uri="{FF2B5EF4-FFF2-40B4-BE49-F238E27FC236}">
                <a16:creationId xmlns:a16="http://schemas.microsoft.com/office/drawing/2014/main" id="{6BDDC755-EEBD-B647-8596-48F0B86D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7"/>
            <a:ext cx="5414963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FFB3D-D600-CD47-9554-D3DBDFFB8954}"/>
              </a:ext>
            </a:extLst>
          </p:cNvPr>
          <p:cNvSpPr txBox="1"/>
          <p:nvPr/>
        </p:nvSpPr>
        <p:spPr>
          <a:xfrm>
            <a:off x="585788" y="841236"/>
            <a:ext cx="48291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thời nhà Ngô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7B5B1-1E0D-4A41-ACCA-62CBA6FBE968}"/>
              </a:ext>
            </a:extLst>
          </p:cNvPr>
          <p:cNvSpPr txBox="1"/>
          <p:nvPr/>
        </p:nvSpPr>
        <p:spPr>
          <a:xfrm>
            <a:off x="6519861" y="818078"/>
            <a:ext cx="52482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thời nhà Tiền Lê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0A13DC-F245-DA45-8339-28426E585388}"/>
              </a:ext>
            </a:extLst>
          </p:cNvPr>
          <p:cNvSpPr/>
          <p:nvPr/>
        </p:nvSpPr>
        <p:spPr>
          <a:xfrm>
            <a:off x="0" y="14287"/>
            <a:ext cx="12192000" cy="691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NGÀY CÀNG ĐƯỢC HOÀN THIỆN HƠN</a:t>
            </a:r>
          </a:p>
        </p:txBody>
      </p:sp>
    </p:spTree>
    <p:extLst>
      <p:ext uri="{BB962C8B-B14F-4D97-AF65-F5344CB8AC3E}">
        <p14:creationId xmlns:p14="http://schemas.microsoft.com/office/powerpoint/2010/main" val="33304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DD8A05-8E3F-4D4E-B3B0-A63FD41B0776}"/>
              </a:ext>
            </a:extLst>
          </p:cNvPr>
          <p:cNvSpPr/>
          <p:nvPr/>
        </p:nvSpPr>
        <p:spPr>
          <a:xfrm>
            <a:off x="1612492" y="2497472"/>
            <a:ext cx="965348" cy="998054"/>
          </a:xfrm>
          <a:prstGeom prst="rect">
            <a:avLst/>
          </a:prstGeom>
          <a:solidFill>
            <a:srgbClr val="FEFCE3"/>
          </a:solidFill>
          <a:ln w="57150" cap="flat" cmpd="sng" algn="ctr">
            <a:solidFill>
              <a:srgbClr val="FFD62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CF9FB9-E049-804A-8C5E-934FF40446FE}"/>
              </a:ext>
            </a:extLst>
          </p:cNvPr>
          <p:cNvSpPr/>
          <p:nvPr/>
        </p:nvSpPr>
        <p:spPr>
          <a:xfrm>
            <a:off x="1612492" y="5285253"/>
            <a:ext cx="965348" cy="890777"/>
          </a:xfrm>
          <a:prstGeom prst="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Graphic 32" descr="Bonfire">
            <a:extLst>
              <a:ext uri="{FF2B5EF4-FFF2-40B4-BE49-F238E27FC236}">
                <a16:creationId xmlns:a16="http://schemas.microsoft.com/office/drawing/2014/main" id="{0031185C-DEDE-C34D-8E11-24DCC0B43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694" y="2474628"/>
            <a:ext cx="954803" cy="954803"/>
          </a:xfrm>
          <a:prstGeom prst="rect">
            <a:avLst/>
          </a:prstGeom>
        </p:spPr>
      </p:pic>
      <p:pic>
        <p:nvPicPr>
          <p:cNvPr id="34" name="Graphic 33" descr="Gavel">
            <a:extLst>
              <a:ext uri="{FF2B5EF4-FFF2-40B4-BE49-F238E27FC236}">
                <a16:creationId xmlns:a16="http://schemas.microsoft.com/office/drawing/2014/main" id="{FA81B992-A4A2-8C43-BF70-70F81B6F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1970" y="5215933"/>
            <a:ext cx="780489" cy="9980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B16579-247F-F74E-B13B-B15212466B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10" r="30137"/>
          <a:stretch/>
        </p:blipFill>
        <p:spPr>
          <a:xfrm>
            <a:off x="9372600" y="514933"/>
            <a:ext cx="2922045" cy="646734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F15450A-42C2-384F-8878-47CA86A761A4}"/>
              </a:ext>
            </a:extLst>
          </p:cNvPr>
          <p:cNvSpPr/>
          <p:nvPr/>
        </p:nvSpPr>
        <p:spPr>
          <a:xfrm>
            <a:off x="2910675" y="186604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chỉ đứng dưới một người là Trời, còn đứng trên muôn người: Trong nước, quan lại là bầy tôi của vua, nhân dân là thần dân của vua. Nước (sơn hà, xã tắc) là của vua.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507E84-C0DF-2E44-8F70-278E46CA56D0}"/>
              </a:ext>
            </a:extLst>
          </p:cNvPr>
          <p:cNvSpPr/>
          <p:nvPr/>
        </p:nvSpPr>
        <p:spPr>
          <a:xfrm>
            <a:off x="2910675" y="490755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còn nắm thần quyền: Chỉ có vua mới có quyền tế trời, còn thần dân chỉ được thờ cúng tổ tiên mình và thần thánh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6C0CA7-FCFB-AC40-9B51-CBB4ED7C2B19}"/>
              </a:ext>
            </a:extLst>
          </p:cNvPr>
          <p:cNvGrpSpPr/>
          <p:nvPr/>
        </p:nvGrpSpPr>
        <p:grpSpPr>
          <a:xfrm>
            <a:off x="2872575" y="322725"/>
            <a:ext cx="6172200" cy="1145944"/>
            <a:chOff x="2872575" y="54207"/>
            <a:chExt cx="6172200" cy="114594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ADBA479-0E9B-574A-BEB1-F76A87D2CDA3}"/>
                </a:ext>
              </a:extLst>
            </p:cNvPr>
            <p:cNvSpPr/>
            <p:nvPr/>
          </p:nvSpPr>
          <p:spPr>
            <a:xfrm>
              <a:off x="2872575" y="54207"/>
              <a:ext cx="6172200" cy="11459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5E8B96-50CE-7B49-A67B-618A3A282D2D}"/>
                </a:ext>
              </a:extLst>
            </p:cNvPr>
            <p:cNvSpPr/>
            <p:nvPr/>
          </p:nvSpPr>
          <p:spPr>
            <a:xfrm>
              <a:off x="3035439" y="211680"/>
              <a:ext cx="584647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lực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vua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5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8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0" y="3772535"/>
            <a:ext cx="11851005" cy="3085465"/>
          </a:xfrm>
          <a:prstGeom prst="rect">
            <a:avLst/>
          </a:prstGeom>
        </p:spPr>
      </p:pic>
      <p:pic>
        <p:nvPicPr>
          <p:cNvPr id="17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0423" r="7571" b="20728"/>
          <a:stretch>
            <a:fillRect/>
          </a:stretch>
        </p:blipFill>
        <p:spPr>
          <a:xfrm>
            <a:off x="10785442" y="116578"/>
            <a:ext cx="1600199" cy="737085"/>
          </a:xfrm>
          <a:prstGeom prst="rect">
            <a:avLst/>
          </a:prstGeom>
        </p:spPr>
      </p:pic>
      <p:sp>
        <p:nvSpPr>
          <p:cNvPr id="18" name="矩形 15">
            <a:extLst>
              <a:ext uri="{FF2B5EF4-FFF2-40B4-BE49-F238E27FC236}">
                <a16:creationId xmlns:a16="http://schemas.microsoft.com/office/drawing/2014/main" id="{22556AB2-6BAB-45E8-9303-6DD55DEC059D}"/>
              </a:ext>
            </a:extLst>
          </p:cNvPr>
          <p:cNvSpPr/>
          <p:nvPr/>
        </p:nvSpPr>
        <p:spPr>
          <a:xfrm>
            <a:off x="21220" y="0"/>
            <a:ext cx="10422191" cy="83394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242570" rtl="0" eaLnBrk="1" fontAlgn="auto" latinLnBrk="0" hangingPunct="1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1.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quốc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gia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phong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kiến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  <a:sym typeface="Lato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15B46-0831-4221-9734-60F354FB5504}"/>
              </a:ext>
            </a:extLst>
          </p:cNvPr>
          <p:cNvSpPr txBox="1"/>
          <p:nvPr/>
        </p:nvSpPr>
        <p:spPr>
          <a:xfrm>
            <a:off x="-235454" y="1435936"/>
            <a:ext cx="697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 thế kỉ VII đến thế kỉ X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8367C-1DE3-D947-9CF0-D2CC16A28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3942" b="8149"/>
          <a:stretch/>
        </p:blipFill>
        <p:spPr>
          <a:xfrm>
            <a:off x="7491663" y="853662"/>
            <a:ext cx="4700336" cy="600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82E1C-CDD7-C944-86DB-755218927D53}"/>
              </a:ext>
            </a:extLst>
          </p:cNvPr>
          <p:cNvSpPr txBox="1"/>
          <p:nvPr/>
        </p:nvSpPr>
        <p:spPr>
          <a:xfrm>
            <a:off x="21220" y="2332336"/>
            <a:ext cx="74704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 gan, Pê- gu, Tha-tơn, Ha-ri-pun-giay-a, Đva-ra-va-ti,  Cam-pu-chia, Đại Cổ Việt, Chăm-pa, Tu-ma-sic, Sri-vi-giay-a và Ka-lin-ga.</a:t>
            </a:r>
          </a:p>
          <a:p>
            <a:pPr lvl="0" algn="just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59628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B4B046-DB9F-8B47-81DD-BDF91DE92B99}"/>
              </a:ext>
            </a:extLst>
          </p:cNvPr>
          <p:cNvSpPr/>
          <p:nvPr/>
        </p:nvSpPr>
        <p:spPr>
          <a:xfrm>
            <a:off x="794084" y="821520"/>
            <a:ext cx="10603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kinh tế của các vương quốc phong kiến Đông Nam Á từ thế kỉ VII đến thế kỉ X.</a:t>
            </a:r>
            <a:endParaRPr lang="en-VN" sz="4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EF4073-185E-B14D-B6FD-A501A91D8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0311" b="18913"/>
          <a:stretch/>
        </p:blipFill>
        <p:spPr bwMode="auto">
          <a:xfrm>
            <a:off x="3902632" y="2564863"/>
            <a:ext cx="6465746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5221D20-D4A5-BB44-A6A6-EC442A6B4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0311" b="18913"/>
          <a:stretch/>
        </p:blipFill>
        <p:spPr bwMode="auto">
          <a:xfrm flipH="1">
            <a:off x="4932169" y="4293137"/>
            <a:ext cx="6465746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9FE3242-BF3E-3749-9709-8E940B2C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487" flipH="1">
            <a:off x="384755" y="2564863"/>
            <a:ext cx="3678405" cy="30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2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1A036F-7426-9348-A38E-54D036FFED59}"/>
              </a:ext>
            </a:extLst>
          </p:cNvPr>
          <p:cNvSpPr/>
          <p:nvPr/>
        </p:nvSpPr>
        <p:spPr>
          <a:xfrm>
            <a:off x="3780045" y="708229"/>
            <a:ext cx="4115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D0E3C-15A8-0144-BDA7-542E0E317AC3}"/>
              </a:ext>
            </a:extLst>
          </p:cNvPr>
          <p:cNvSpPr txBox="1"/>
          <p:nvPr/>
        </p:nvSpPr>
        <p:spPr>
          <a:xfrm>
            <a:off x="1194098" y="2011680"/>
            <a:ext cx="96280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 lớp chia thành 2 đội.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 1 là đội con khỉ, đội 2 là con đội con gấu trúc.</a:t>
            </a:r>
          </a:p>
          <a:p>
            <a:pPr marL="457200" indent="-457200"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 2 đội sẽ trả lời lần lượt các câu hỏi, đội nào trả lời đúng nhiều câu hỏi và qua sông trước là đội đó giành chiến thắng. </a:t>
            </a:r>
          </a:p>
          <a:p>
            <a:pPr algn="just"/>
            <a:r>
              <a:rPr lang="en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P/S: </a:t>
            </a:r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hợp các đội không trả lời đúng câu hỏi thì đội còn lại sẽ có cơ hội trả lời câu hỏi.</a:t>
            </a:r>
          </a:p>
        </p:txBody>
      </p:sp>
      <p:pic>
        <p:nvPicPr>
          <p:cNvPr id="6" name="Picture 2" descr="Hình ảnh có liên quan">
            <a:extLst>
              <a:ext uri="{FF2B5EF4-FFF2-40B4-BE49-F238E27FC236}">
                <a16:creationId xmlns:a16="http://schemas.microsoft.com/office/drawing/2014/main" id="{0D16AD0A-0D4B-974A-BC2C-44C55CFA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87" y="254590"/>
            <a:ext cx="1409308" cy="18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512821722.jpg">
            <a:extLst>
              <a:ext uri="{FF2B5EF4-FFF2-40B4-BE49-F238E27FC236}">
                <a16:creationId xmlns:a16="http://schemas.microsoft.com/office/drawing/2014/main" id="{8C6CF18E-4EC2-B54A-A715-BAD397E8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2" y="251088"/>
            <a:ext cx="1521984" cy="17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2B4452-C52A-774B-B67C-A799ED0C0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405062"/>
            <a:ext cx="11064708" cy="3292481"/>
          </a:xfrm>
          <a:prstGeom prst="roundRect">
            <a:avLst>
              <a:gd name="adj" fmla="val 28948"/>
            </a:avLst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A05462-BE7E-1A41-A219-37E6E83619DB}"/>
              </a:ext>
            </a:extLst>
          </p:cNvPr>
          <p:cNvGrpSpPr/>
          <p:nvPr/>
        </p:nvGrpSpPr>
        <p:grpSpPr>
          <a:xfrm>
            <a:off x="629986" y="3709737"/>
            <a:ext cx="4363453" cy="2743200"/>
            <a:chOff x="501649" y="3252538"/>
            <a:chExt cx="4363453" cy="274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BBF2A6-64C4-4340-8AD6-EFD478153FF2}"/>
                </a:ext>
              </a:extLst>
            </p:cNvPr>
            <p:cNvSpPr/>
            <p:nvPr/>
          </p:nvSpPr>
          <p:spPr>
            <a:xfrm>
              <a:off x="501649" y="3252538"/>
              <a:ext cx="4363453" cy="2743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AA9EF6-793C-D74B-89F1-9E2A71E638D0}"/>
                </a:ext>
              </a:extLst>
            </p:cNvPr>
            <p:cNvSpPr txBox="1"/>
            <p:nvPr/>
          </p:nvSpPr>
          <p:spPr>
            <a:xfrm>
              <a:off x="501649" y="3429000"/>
              <a:ext cx="43634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đoạn tư liệu trên em hãy viết ra những từ/cụm từ nói về sự phát triển kinh tế của các vương quốc Đông Nam Á?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56A143-63DA-204D-A91E-C13E69D96D8B}"/>
              </a:ext>
            </a:extLst>
          </p:cNvPr>
          <p:cNvSpPr txBox="1"/>
          <p:nvPr/>
        </p:nvSpPr>
        <p:spPr>
          <a:xfrm>
            <a:off x="5291877" y="3910113"/>
            <a:ext cx="168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7985A-0F6D-ED4C-8FBE-7CC0229C652E}"/>
              </a:ext>
            </a:extLst>
          </p:cNvPr>
          <p:cNvSpPr txBox="1"/>
          <p:nvPr/>
        </p:nvSpPr>
        <p:spPr>
          <a:xfrm>
            <a:off x="5291877" y="4707459"/>
            <a:ext cx="240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dân cư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2614-2F5D-1142-8F06-6A1E4017D580}"/>
              </a:ext>
            </a:extLst>
          </p:cNvPr>
          <p:cNvSpPr txBox="1"/>
          <p:nvPr/>
        </p:nvSpPr>
        <p:spPr>
          <a:xfrm>
            <a:off x="7117178" y="3896407"/>
            <a:ext cx="207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thơm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1951A-ECF0-3E4B-B5A5-B3599584B07E}"/>
              </a:ext>
            </a:extLst>
          </p:cNvPr>
          <p:cNvSpPr txBox="1"/>
          <p:nvPr/>
        </p:nvSpPr>
        <p:spPr>
          <a:xfrm>
            <a:off x="9258401" y="3910112"/>
            <a:ext cx="198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thuốc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3A5C4-00BF-4141-8A8F-1271036B41B1}"/>
              </a:ext>
            </a:extLst>
          </p:cNvPr>
          <p:cNvSpPr txBox="1"/>
          <p:nvPr/>
        </p:nvSpPr>
        <p:spPr>
          <a:xfrm>
            <a:off x="5291877" y="5621052"/>
            <a:ext cx="216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não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F8E34-8D74-1E4E-B6C9-E36542155573}"/>
              </a:ext>
            </a:extLst>
          </p:cNvPr>
          <p:cNvSpPr txBox="1"/>
          <p:nvPr/>
        </p:nvSpPr>
        <p:spPr>
          <a:xfrm>
            <a:off x="7959389" y="4659630"/>
            <a:ext cx="247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 hương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ADE8C4-43F7-F14C-807A-EFFE775E3EF4}"/>
              </a:ext>
            </a:extLst>
          </p:cNvPr>
          <p:cNvSpPr txBox="1"/>
          <p:nvPr/>
        </p:nvSpPr>
        <p:spPr>
          <a:xfrm>
            <a:off x="7959389" y="5363526"/>
            <a:ext cx="3460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ông vua nào có được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4606FE-C2FD-3E41-AE94-C4AE30200929}"/>
              </a:ext>
            </a:extLst>
          </p:cNvPr>
          <p:cNvGrpSpPr/>
          <p:nvPr/>
        </p:nvGrpSpPr>
        <p:grpSpPr>
          <a:xfrm>
            <a:off x="629986" y="3697543"/>
            <a:ext cx="4363453" cy="2743200"/>
            <a:chOff x="501649" y="3252538"/>
            <a:chExt cx="4363453" cy="2743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BD47B4-BB93-724E-92DA-2AFED3711233}"/>
                </a:ext>
              </a:extLst>
            </p:cNvPr>
            <p:cNvSpPr/>
            <p:nvPr/>
          </p:nvSpPr>
          <p:spPr>
            <a:xfrm>
              <a:off x="501649" y="3252538"/>
              <a:ext cx="4363453" cy="2743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B3958C-81E1-C844-B1FE-435930C93DEE}"/>
                </a:ext>
              </a:extLst>
            </p:cNvPr>
            <p:cNvSpPr txBox="1"/>
            <p:nvPr/>
          </p:nvSpPr>
          <p:spPr>
            <a:xfrm>
              <a:off x="501649" y="3429000"/>
              <a:ext cx="43634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tư liệu trên em hãy cho biết thương nhân nước ngoài bị hấp dẫn bởi những sản vật nào của Sri Vi-giay-a?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5EF8F-499D-AD4F-BCEA-676856560E90}"/>
              </a:ext>
            </a:extLst>
          </p:cNvPr>
          <p:cNvGrpSpPr/>
          <p:nvPr/>
        </p:nvGrpSpPr>
        <p:grpSpPr>
          <a:xfrm>
            <a:off x="4942887" y="3680408"/>
            <a:ext cx="6426036" cy="2731007"/>
            <a:chOff x="4660139" y="3546754"/>
            <a:chExt cx="6426036" cy="2731007"/>
          </a:xfrm>
        </p:grpSpPr>
        <p:sp>
          <p:nvSpPr>
            <p:cNvPr id="21" name="Preparation 20">
              <a:extLst>
                <a:ext uri="{FF2B5EF4-FFF2-40B4-BE49-F238E27FC236}">
                  <a16:creationId xmlns:a16="http://schemas.microsoft.com/office/drawing/2014/main" id="{0D31E832-DE2F-AF45-9879-CC31D012C678}"/>
                </a:ext>
              </a:extLst>
            </p:cNvPr>
            <p:cNvSpPr/>
            <p:nvPr/>
          </p:nvSpPr>
          <p:spPr>
            <a:xfrm>
              <a:off x="4660139" y="3546754"/>
              <a:ext cx="6426036" cy="2731007"/>
            </a:xfrm>
            <a:prstGeom prst="flowChartPreparatio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744F4F-AB3C-E54E-A74A-647EA7DA9075}"/>
                </a:ext>
              </a:extLst>
            </p:cNvPr>
            <p:cNvSpPr txBox="1"/>
            <p:nvPr/>
          </p:nvSpPr>
          <p:spPr>
            <a:xfrm>
              <a:off x="5852088" y="4122682"/>
              <a:ext cx="45305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 thơm, cây thuốc, long não, trầm hương, đinh hương, sa nhân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9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E74858-F86C-A041-A122-3FA26B7441B4}"/>
              </a:ext>
            </a:extLst>
          </p:cNvPr>
          <p:cNvGrpSpPr/>
          <p:nvPr/>
        </p:nvGrpSpPr>
        <p:grpSpPr>
          <a:xfrm>
            <a:off x="503274" y="2626849"/>
            <a:ext cx="11185451" cy="2679404"/>
            <a:chOff x="382772" y="1190847"/>
            <a:chExt cx="11185451" cy="2679404"/>
          </a:xfrm>
        </p:grpSpPr>
        <p:sp>
          <p:nvSpPr>
            <p:cNvPr id="5" name="Terminator 4">
              <a:extLst>
                <a:ext uri="{FF2B5EF4-FFF2-40B4-BE49-F238E27FC236}">
                  <a16:creationId xmlns:a16="http://schemas.microsoft.com/office/drawing/2014/main" id="{4E00196A-21B4-5141-A3F5-B440D05BC156}"/>
                </a:ext>
              </a:extLst>
            </p:cNvPr>
            <p:cNvSpPr/>
            <p:nvPr/>
          </p:nvSpPr>
          <p:spPr>
            <a:xfrm>
              <a:off x="382772" y="1190847"/>
              <a:ext cx="11185451" cy="2679404"/>
            </a:xfrm>
            <a:prstGeom prst="flowChartTerminator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C1063-98C8-124D-806D-2589FAC87CAC}"/>
                </a:ext>
              </a:extLst>
            </p:cNvPr>
            <p:cNvSpPr/>
            <p:nvPr/>
          </p:nvSpPr>
          <p:spPr>
            <a:xfrm>
              <a:off x="1275906" y="1376387"/>
              <a:ext cx="959056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450215" algn="ctr"/>
              <a:r>
                <a:rPr lang="vi-VN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Thông qua đoạn tư liệu và sách giáo khoa em hãy trình bày ho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ạt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động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kinh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chính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của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vương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quốc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phong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kiến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Đông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Nam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Á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từ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kỉ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VII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đến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kỉ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X?</a:t>
              </a:r>
              <a:endPara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64321DD-EED2-E649-8FC2-4BB69F33FDB9}"/>
              </a:ext>
            </a:extLst>
          </p:cNvPr>
          <p:cNvSpPr/>
          <p:nvPr/>
        </p:nvSpPr>
        <p:spPr>
          <a:xfrm>
            <a:off x="3108557" y="733586"/>
            <a:ext cx="57502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2887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Brace 6">
            <a:extLst>
              <a:ext uri="{FF2B5EF4-FFF2-40B4-BE49-F238E27FC236}">
                <a16:creationId xmlns:a16="http://schemas.microsoft.com/office/drawing/2014/main" id="{81B3DEAD-07DD-2E48-9E5B-73F3EE905B62}"/>
              </a:ext>
            </a:extLst>
          </p:cNvPr>
          <p:cNvSpPr/>
          <p:nvPr/>
        </p:nvSpPr>
        <p:spPr>
          <a:xfrm rot="16200000">
            <a:off x="5027905" y="-1126575"/>
            <a:ext cx="2136189" cy="6974961"/>
          </a:xfrm>
          <a:prstGeom prst="rightBrace">
            <a:avLst>
              <a:gd name="adj1" fmla="val 8333"/>
              <a:gd name="adj2" fmla="val 5057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1F3E7E-365C-594F-994A-F0873EE79ADB}"/>
              </a:ext>
            </a:extLst>
          </p:cNvPr>
          <p:cNvSpPr/>
          <p:nvPr/>
        </p:nvSpPr>
        <p:spPr>
          <a:xfrm>
            <a:off x="2608518" y="477933"/>
            <a:ext cx="7368430" cy="107721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Nền kinh tế các vương quốc phong kiến Đông Nam Á tiếp tục phát triển mạnh mẽ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1E337D-E4E7-164B-9977-92F5946685C0}"/>
              </a:ext>
            </a:extLst>
          </p:cNvPr>
          <p:cNvSpPr/>
          <p:nvPr/>
        </p:nvSpPr>
        <p:spPr>
          <a:xfrm>
            <a:off x="659219" y="3429000"/>
            <a:ext cx="4508205" cy="3168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05F273-2ACF-DA4C-A3E3-7286F56D15E9}"/>
              </a:ext>
            </a:extLst>
          </p:cNvPr>
          <p:cNvSpPr/>
          <p:nvPr/>
        </p:nvSpPr>
        <p:spPr>
          <a:xfrm>
            <a:off x="7116723" y="3428999"/>
            <a:ext cx="4508205" cy="316808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CE705-06F4-A040-B520-B690B0FA8EDC}"/>
              </a:ext>
            </a:extLst>
          </p:cNvPr>
          <p:cNvSpPr txBox="1"/>
          <p:nvPr/>
        </p:nvSpPr>
        <p:spPr>
          <a:xfrm>
            <a:off x="8052388" y="3626930"/>
            <a:ext cx="263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8C91D-32E8-9D44-B061-E7DA1375901A}"/>
              </a:ext>
            </a:extLst>
          </p:cNvPr>
          <p:cNvSpPr txBox="1"/>
          <p:nvPr/>
        </p:nvSpPr>
        <p:spPr>
          <a:xfrm>
            <a:off x="7421525" y="4277836"/>
            <a:ext cx="399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pa, Chân Lạp, Lưu vực sông Chao phray-a, I-ra-oa-đi.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FE2B3-4BA9-6643-BCE1-04C073A27F0A}"/>
              </a:ext>
            </a:extLst>
          </p:cNvPr>
          <p:cNvSpPr txBox="1"/>
          <p:nvPr/>
        </p:nvSpPr>
        <p:spPr>
          <a:xfrm>
            <a:off x="995920" y="3626929"/>
            <a:ext cx="3430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mại biển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1A7FC-BC43-AC4F-913F-644663BD5630}"/>
              </a:ext>
            </a:extLst>
          </p:cNvPr>
          <p:cNvSpPr txBox="1"/>
          <p:nvPr/>
        </p:nvSpPr>
        <p:spPr>
          <a:xfrm>
            <a:off x="772633" y="4487972"/>
            <a:ext cx="430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Sri Vi-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-a, ka-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Ma-ta-gam</a:t>
            </a:r>
            <a:endParaRPr lang="en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ơ lược lịch sử trồng lúa Việt Nam | Tập San Việt Học">
            <a:extLst>
              <a:ext uri="{FF2B5EF4-FFF2-40B4-BE49-F238E27FC236}">
                <a16:creationId xmlns:a16="http://schemas.microsoft.com/office/drawing/2014/main" id="{C51675BA-7A29-0747-B945-2F59A8B9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65024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20526659_684991958366288_984150484_n">
            <a:extLst>
              <a:ext uri="{FF2B5EF4-FFF2-40B4-BE49-F238E27FC236}">
                <a16:creationId xmlns:a16="http://schemas.microsoft.com/office/drawing/2014/main" id="{8A58E427-FDCF-C742-9106-FEC18F46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65247" cy="324050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BC8B-1B87-0F47-81E0-F9B791FF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0505"/>
            <a:ext cx="12192000" cy="3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B27123-2CEC-E449-B087-6AD93996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325" cy="33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EEF6F4-2FD1-804B-9271-4D291A153C44}"/>
              </a:ext>
            </a:extLst>
          </p:cNvPr>
          <p:cNvSpPr/>
          <p:nvPr/>
        </p:nvSpPr>
        <p:spPr>
          <a:xfrm>
            <a:off x="4786313" y="5657671"/>
            <a:ext cx="7505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đường gia vị nối phương Đông với  phương Tây, làm nảy sinh những giấc mơ đế quốc, tạo cầu nối giao thoa giữa các nền văn hoá. Trong ảnh: con đường gia vị  (màu xanh)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BA6D001-E6E7-E540-81EF-F1AA5900F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4"/>
          <a:stretch/>
        </p:blipFill>
        <p:spPr bwMode="auto">
          <a:xfrm>
            <a:off x="0" y="3386317"/>
            <a:ext cx="4786314" cy="35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637DB5B-9916-384A-B1BE-A45CEC5D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97" y="0"/>
            <a:ext cx="7373604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B83E6ED-DD28-434D-9DB6-7641184EC8E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414BFA-D431-6B4A-90C9-C4AC8681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E3A8D14-A842-7641-9483-E29F2F2546B7}"/>
                </a:ext>
              </a:extLst>
            </p:cNvPr>
            <p:cNvSpPr/>
            <p:nvPr/>
          </p:nvSpPr>
          <p:spPr>
            <a:xfrm>
              <a:off x="779645" y="1145406"/>
              <a:ext cx="4345247" cy="875900"/>
            </a:xfrm>
            <a:prstGeom prst="roundRect">
              <a:avLst>
                <a:gd name="adj" fmla="val 26557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ác quốc gia phong kiến Đông Nam Á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C68D7A-E0EB-DB48-92C4-DBEFF73398C4}"/>
                </a:ext>
              </a:extLst>
            </p:cNvPr>
            <p:cNvSpPr/>
            <p:nvPr/>
          </p:nvSpPr>
          <p:spPr>
            <a:xfrm>
              <a:off x="7263066" y="3996761"/>
              <a:ext cx="4314418" cy="1061935"/>
            </a:xfrm>
            <a:prstGeom prst="roundRect">
              <a:avLst>
                <a:gd name="adj" fmla="val 26557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5D2706-D137-4040-B563-952A05A87643}"/>
              </a:ext>
            </a:extLst>
          </p:cNvPr>
          <p:cNvCxnSpPr>
            <a:cxnSpLocks/>
          </p:cNvCxnSpPr>
          <p:nvPr/>
        </p:nvCxnSpPr>
        <p:spPr>
          <a:xfrm flipV="1">
            <a:off x="5183887" y="1583356"/>
            <a:ext cx="2020186" cy="41152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E30782-2C66-BC4D-B09E-BDB87F95B102}"/>
              </a:ext>
            </a:extLst>
          </p:cNvPr>
          <p:cNvCxnSpPr>
            <a:cxnSpLocks/>
          </p:cNvCxnSpPr>
          <p:nvPr/>
        </p:nvCxnSpPr>
        <p:spPr>
          <a:xfrm>
            <a:off x="5183887" y="1583356"/>
            <a:ext cx="2020186" cy="2955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B402CC-0AA9-5D47-83B9-F7E622CCA30D}"/>
              </a:ext>
            </a:extLst>
          </p:cNvPr>
          <p:cNvCxnSpPr>
            <a:cxnSpLocks/>
          </p:cNvCxnSpPr>
          <p:nvPr/>
        </p:nvCxnSpPr>
        <p:spPr>
          <a:xfrm>
            <a:off x="5183885" y="4173794"/>
            <a:ext cx="2020188" cy="170601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081D5E-B9A6-A443-917B-8E8C8FBAFF91}"/>
              </a:ext>
            </a:extLst>
          </p:cNvPr>
          <p:cNvCxnSpPr>
            <a:cxnSpLocks/>
          </p:cNvCxnSpPr>
          <p:nvPr/>
        </p:nvCxnSpPr>
        <p:spPr>
          <a:xfrm>
            <a:off x="5183885" y="2833197"/>
            <a:ext cx="2020188" cy="22808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2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1028023" y="2579591"/>
            <a:ext cx="459035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 cố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963;p34">
            <a:extLst>
              <a:ext uri="{FF2B5EF4-FFF2-40B4-BE49-F238E27FC236}">
                <a16:creationId xmlns:a16="http://schemas.microsoft.com/office/drawing/2014/main" id="{37BB51E3-4A98-DB4F-ADFE-6F7A604AB64E}"/>
              </a:ext>
            </a:extLst>
          </p:cNvPr>
          <p:cNvCxnSpPr>
            <a:cxnSpLocks/>
          </p:cNvCxnSpPr>
          <p:nvPr/>
        </p:nvCxnSpPr>
        <p:spPr>
          <a:xfrm>
            <a:off x="17272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CEBFA6-0215-3D4A-85F5-EEB02FADBB2B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50CDEF8-0353-4B47-A09D-F36588A328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28D6B3-C54D-1B4F-AD98-8FFD8BDBA797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202E10-32DB-2245-A0E8-17371B69FF72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3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EF722C0-5D51-7743-AD63-8EF48A988747}"/>
              </a:ext>
            </a:extLst>
          </p:cNvPr>
          <p:cNvGrpSpPr/>
          <p:nvPr/>
        </p:nvGrpSpPr>
        <p:grpSpPr>
          <a:xfrm>
            <a:off x="1732547" y="936357"/>
            <a:ext cx="4475747" cy="2444989"/>
            <a:chOff x="1732547" y="936357"/>
            <a:chExt cx="4475747" cy="244498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80DC15F-7871-1A4C-93D4-44B290009634}"/>
                </a:ext>
              </a:extLst>
            </p:cNvPr>
            <p:cNvSpPr/>
            <p:nvPr/>
          </p:nvSpPr>
          <p:spPr>
            <a:xfrm>
              <a:off x="1732547" y="936357"/>
              <a:ext cx="4475747" cy="2444989"/>
            </a:xfrm>
            <a:custGeom>
              <a:avLst/>
              <a:gdLst>
                <a:gd name="connsiteX0" fmla="*/ 0 w 688190"/>
                <a:gd name="connsiteY0" fmla="*/ 1833742 h 1833742"/>
                <a:gd name="connsiteX1" fmla="*/ 344095 w 688190"/>
                <a:gd name="connsiteY1" fmla="*/ 1833742 h 1833742"/>
                <a:gd name="connsiteX2" fmla="*/ 344095 w 688190"/>
                <a:gd name="connsiteY2" fmla="*/ 0 h 1833742"/>
                <a:gd name="connsiteX3" fmla="*/ 688190 w 688190"/>
                <a:gd name="connsiteY3" fmla="*/ 0 h 18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190" h="1833742">
                  <a:moveTo>
                    <a:pt x="0" y="1833742"/>
                  </a:moveTo>
                  <a:lnTo>
                    <a:pt x="344095" y="1833742"/>
                  </a:lnTo>
                  <a:lnTo>
                    <a:pt x="344095" y="0"/>
                  </a:lnTo>
                  <a:lnTo>
                    <a:pt x="688190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439" tIns="1157208" rIns="410440" bIns="1157207" numCol="1" spcCol="1270" anchor="ctr" anchorCtr="0">
              <a:noAutofit/>
            </a:bodyPr>
            <a:lstStyle/>
            <a:p>
              <a:pPr algn="ctr" defTabSz="4148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667" dirty="0">
                  <a:solidFill>
                    <a:srgbClr val="C00000"/>
                  </a:solidFill>
                  <a:latin typeface="Arial"/>
                  <a:sym typeface="Arial"/>
                </a:rPr>
                <a:t>     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34FD0-12BB-8644-9B99-CD5EF1BBBE3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552" y="2085946"/>
              <a:ext cx="216344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BD7278-1C20-2249-9144-3506D3014097}"/>
              </a:ext>
            </a:extLst>
          </p:cNvPr>
          <p:cNvSpPr txBox="1"/>
          <p:nvPr/>
        </p:nvSpPr>
        <p:spPr>
          <a:xfrm>
            <a:off x="2587158" y="1494381"/>
            <a:ext cx="115503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7C2668-A781-9E49-8A39-8B5313F43849}"/>
              </a:ext>
            </a:extLst>
          </p:cNvPr>
          <p:cNvGrpSpPr/>
          <p:nvPr/>
        </p:nvGrpSpPr>
        <p:grpSpPr>
          <a:xfrm>
            <a:off x="6208295" y="543616"/>
            <a:ext cx="4086859" cy="647927"/>
            <a:chOff x="3978442" y="559658"/>
            <a:chExt cx="4086859" cy="6479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4025C0-0066-1046-8E9C-1B59F054157E}"/>
                </a:ext>
              </a:extLst>
            </p:cNvPr>
            <p:cNvSpPr/>
            <p:nvPr/>
          </p:nvSpPr>
          <p:spPr>
            <a:xfrm>
              <a:off x="3978442" y="559658"/>
              <a:ext cx="4086859" cy="64792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36697-845D-3543-B9EC-398675A9A3AC}"/>
                </a:ext>
              </a:extLst>
            </p:cNvPr>
            <p:cNvSpPr/>
            <p:nvPr/>
          </p:nvSpPr>
          <p:spPr>
            <a:xfrm>
              <a:off x="4134481" y="622012"/>
              <a:ext cx="39308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Từ thế kỉ VII đến thế kỉ X</a:t>
              </a:r>
              <a:endParaRPr lang="en-VN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F5FA1E-27E0-974D-9E00-4B743A12258D}"/>
              </a:ext>
            </a:extLst>
          </p:cNvPr>
          <p:cNvGrpSpPr/>
          <p:nvPr/>
        </p:nvGrpSpPr>
        <p:grpSpPr>
          <a:xfrm>
            <a:off x="6128084" y="1677450"/>
            <a:ext cx="6063916" cy="1078815"/>
            <a:chOff x="3978442" y="497304"/>
            <a:chExt cx="6063916" cy="10788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AB90A2-FF9B-3F40-B1A7-040531329846}"/>
                </a:ext>
              </a:extLst>
            </p:cNvPr>
            <p:cNvSpPr/>
            <p:nvPr/>
          </p:nvSpPr>
          <p:spPr>
            <a:xfrm>
              <a:off x="3978442" y="497304"/>
              <a:ext cx="6063916" cy="10788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A0B880-8F5B-C541-A930-A98E54E007C0}"/>
                </a:ext>
              </a:extLst>
            </p:cNvPr>
            <p:cNvSpPr/>
            <p:nvPr/>
          </p:nvSpPr>
          <p:spPr>
            <a:xfrm>
              <a:off x="4134481" y="622012"/>
              <a:ext cx="56351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Trên cơ sở các quốc gia sơ kỳ với nhiều bộ tộc sinh sống.</a:t>
              </a:r>
              <a:endParaRPr lang="en-VN" sz="1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93C4BBC-12B5-444A-90DA-9FAED0311876}"/>
              </a:ext>
            </a:extLst>
          </p:cNvPr>
          <p:cNvSpPr txBox="1"/>
          <p:nvPr/>
        </p:nvSpPr>
        <p:spPr>
          <a:xfrm>
            <a:off x="2587158" y="3929092"/>
            <a:ext cx="1155032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kinh tế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EE62DA-5087-1B45-9B28-6FB0C6829DE9}"/>
              </a:ext>
            </a:extLst>
          </p:cNvPr>
          <p:cNvGrpSpPr/>
          <p:nvPr/>
        </p:nvGrpSpPr>
        <p:grpSpPr>
          <a:xfrm>
            <a:off x="6141888" y="5895817"/>
            <a:ext cx="5791201" cy="837134"/>
            <a:chOff x="3978442" y="497305"/>
            <a:chExt cx="5791201" cy="8371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4D3C15-5627-C849-B17C-5B98A0B0DD07}"/>
                </a:ext>
              </a:extLst>
            </p:cNvPr>
            <p:cNvSpPr/>
            <p:nvPr/>
          </p:nvSpPr>
          <p:spPr>
            <a:xfrm>
              <a:off x="3978442" y="497305"/>
              <a:ext cx="4911122" cy="8371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D2CDFD-D4EC-D148-8F74-0F0D6B928709}"/>
                </a:ext>
              </a:extLst>
            </p:cNvPr>
            <p:cNvSpPr/>
            <p:nvPr/>
          </p:nvSpPr>
          <p:spPr>
            <a:xfrm>
              <a:off x="4134481" y="622012"/>
              <a:ext cx="5635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Nền kinh tế phát triển mạnh mẽ</a:t>
              </a:r>
              <a:endParaRPr lang="en-VN" sz="16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4A5CFB-4327-8D4D-BD28-051A3B2C4DCE}"/>
              </a:ext>
            </a:extLst>
          </p:cNvPr>
          <p:cNvGrpSpPr/>
          <p:nvPr/>
        </p:nvGrpSpPr>
        <p:grpSpPr>
          <a:xfrm>
            <a:off x="6128083" y="4794393"/>
            <a:ext cx="5791202" cy="837134"/>
            <a:chOff x="3978441" y="497305"/>
            <a:chExt cx="5791202" cy="8371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37409A-7222-2344-9F5F-D59E2FE6C737}"/>
                </a:ext>
              </a:extLst>
            </p:cNvPr>
            <p:cNvSpPr/>
            <p:nvPr/>
          </p:nvSpPr>
          <p:spPr>
            <a:xfrm>
              <a:off x="3978441" y="497305"/>
              <a:ext cx="5791201" cy="837134"/>
            </a:xfrm>
            <a:prstGeom prst="rect">
              <a:avLst/>
            </a:prstGeom>
            <a:solidFill>
              <a:srgbClr val="FFFDE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F5572E-757F-834B-9E1B-815167040E19}"/>
                </a:ext>
              </a:extLst>
            </p:cNvPr>
            <p:cNvSpPr/>
            <p:nvPr/>
          </p:nvSpPr>
          <p:spPr>
            <a:xfrm>
              <a:off x="4134481" y="622012"/>
              <a:ext cx="5635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Nông nghiệp vẫn là nền tảng chủ yếu</a:t>
              </a:r>
              <a:endParaRPr lang="en-VN" sz="16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3803D-6391-7042-8BB1-5DCCD5F04086}"/>
              </a:ext>
            </a:extLst>
          </p:cNvPr>
          <p:cNvGrpSpPr/>
          <p:nvPr/>
        </p:nvGrpSpPr>
        <p:grpSpPr>
          <a:xfrm>
            <a:off x="1796711" y="3437184"/>
            <a:ext cx="4385285" cy="2831815"/>
            <a:chOff x="1796711" y="3437184"/>
            <a:chExt cx="4385285" cy="283181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9A19B37-E55B-8F49-A040-143C529AF84F}"/>
                </a:ext>
              </a:extLst>
            </p:cNvPr>
            <p:cNvSpPr/>
            <p:nvPr/>
          </p:nvSpPr>
          <p:spPr>
            <a:xfrm flipH="1">
              <a:off x="1796711" y="3437184"/>
              <a:ext cx="4331371" cy="2831815"/>
            </a:xfrm>
            <a:custGeom>
              <a:avLst/>
              <a:gdLst>
                <a:gd name="connsiteX0" fmla="*/ 0 w 688190"/>
                <a:gd name="connsiteY0" fmla="*/ 1833742 h 1833742"/>
                <a:gd name="connsiteX1" fmla="*/ 344095 w 688190"/>
                <a:gd name="connsiteY1" fmla="*/ 1833742 h 1833742"/>
                <a:gd name="connsiteX2" fmla="*/ 344095 w 688190"/>
                <a:gd name="connsiteY2" fmla="*/ 0 h 1833742"/>
                <a:gd name="connsiteX3" fmla="*/ 688190 w 688190"/>
                <a:gd name="connsiteY3" fmla="*/ 0 h 18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190" h="1833742">
                  <a:moveTo>
                    <a:pt x="0" y="1833742"/>
                  </a:moveTo>
                  <a:lnTo>
                    <a:pt x="344095" y="1833742"/>
                  </a:lnTo>
                  <a:lnTo>
                    <a:pt x="344095" y="0"/>
                  </a:lnTo>
                  <a:lnTo>
                    <a:pt x="688190" y="0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439" tIns="1157208" rIns="410440" bIns="1157207" numCol="1" spcCol="1270" anchor="ctr" anchorCtr="0">
              <a:noAutofit/>
            </a:bodyPr>
            <a:lstStyle/>
            <a:p>
              <a:pPr algn="ctr" defTabSz="4148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667" dirty="0">
                  <a:solidFill>
                    <a:srgbClr val="C00000"/>
                  </a:solidFill>
                  <a:latin typeface="Arial"/>
                  <a:sym typeface="Arial"/>
                </a:rPr>
                <a:t>    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BFACF0-AB77-D14F-A348-998F25E563E8}"/>
                </a:ext>
              </a:extLst>
            </p:cNvPr>
            <p:cNvCxnSpPr>
              <a:cxnSpLocks/>
            </p:cNvCxnSpPr>
            <p:nvPr/>
          </p:nvCxnSpPr>
          <p:spPr>
            <a:xfrm>
              <a:off x="3970420" y="3923326"/>
              <a:ext cx="221157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98BCFA-F0AA-5D45-889D-AC5AF83B2CF1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3932552" y="5212960"/>
              <a:ext cx="219553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54465-5DA6-2C4F-A930-795998FEC4A1}"/>
              </a:ext>
            </a:extLst>
          </p:cNvPr>
          <p:cNvGrpSpPr/>
          <p:nvPr/>
        </p:nvGrpSpPr>
        <p:grpSpPr>
          <a:xfrm>
            <a:off x="6141889" y="3375431"/>
            <a:ext cx="5791201" cy="997549"/>
            <a:chOff x="3978441" y="352807"/>
            <a:chExt cx="5791201" cy="99754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1DAFC4-3EBC-1143-90CB-6E61A3DDC163}"/>
                </a:ext>
              </a:extLst>
            </p:cNvPr>
            <p:cNvSpPr/>
            <p:nvPr/>
          </p:nvSpPr>
          <p:spPr>
            <a:xfrm>
              <a:off x="3978441" y="352807"/>
              <a:ext cx="5791201" cy="9816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798BF0B-4906-7845-8CCE-E5D3F34FBF3A}"/>
                </a:ext>
              </a:extLst>
            </p:cNvPr>
            <p:cNvSpPr/>
            <p:nvPr/>
          </p:nvSpPr>
          <p:spPr>
            <a:xfrm>
              <a:off x="4120674" y="396249"/>
              <a:ext cx="56351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Xuất hiện nhiều thương cảng sầm uất, 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Tạo nền tảng cho sự buôn bán Á- Âu</a:t>
              </a:r>
              <a:endParaRPr lang="en-VN" sz="16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3C8DA6-FFEB-D04F-AAE9-72CD705CD22D}"/>
              </a:ext>
            </a:extLst>
          </p:cNvPr>
          <p:cNvGrpSpPr/>
          <p:nvPr/>
        </p:nvGrpSpPr>
        <p:grpSpPr>
          <a:xfrm>
            <a:off x="144377" y="2085946"/>
            <a:ext cx="1876063" cy="3289380"/>
            <a:chOff x="144377" y="2085946"/>
            <a:chExt cx="1876063" cy="328938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13F0E5B-1EC4-404E-860C-31C000F5A66D}"/>
                </a:ext>
              </a:extLst>
            </p:cNvPr>
            <p:cNvSpPr/>
            <p:nvPr/>
          </p:nvSpPr>
          <p:spPr>
            <a:xfrm>
              <a:off x="144377" y="2085946"/>
              <a:ext cx="1876063" cy="328938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180DC4-014B-504E-92C1-D2A19EDCD6A5}"/>
                </a:ext>
              </a:extLst>
            </p:cNvPr>
            <p:cNvSpPr/>
            <p:nvPr/>
          </p:nvSpPr>
          <p:spPr>
            <a:xfrm>
              <a:off x="201264" y="2775173"/>
              <a:ext cx="180049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54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endPara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Graphic 38" descr="Alarm clock">
            <a:extLst>
              <a:ext uri="{FF2B5EF4-FFF2-40B4-BE49-F238E27FC236}">
                <a16:creationId xmlns:a16="http://schemas.microsoft.com/office/drawing/2014/main" id="{7EF09C73-59E6-D449-BAA9-9BFE6ECF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3765" y="84444"/>
            <a:ext cx="1155033" cy="914400"/>
          </a:xfrm>
          <a:prstGeom prst="rect">
            <a:avLst/>
          </a:prstGeom>
        </p:spPr>
      </p:pic>
      <p:pic>
        <p:nvPicPr>
          <p:cNvPr id="41" name="Graphic 40" descr="Earth Globe   Asia">
            <a:extLst>
              <a:ext uri="{FF2B5EF4-FFF2-40B4-BE49-F238E27FC236}">
                <a16:creationId xmlns:a16="http://schemas.microsoft.com/office/drawing/2014/main" id="{B465F616-ED1A-B14A-8C0A-35C6AB682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6800" y="1220250"/>
            <a:ext cx="914400" cy="914400"/>
          </a:xfrm>
          <a:prstGeom prst="rect">
            <a:avLst/>
          </a:prstGeom>
        </p:spPr>
      </p:pic>
      <p:pic>
        <p:nvPicPr>
          <p:cNvPr id="43" name="Graphic 42" descr="Corn">
            <a:extLst>
              <a:ext uri="{FF2B5EF4-FFF2-40B4-BE49-F238E27FC236}">
                <a16:creationId xmlns:a16="http://schemas.microsoft.com/office/drawing/2014/main" id="{F407F3DC-F69F-B44D-B86A-A2B2BC13F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498" y="4357063"/>
            <a:ext cx="914400" cy="914400"/>
          </a:xfrm>
          <a:prstGeom prst="rect">
            <a:avLst/>
          </a:prstGeom>
        </p:spPr>
      </p:pic>
      <p:pic>
        <p:nvPicPr>
          <p:cNvPr id="45" name="Graphic 44" descr="Tugboat">
            <a:extLst>
              <a:ext uri="{FF2B5EF4-FFF2-40B4-BE49-F238E27FC236}">
                <a16:creationId xmlns:a16="http://schemas.microsoft.com/office/drawing/2014/main" id="{26EC7EF4-8BDB-EC41-9B03-544E50F52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008" y="3019455"/>
            <a:ext cx="914400" cy="914400"/>
          </a:xfrm>
          <a:prstGeom prst="rect">
            <a:avLst/>
          </a:prstGeom>
        </p:spPr>
      </p:pic>
      <p:pic>
        <p:nvPicPr>
          <p:cNvPr id="47" name="Graphic 46" descr="Bar graph with upward trend">
            <a:extLst>
              <a:ext uri="{FF2B5EF4-FFF2-40B4-BE49-F238E27FC236}">
                <a16:creationId xmlns:a16="http://schemas.microsoft.com/office/drawing/2014/main" id="{883921D2-C4F1-1C49-9D06-08B3CE686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53765" y="5399984"/>
            <a:ext cx="914400" cy="9144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5127EFD-749E-8640-9078-70DF40C72E1C}"/>
              </a:ext>
            </a:extLst>
          </p:cNvPr>
          <p:cNvSpPr/>
          <p:nvPr/>
        </p:nvSpPr>
        <p:spPr>
          <a:xfrm>
            <a:off x="144372" y="186899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54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515059" y="2579591"/>
            <a:ext cx="561628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963;p34">
            <a:extLst>
              <a:ext uri="{FF2B5EF4-FFF2-40B4-BE49-F238E27FC236}">
                <a16:creationId xmlns:a16="http://schemas.microsoft.com/office/drawing/2014/main" id="{37BB51E3-4A98-DB4F-ADFE-6F7A604AB64E}"/>
              </a:ext>
            </a:extLst>
          </p:cNvPr>
          <p:cNvCxnSpPr>
            <a:cxnSpLocks/>
          </p:cNvCxnSpPr>
          <p:nvPr/>
        </p:nvCxnSpPr>
        <p:spPr>
          <a:xfrm>
            <a:off x="17272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CEBFA6-0215-3D4A-85F5-EEB02FADBB2B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50CDEF8-0353-4B47-A09D-F36588A328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28D6B3-C54D-1B4F-AD98-8FFD8BDBA797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202E10-32DB-2245-A0E8-17371B69FF72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6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4" y="3100121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17" y="2726893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04" y="230469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85" y="2996679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168144" y="2224454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85731" y="2207199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5" y="2450707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87" y="-600222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End 1">
            <a:hlinkClick r:id="rId27" action="ppaction://hlinksldjump" highlightClick="1"/>
          </p:cNvPr>
          <p:cNvSpPr/>
          <p:nvPr/>
        </p:nvSpPr>
        <p:spPr>
          <a:xfrm>
            <a:off x="11044862" y="5934766"/>
            <a:ext cx="1044561" cy="747388"/>
          </a:xfrm>
          <a:prstGeom prst="actionButtonE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07409 -0.32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29607 L 0.19089 -0.3951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9 -0.35532 L 0.3474 -0.4166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4 -0.41667 L 0.4056 -0.5525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4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" y="0"/>
            <a:ext cx="2090821" cy="2113488"/>
          </a:xfrm>
          <a:prstGeom prst="rect">
            <a:avLst/>
          </a:prstGeom>
        </p:spPr>
      </p:pic>
      <p:pic>
        <p:nvPicPr>
          <p:cNvPr id="2052" name="Picture 4" descr="Lại Văn Sâm | Wiki Ai là triệu phú | Fandom">
            <a:extLst>
              <a:ext uri="{FF2B5EF4-FFF2-40B4-BE49-F238E27FC236}">
                <a16:creationId xmlns:a16="http://schemas.microsoft.com/office/drawing/2014/main" id="{C0804A5E-DCDE-174E-86ED-E92E6A1E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118"/>
            <a:ext cx="9042400" cy="68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609600" y="1811802"/>
            <a:ext cx="3352800" cy="504753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TRIỆU PHÚ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695B0-BBA0-EE4D-8787-0949E9F28461}"/>
              </a:ext>
            </a:extLst>
          </p:cNvPr>
          <p:cNvSpPr/>
          <p:nvPr/>
        </p:nvSpPr>
        <p:spPr>
          <a:xfrm>
            <a:off x="3962400" y="5969000"/>
            <a:ext cx="1016000" cy="406400"/>
          </a:xfrm>
          <a:prstGeom prst="rect">
            <a:avLst/>
          </a:prstGeom>
          <a:solidFill>
            <a:srgbClr val="1B1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05" y="2630412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1826149"/>
            <a:ext cx="10872191" cy="1600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15056" y="2054555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quốc gia phong kiến ở khu vực Đông Nam Á được hình thành vào khoảng thời gian nào?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85733" y="5752613"/>
            <a:ext cx="495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X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III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50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III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775322" y="281326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738678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8" y="1855263"/>
            <a:ext cx="10872191" cy="18266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0194" y="2075933"/>
            <a:ext cx="1003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716731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63569" y="5665419"/>
            <a:ext cx="540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liu.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0D0FEDF-B013-D141-8A7A-B5529A858809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2305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2" y="1663361"/>
            <a:ext cx="10872191" cy="17575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881375"/>
            <a:ext cx="1017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buôn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354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9891" y="5813448"/>
            <a:ext cx="524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Sri Vi 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- a.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48087" y="4257359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Căm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-chia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6"/>
            <a:ext cx="5249773" cy="13549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5061" y="4191011"/>
            <a:ext cx="506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Chân Lạp.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848087" y="5790666"/>
            <a:ext cx="499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Pa-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gan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555ABC-5C71-8B4F-886A-CBBA34FA49FF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2050" y="1794493"/>
            <a:ext cx="9039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sgk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Sri Vi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a. 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-30713" y="5545135"/>
            <a:ext cx="6061832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00775" y="4084532"/>
            <a:ext cx="599810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1014" y="5578046"/>
            <a:ext cx="567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thơm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9396" y="4210499"/>
            <a:ext cx="572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gỗ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0904" y="4084532"/>
            <a:ext cx="608509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60881" y="5542067"/>
            <a:ext cx="5998106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687" y="4308510"/>
            <a:ext cx="506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 vua rất thân thiện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9396" y="5639280"/>
            <a:ext cx="5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phê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2E32F44-B7B2-1A4C-9623-B86A98C4D9BD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7" y="-67975"/>
            <a:ext cx="1604930" cy="16049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8744" y="376612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08613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49637" y="1463361"/>
            <a:ext cx="10872191" cy="11151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93883" y="180521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 định nào sau đây là đúng?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3" y="4924426"/>
            <a:ext cx="6067009" cy="19335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74744" y="2969145"/>
            <a:ext cx="6059187" cy="173260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98686" y="5034433"/>
            <a:ext cx="5741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Giao lưu thương mại với nước ngoài thúc đấy sự phát triển kinh tế, văn hoá của các vương quốc phong kiến Đông Nam 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03413" y="3156940"/>
            <a:ext cx="571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 vương quốc phong kiến Đông Nam Á chỉ giao lưu buôn bán với thương nhân Ấn Độ.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2835" y="2823851"/>
            <a:ext cx="6059187" cy="1951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0901" y="4960648"/>
            <a:ext cx="6045201" cy="18066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-60734" y="2941497"/>
            <a:ext cx="5903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Nền kinh tế của các vương quốc phong kiến Đông Nam Á bị phụ thuộc nặng nề vào việc giao lưu với bên ngoài.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835" y="5198304"/>
            <a:ext cx="559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 thương cảng nối tiếng thời trung đại ở Đông Nam Á đều thuộc các quốc gia Đông Nam Á hải đảo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4838" y="2430209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4838" y="2986465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35C826F-DBD5-DC4B-BF67-DED79C01A9B1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4959702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1400" y="1794493"/>
            <a:ext cx="1010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nào sau đây không phù hợp để điền vào chỗ trống (...) trong câu sau: Các vương quốc phong kiến Đông Nam Á đã phát huy những lợi thế để phát triển kinh tế, đó là...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-18713" y="4076559"/>
            <a:ext cx="6061832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00775" y="4084532"/>
            <a:ext cx="599810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33014" y="4109470"/>
            <a:ext cx="567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9396" y="4388277"/>
            <a:ext cx="572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buClr>
                <a:prstClr val="white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3013" y="5540220"/>
            <a:ext cx="5736169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712713" y="5584835"/>
            <a:ext cx="6644789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797" y="5764198"/>
            <a:ext cx="506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buClr>
                <a:prstClr val="white"/>
              </a:buClr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Vị trí địa lí thuận lợi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846482" y="5545563"/>
            <a:ext cx="643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buClr>
                <a:prstClr val="white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iểm đến hấp dẫn của thương nhân các nước Ả Rập, Hy Lạp, La Mã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0A7E44-CC52-7843-8EAA-808723E081F4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2216019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543836" y="2579591"/>
            <a:ext cx="561788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63;p34">
            <a:extLst>
              <a:ext uri="{FF2B5EF4-FFF2-40B4-BE49-F238E27FC236}">
                <a16:creationId xmlns:a16="http://schemas.microsoft.com/office/drawing/2014/main" id="{42F8FE8B-ABE1-6644-B8C7-7251B76909B1}"/>
              </a:ext>
            </a:extLst>
          </p:cNvPr>
          <p:cNvCxnSpPr>
            <a:cxnSpLocks/>
          </p:cNvCxnSpPr>
          <p:nvPr/>
        </p:nvCxnSpPr>
        <p:spPr>
          <a:xfrm>
            <a:off x="20320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3B7F3E-9816-BC4C-BC55-6CCAFC41351E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D092048-E717-DB45-B09B-D5E38F153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A4EBB7-08A1-3E4A-BD6F-EFEAD46F784B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FB6999-5D73-1C47-A98B-36E2C33D0A11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2884489" y="386615"/>
            <a:ext cx="8494711" cy="6133486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730492"/>
            <a:ext cx="2884489" cy="5740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8894CB-D296-7F44-94C2-B2B7C8EF6779}"/>
              </a:ext>
            </a:extLst>
          </p:cNvPr>
          <p:cNvSpPr txBox="1"/>
          <p:nvPr/>
        </p:nvSpPr>
        <p:spPr>
          <a:xfrm>
            <a:off x="3493908" y="868043"/>
            <a:ext cx="756738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kỉ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X, 1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pound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tây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khoảng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4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có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ngang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 con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ngựa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pound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gừng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có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ngang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 con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bò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3- 5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hấp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nguồn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ở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ngoài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en-VN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943660" y="2005539"/>
            <a:ext cx="5469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nội dung bài 11: phần tiếp theo.</a:t>
            </a:r>
          </a:p>
          <a:p>
            <a:pPr marL="457200" indent="-457200" algn="just" defTabSz="121917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và làm bài cũ.</a:t>
            </a:r>
            <a:endParaRPr lang="en-VN" sz="28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8935310" y="4575535"/>
            <a:ext cx="1823948" cy="1879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90" y="-1114"/>
            <a:ext cx="51755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76217" y="1477996"/>
            <a:ext cx="553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Tỏi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4097" y="5156201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E95B823D-B9F2-FA43-B62A-972B29E3B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6005" y="1089368"/>
            <a:ext cx="4873318" cy="2122329"/>
          </a:xfrm>
          <a:prstGeom prst="roundRect">
            <a:avLst/>
          </a:prstGeom>
        </p:spPr>
      </p:pic>
      <p:pic>
        <p:nvPicPr>
          <p:cNvPr id="3" name="Picture 2" descr="CÔNG DỤNG CHỮA BỆNH CỦA TỎI | Trạm Y tế Xã Đông Thạnh">
            <a:extLst>
              <a:ext uri="{FF2B5EF4-FFF2-40B4-BE49-F238E27FC236}">
                <a16:creationId xmlns:a16="http://schemas.microsoft.com/office/drawing/2014/main" id="{A42BCC75-ADAC-A64F-92D2-6F9962FD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3" y="1048368"/>
            <a:ext cx="4946725" cy="33718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10" y="3896375"/>
            <a:ext cx="13090819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Đông Nam Á - Wikiwand">
            <a:extLst>
              <a:ext uri="{FF2B5EF4-FFF2-40B4-BE49-F238E27FC236}">
                <a16:creationId xmlns:a16="http://schemas.microsoft.com/office/drawing/2014/main" id="{F5056029-7EE7-194C-B80B-A215B353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2" y="720629"/>
            <a:ext cx="353526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A3CB412C-5F32-F74E-A08E-0A62EB6FA65B}"/>
              </a:ext>
            </a:extLst>
          </p:cNvPr>
          <p:cNvSpPr/>
          <p:nvPr/>
        </p:nvSpPr>
        <p:spPr>
          <a:xfrm>
            <a:off x="5849302" y="700794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CC50E-A17B-DC48-9EFA-429588FE8762}"/>
              </a:ext>
            </a:extLst>
          </p:cNvPr>
          <p:cNvSpPr/>
          <p:nvPr/>
        </p:nvSpPr>
        <p:spPr>
          <a:xfrm>
            <a:off x="385764" y="4675407"/>
            <a:ext cx="4229100" cy="942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Cầu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nối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giữa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Ấn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Độ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EDA05-41DF-1C4B-92AF-B7969BEF54EF}"/>
              </a:ext>
            </a:extLst>
          </p:cNvPr>
          <p:cNvSpPr/>
          <p:nvPr/>
        </p:nvSpPr>
        <p:spPr>
          <a:xfrm>
            <a:off x="385765" y="5895190"/>
            <a:ext cx="4229100" cy="9425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“ngã tư đường”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80B53F-01E2-794C-916A-2F022910CDFA}"/>
              </a:ext>
            </a:extLst>
          </p:cNvPr>
          <p:cNvSpPr/>
          <p:nvPr/>
        </p:nvSpPr>
        <p:spPr>
          <a:xfrm>
            <a:off x="5032368" y="4699275"/>
            <a:ext cx="3854326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"cái nôi”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3E08E8-0537-C540-90F7-0441322CF3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78" y="5070969"/>
            <a:ext cx="604292" cy="531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4C7A41-C717-774E-A45E-BE87B10807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90852" y="5070969"/>
            <a:ext cx="603402" cy="528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23F32A-DF49-3944-8172-D2B3131C00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71" y="6298931"/>
            <a:ext cx="603557" cy="48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091E87-EDA2-BF40-B7F7-B63C28E8F26E}"/>
              </a:ext>
            </a:extLst>
          </p:cNvPr>
          <p:cNvSpPr/>
          <p:nvPr/>
        </p:nvSpPr>
        <p:spPr>
          <a:xfrm>
            <a:off x="5000630" y="5920573"/>
            <a:ext cx="3854325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T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rung tâm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EDFB1D-930F-1741-BADC-AC0BF02241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51553" y="6290586"/>
            <a:ext cx="603402" cy="528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2F833E-2FF0-1449-B8EC-DF7DCC01AAA2}"/>
              </a:ext>
            </a:extLst>
          </p:cNvPr>
          <p:cNvGrpSpPr/>
          <p:nvPr/>
        </p:nvGrpSpPr>
        <p:grpSpPr>
          <a:xfrm>
            <a:off x="5014913" y="1571625"/>
            <a:ext cx="6872287" cy="1602278"/>
            <a:chOff x="5014913" y="1571625"/>
            <a:chExt cx="6872287" cy="16022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2D0756-6F04-AB46-B10B-EE7CA8D10D4C}"/>
                </a:ext>
              </a:extLst>
            </p:cNvPr>
            <p:cNvSpPr/>
            <p:nvPr/>
          </p:nvSpPr>
          <p:spPr>
            <a:xfrm>
              <a:off x="5014913" y="1571625"/>
              <a:ext cx="6872287" cy="160227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A1868B-A500-E745-B7F7-99094061F4E2}"/>
                </a:ext>
              </a:extLst>
            </p:cNvPr>
            <p:cNvSpPr/>
            <p:nvPr/>
          </p:nvSpPr>
          <p:spPr>
            <a:xfrm>
              <a:off x="5058086" y="2044079"/>
              <a:ext cx="68291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 vực Đông Nam Á được coi là</a:t>
              </a:r>
              <a:endPara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960B0A37-9DF4-A443-9A16-7C9E5F35F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92" y="839296"/>
            <a:ext cx="4557712" cy="32183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733800"/>
            <a:ext cx="13090819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-3828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5104" y="1493571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Lúa nước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Đông Nam Á là quê hương của loại cây trồng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B6DB5635-0536-A148-98CE-F65738F68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39048" y="1086795"/>
            <a:ext cx="4557712" cy="2122329"/>
          </a:xfrm>
          <a:prstGeom prst="roundRect">
            <a:avLst/>
          </a:prstGeom>
        </p:spPr>
      </p:pic>
      <p:pic>
        <p:nvPicPr>
          <p:cNvPr id="1026" name="Picture 2" descr="Hình ảnh bông lúa chín vàng trĩu hạt - PNG">
            <a:extLst>
              <a:ext uri="{FF2B5EF4-FFF2-40B4-BE49-F238E27FC236}">
                <a16:creationId xmlns:a16="http://schemas.microsoft.com/office/drawing/2014/main" id="{06F1E2C8-D103-434E-9192-60239146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82" y="691099"/>
            <a:ext cx="4018711" cy="3703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733800"/>
            <a:ext cx="13090819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2" y="-439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4059" y="1328589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03F04C60-235D-F449-8363-A4175F1BD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3810" y="1018416"/>
            <a:ext cx="4557712" cy="2122329"/>
          </a:xfrm>
          <a:prstGeom prst="roundRect">
            <a:avLst/>
          </a:prstGeom>
        </p:spPr>
      </p:pic>
      <p:pic>
        <p:nvPicPr>
          <p:cNvPr id="1026" name="Picture 2" descr="Cây nghệ vàng và những công dụng tuyệt vời - Có thể bạn chưa biết">
            <a:extLst>
              <a:ext uri="{FF2B5EF4-FFF2-40B4-BE49-F238E27FC236}">
                <a16:creationId xmlns:a16="http://schemas.microsoft.com/office/drawing/2014/main" id="{E8EB5FC2-13FD-EA40-83D8-6E6CE268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9" y="961557"/>
            <a:ext cx="4557711" cy="35234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632200"/>
            <a:ext cx="13090819" cy="36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4" y="-8249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9867" y="1397000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Bổ sung đường đúng cách cho cơ thể bạn đã biết chưa?">
            <a:extLst>
              <a:ext uri="{FF2B5EF4-FFF2-40B4-BE49-F238E27FC236}">
                <a16:creationId xmlns:a16="http://schemas.microsoft.com/office/drawing/2014/main" id="{38306FE2-B7F1-E747-B9A2-E0F5599F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66" y="745538"/>
            <a:ext cx="5340592" cy="31907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E6C57E8E-2080-3D46-885F-7E6B7B964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3811" y="1098392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8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8.1|8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1652</Words>
  <Application>Microsoft Office PowerPoint</Application>
  <PresentationFormat>Widescreen</PresentationFormat>
  <Paragraphs>230</Paragraphs>
  <Slides>49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80" baseType="lpstr">
      <vt:lpstr>SimSun</vt:lpstr>
      <vt:lpstr>SimSun</vt:lpstr>
      <vt:lpstr>#9Slide03 Arima Madurai Black</vt:lpstr>
      <vt:lpstr>Anaheim</vt:lpstr>
      <vt:lpstr>Arial</vt:lpstr>
      <vt:lpstr>Calibri</vt:lpstr>
      <vt:lpstr>Calibri Light</vt:lpstr>
      <vt:lpstr>等线</vt:lpstr>
      <vt:lpstr>Lato</vt:lpstr>
      <vt:lpstr>Livvic</vt:lpstr>
      <vt:lpstr>Open Sans</vt:lpstr>
      <vt:lpstr>Poppins</vt:lpstr>
      <vt:lpstr>PT Serif</vt:lpstr>
      <vt:lpstr>Rajdhani</vt:lpstr>
      <vt:lpstr>Roboto</vt:lpstr>
      <vt:lpstr>Roboto Condensed</vt:lpstr>
      <vt:lpstr>Roboto Condensed Light</vt:lpstr>
      <vt:lpstr>Roboto Slab</vt:lpstr>
      <vt:lpstr>Segoe UI</vt:lpstr>
      <vt:lpstr>Tahoma</vt:lpstr>
      <vt:lpstr>Times New Roman</vt:lpstr>
      <vt:lpstr>Wingdings</vt:lpstr>
      <vt:lpstr>微软简中圆</vt:lpstr>
      <vt:lpstr>1_Office Theme</vt:lpstr>
      <vt:lpstr>Lección de Historia de España by Slidesgo</vt:lpstr>
      <vt:lpstr>Office 主题</vt:lpstr>
      <vt:lpstr>2_Office Theme</vt:lpstr>
      <vt:lpstr>Simple Light</vt:lpstr>
      <vt:lpstr>1_Lección de Historia de España by Slidesgo</vt:lpstr>
      <vt:lpstr>Dongzhi Festival by Slidesgo</vt:lpstr>
      <vt:lpstr>Custom Design</vt:lpstr>
      <vt:lpstr>A.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THÀNH KIẾN THỨC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 Khởi Động</dc:title>
  <dc:creator>Nguyễn hướng đức</dc:creator>
  <cp:lastModifiedBy>ASUS</cp:lastModifiedBy>
  <cp:revision>33</cp:revision>
  <dcterms:created xsi:type="dcterms:W3CDTF">2021-11-22T10:26:41Z</dcterms:created>
  <dcterms:modified xsi:type="dcterms:W3CDTF">2022-11-29T01:58:01Z</dcterms:modified>
</cp:coreProperties>
</file>