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2"/>
  </p:notesMasterIdLst>
  <p:sldIdLst>
    <p:sldId id="256" r:id="rId5"/>
    <p:sldId id="290" r:id="rId6"/>
    <p:sldId id="291" r:id="rId7"/>
    <p:sldId id="292" r:id="rId8"/>
    <p:sldId id="293" r:id="rId9"/>
    <p:sldId id="294" r:id="rId10"/>
    <p:sldId id="295" r:id="rId11"/>
    <p:sldId id="296" r:id="rId12"/>
    <p:sldId id="297" r:id="rId13"/>
    <p:sldId id="298" r:id="rId14"/>
    <p:sldId id="299" r:id="rId15"/>
    <p:sldId id="300" r:id="rId16"/>
    <p:sldId id="301" r:id="rId17"/>
    <p:sldId id="302" r:id="rId18"/>
    <p:sldId id="303" r:id="rId19"/>
    <p:sldId id="304" r:id="rId20"/>
    <p:sldId id="305" r:id="rId21"/>
    <p:sldId id="306" r:id="rId22"/>
    <p:sldId id="307" r:id="rId23"/>
    <p:sldId id="308" r:id="rId24"/>
    <p:sldId id="309" r:id="rId25"/>
    <p:sldId id="310" r:id="rId26"/>
    <p:sldId id="311" r:id="rId27"/>
    <p:sldId id="312" r:id="rId28"/>
    <p:sldId id="313" r:id="rId29"/>
    <p:sldId id="314" r:id="rId30"/>
    <p:sldId id="263"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a:srgbClr val="15142A"/>
    <a:srgbClr val="FAED3B"/>
    <a:srgbClr val="70AD47"/>
    <a:srgbClr val="A7FDFF"/>
    <a:srgbClr val="3CDFE6"/>
    <a:srgbClr val="0C0D0E"/>
    <a:srgbClr val="1F4E79"/>
    <a:srgbClr val="ED7D31"/>
    <a:srgbClr val="C55A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56" autoAdjust="0"/>
    <p:restoredTop sz="84954" autoAdjust="0"/>
  </p:normalViewPr>
  <p:slideViewPr>
    <p:cSldViewPr snapToGrid="0">
      <p:cViewPr varScale="1">
        <p:scale>
          <a:sx n="61" d="100"/>
          <a:sy n="61" d="100"/>
        </p:scale>
        <p:origin x="196" y="2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A6068E-EFAD-4A86-833C-EF579E927DE9}"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vi-VN"/>
        </a:p>
      </dgm:t>
    </dgm:pt>
    <dgm:pt modelId="{BAD3B54E-F865-46FF-B584-52A36CB923A2}">
      <dgm:prSet phldrT="[Text]" custT="1"/>
      <dgm:spPr>
        <a:solidFill>
          <a:srgbClr val="9BE5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vi-VN" sz="4000" b="1" dirty="0">
              <a:solidFill>
                <a:schemeClr val="tx1"/>
              </a:solidFill>
              <a:latin typeface="Arial" panose="020B0604020202020204" pitchFamily="34" charset="0"/>
              <a:cs typeface="Arial" panose="020B0604020202020204" pitchFamily="34" charset="0"/>
            </a:rPr>
            <a:t>CÁC TỔ BÁO CÁO CỦA TỔ MÌNH </a:t>
          </a:r>
        </a:p>
      </dgm:t>
    </dgm:pt>
    <dgm:pt modelId="{0C44EBDA-DE6B-4121-B9B4-ECAFD21589EB}" type="parTrans" cxnId="{E080DF6E-D9D1-49E2-B67C-BF28D4198F53}">
      <dgm:prSet/>
      <dgm:spPr/>
      <dgm:t>
        <a:bodyPr/>
        <a:lstStyle/>
        <a:p>
          <a:endParaRPr lang="vi-VN">
            <a:latin typeface="Arial" panose="020B0604020202020204" pitchFamily="34" charset="0"/>
            <a:cs typeface="Arial" panose="020B0604020202020204" pitchFamily="34" charset="0"/>
          </a:endParaRPr>
        </a:p>
      </dgm:t>
    </dgm:pt>
    <dgm:pt modelId="{83EEA497-73A0-4531-94CC-84FA19F03193}" type="sibTrans" cxnId="{E080DF6E-D9D1-49E2-B67C-BF28D4198F53}">
      <dgm:prSet/>
      <dgm:spPr/>
      <dgm:t>
        <a:bodyPr/>
        <a:lstStyle/>
        <a:p>
          <a:endParaRPr lang="vi-VN">
            <a:latin typeface="Arial" panose="020B0604020202020204" pitchFamily="34" charset="0"/>
            <a:cs typeface="Arial" panose="020B0604020202020204" pitchFamily="34" charset="0"/>
          </a:endParaRPr>
        </a:p>
      </dgm:t>
    </dgm:pt>
    <dgm:pt modelId="{FDA52DA0-D482-4A7B-B200-FD4DDC30B5ED}">
      <dgm:prSet phldrT="[Text]" custT="1"/>
      <dgm:spPr>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vi-VN" sz="3600" i="0" dirty="0">
              <a:solidFill>
                <a:srgbClr val="FF0000"/>
              </a:solidFill>
              <a:latin typeface="Arial" panose="020B0604020202020204" pitchFamily="34" charset="0"/>
              <a:cs typeface="Arial" panose="020B0604020202020204" pitchFamily="34" charset="0"/>
            </a:rPr>
            <a:t>Tổ </a:t>
          </a:r>
          <a:r>
            <a:rPr lang="vi-VN" sz="3600" i="0">
              <a:solidFill>
                <a:srgbClr val="FF0000"/>
              </a:solidFill>
              <a:latin typeface="Arial" panose="020B0604020202020204" pitchFamily="34" charset="0"/>
              <a:cs typeface="Arial" panose="020B0604020202020204" pitchFamily="34" charset="0"/>
            </a:rPr>
            <a:t>1; 2</a:t>
          </a:r>
          <a:endParaRPr lang="vi-VN" sz="3600" i="0" dirty="0">
            <a:solidFill>
              <a:srgbClr val="FF0000"/>
            </a:solidFill>
            <a:latin typeface="Arial" panose="020B0604020202020204" pitchFamily="34" charset="0"/>
            <a:cs typeface="Arial" panose="020B0604020202020204" pitchFamily="34" charset="0"/>
          </a:endParaRPr>
        </a:p>
        <a:p>
          <a:pPr algn="just"/>
          <a:r>
            <a:rPr lang="vi-VN" sz="3600" i="0" dirty="0">
              <a:solidFill>
                <a:schemeClr val="tx1"/>
              </a:solidFill>
              <a:latin typeface="Arial" panose="020B0604020202020204" pitchFamily="34" charset="0"/>
              <a:cs typeface="Arial" panose="020B0604020202020204" pitchFamily="34" charset="0"/>
            </a:rPr>
            <a:t>Sưu tập một số hình ảnh về dạng biểu đồ đã học và biết</a:t>
          </a:r>
        </a:p>
      </dgm:t>
    </dgm:pt>
    <dgm:pt modelId="{13937466-84BF-4091-A0A8-A00DB80A4D00}" type="parTrans" cxnId="{CF790AC4-9CAD-4151-8B29-F510749A3824}">
      <dgm:prSet/>
      <dgm:spPr/>
      <dgm:t>
        <a:bodyPr/>
        <a:lstStyle/>
        <a:p>
          <a:endParaRPr lang="vi-VN">
            <a:latin typeface="Arial" panose="020B0604020202020204" pitchFamily="34" charset="0"/>
            <a:cs typeface="Arial" panose="020B0604020202020204" pitchFamily="34" charset="0"/>
          </a:endParaRPr>
        </a:p>
      </dgm:t>
    </dgm:pt>
    <dgm:pt modelId="{C0EF7FB4-46F5-4DAB-AB4F-641B8B50C056}" type="sibTrans" cxnId="{CF790AC4-9CAD-4151-8B29-F510749A3824}">
      <dgm:prSet/>
      <dgm:spPr/>
      <dgm:t>
        <a:bodyPr/>
        <a:lstStyle/>
        <a:p>
          <a:endParaRPr lang="vi-VN">
            <a:latin typeface="Arial" panose="020B0604020202020204" pitchFamily="34" charset="0"/>
            <a:cs typeface="Arial" panose="020B0604020202020204" pitchFamily="34" charset="0"/>
          </a:endParaRPr>
        </a:p>
      </dgm:t>
    </dgm:pt>
    <dgm:pt modelId="{07989211-9794-40A4-9C0E-4E111E5CD775}">
      <dgm:prSet phldrT="[Text]" custT="1"/>
      <dgm:spPr>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vi-VN" sz="3600" i="0" dirty="0">
              <a:solidFill>
                <a:srgbClr val="FF0000"/>
              </a:solidFill>
              <a:latin typeface="Arial" panose="020B0604020202020204" pitchFamily="34" charset="0"/>
              <a:cs typeface="Arial" panose="020B0604020202020204" pitchFamily="34" charset="0"/>
            </a:rPr>
            <a:t>Tổ </a:t>
          </a:r>
          <a:r>
            <a:rPr lang="vi-VN" sz="3600" i="0">
              <a:solidFill>
                <a:srgbClr val="FF0000"/>
              </a:solidFill>
              <a:latin typeface="Arial" panose="020B0604020202020204" pitchFamily="34" charset="0"/>
              <a:cs typeface="Arial" panose="020B0604020202020204" pitchFamily="34" charset="0"/>
            </a:rPr>
            <a:t>3; 4</a:t>
          </a:r>
          <a:endParaRPr lang="vi-VN" sz="3600" i="0" dirty="0">
            <a:solidFill>
              <a:srgbClr val="FF0000"/>
            </a:solidFill>
            <a:latin typeface="Arial" panose="020B0604020202020204" pitchFamily="34" charset="0"/>
            <a:cs typeface="Arial" panose="020B0604020202020204" pitchFamily="34" charset="0"/>
          </a:endParaRPr>
        </a:p>
        <a:p>
          <a:pPr algn="just"/>
          <a:r>
            <a:rPr lang="vi-VN" sz="3600" i="0" dirty="0">
              <a:solidFill>
                <a:schemeClr val="tx1"/>
              </a:solidFill>
              <a:latin typeface="Arial" panose="020B0604020202020204" pitchFamily="34" charset="0"/>
              <a:cs typeface="Arial" panose="020B0604020202020204" pitchFamily="34" charset="0"/>
            </a:rPr>
            <a:t>Thu thập về ngày, tháng, năm sinh của các bạn trong lớp.</a:t>
          </a:r>
          <a:endParaRPr lang="vi-VN" sz="3600" i="0" dirty="0">
            <a:solidFill>
              <a:schemeClr val="accent1"/>
            </a:solidFill>
            <a:latin typeface="Arial" panose="020B0604020202020204" pitchFamily="34" charset="0"/>
            <a:cs typeface="Arial" panose="020B0604020202020204" pitchFamily="34" charset="0"/>
          </a:endParaRPr>
        </a:p>
      </dgm:t>
    </dgm:pt>
    <dgm:pt modelId="{CE90760D-F510-4346-8D96-521BFB8210EE}" type="parTrans" cxnId="{5DAE69DD-2CB1-4661-8102-2E972348A7C0}">
      <dgm:prSet/>
      <dgm:spPr/>
      <dgm:t>
        <a:bodyPr/>
        <a:lstStyle/>
        <a:p>
          <a:endParaRPr lang="vi-VN">
            <a:latin typeface="Arial" panose="020B0604020202020204" pitchFamily="34" charset="0"/>
            <a:cs typeface="Arial" panose="020B0604020202020204" pitchFamily="34" charset="0"/>
          </a:endParaRPr>
        </a:p>
      </dgm:t>
    </dgm:pt>
    <dgm:pt modelId="{C5D00D95-0459-45E4-A6D5-05AAD681F2A6}" type="sibTrans" cxnId="{5DAE69DD-2CB1-4661-8102-2E972348A7C0}">
      <dgm:prSet/>
      <dgm:spPr/>
      <dgm:t>
        <a:bodyPr/>
        <a:lstStyle/>
        <a:p>
          <a:endParaRPr lang="vi-VN">
            <a:latin typeface="Arial" panose="020B0604020202020204" pitchFamily="34" charset="0"/>
            <a:cs typeface="Arial" panose="020B0604020202020204" pitchFamily="34" charset="0"/>
          </a:endParaRPr>
        </a:p>
      </dgm:t>
    </dgm:pt>
    <dgm:pt modelId="{E69CA5A1-1997-4197-9645-699AEB0783C5}" type="pres">
      <dgm:prSet presAssocID="{4DA6068E-EFAD-4A86-833C-EF579E927DE9}" presName="composite" presStyleCnt="0">
        <dgm:presLayoutVars>
          <dgm:chMax val="1"/>
          <dgm:dir/>
          <dgm:resizeHandles val="exact"/>
        </dgm:presLayoutVars>
      </dgm:prSet>
      <dgm:spPr/>
    </dgm:pt>
    <dgm:pt modelId="{5F32B2C0-3D04-4D7D-AA89-33E40AA3EFEB}" type="pres">
      <dgm:prSet presAssocID="{BAD3B54E-F865-46FF-B584-52A36CB923A2}" presName="roof" presStyleLbl="dkBgShp" presStyleIdx="0" presStyleCnt="2" custScaleY="110063" custLinFactNeighborY="0"/>
      <dgm:spPr/>
    </dgm:pt>
    <dgm:pt modelId="{2CA3C3B3-2F5C-45D1-B480-44B1E06C53F1}" type="pres">
      <dgm:prSet presAssocID="{BAD3B54E-F865-46FF-B584-52A36CB923A2}" presName="pillars" presStyleCnt="0"/>
      <dgm:spPr/>
    </dgm:pt>
    <dgm:pt modelId="{B9FCC0CF-F15F-481A-8202-E0E8F2849F32}" type="pres">
      <dgm:prSet presAssocID="{BAD3B54E-F865-46FF-B584-52A36CB923A2}" presName="pillar1" presStyleLbl="node1" presStyleIdx="0" presStyleCnt="2" custScaleY="116998" custLinFactNeighborY="1833">
        <dgm:presLayoutVars>
          <dgm:bulletEnabled val="1"/>
        </dgm:presLayoutVars>
      </dgm:prSet>
      <dgm:spPr/>
    </dgm:pt>
    <dgm:pt modelId="{2A2BA4F9-47FC-4569-9709-15F841F9BD93}" type="pres">
      <dgm:prSet presAssocID="{07989211-9794-40A4-9C0E-4E111E5CD775}" presName="pillarX" presStyleLbl="node1" presStyleIdx="1" presStyleCnt="2" custScaleY="116998" custLinFactNeighborY="1833">
        <dgm:presLayoutVars>
          <dgm:bulletEnabled val="1"/>
        </dgm:presLayoutVars>
      </dgm:prSet>
      <dgm:spPr/>
    </dgm:pt>
    <dgm:pt modelId="{AACFC406-F410-4FDD-85CC-7634B383035A}" type="pres">
      <dgm:prSet presAssocID="{BAD3B54E-F865-46FF-B584-52A36CB923A2}" presName="base" presStyleLbl="dkBgShp" presStyleIdx="1" presStyleCnt="2"/>
      <dgm:spPr>
        <a:solidFill>
          <a:srgbClr val="CAD7E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Lst>
  <dgm:cxnLst>
    <dgm:cxn modelId="{FD930B10-4398-44F5-A281-133375621F6B}" type="presOf" srcId="{07989211-9794-40A4-9C0E-4E111E5CD775}" destId="{2A2BA4F9-47FC-4569-9709-15F841F9BD93}" srcOrd="0" destOrd="0" presId="urn:microsoft.com/office/officeart/2005/8/layout/hList3"/>
    <dgm:cxn modelId="{901E0A1B-4C82-4089-892D-B494CA2DEE77}" type="presOf" srcId="{FDA52DA0-D482-4A7B-B200-FD4DDC30B5ED}" destId="{B9FCC0CF-F15F-481A-8202-E0E8F2849F32}" srcOrd="0" destOrd="0" presId="urn:microsoft.com/office/officeart/2005/8/layout/hList3"/>
    <dgm:cxn modelId="{47359926-7DFD-468B-85D8-D2C242836834}" type="presOf" srcId="{BAD3B54E-F865-46FF-B584-52A36CB923A2}" destId="{5F32B2C0-3D04-4D7D-AA89-33E40AA3EFEB}" srcOrd="0" destOrd="0" presId="urn:microsoft.com/office/officeart/2005/8/layout/hList3"/>
    <dgm:cxn modelId="{32904C65-F825-42A8-875B-625696219470}" type="presOf" srcId="{4DA6068E-EFAD-4A86-833C-EF579E927DE9}" destId="{E69CA5A1-1997-4197-9645-699AEB0783C5}" srcOrd="0" destOrd="0" presId="urn:microsoft.com/office/officeart/2005/8/layout/hList3"/>
    <dgm:cxn modelId="{E080DF6E-D9D1-49E2-B67C-BF28D4198F53}" srcId="{4DA6068E-EFAD-4A86-833C-EF579E927DE9}" destId="{BAD3B54E-F865-46FF-B584-52A36CB923A2}" srcOrd="0" destOrd="0" parTransId="{0C44EBDA-DE6B-4121-B9B4-ECAFD21589EB}" sibTransId="{83EEA497-73A0-4531-94CC-84FA19F03193}"/>
    <dgm:cxn modelId="{CF790AC4-9CAD-4151-8B29-F510749A3824}" srcId="{BAD3B54E-F865-46FF-B584-52A36CB923A2}" destId="{FDA52DA0-D482-4A7B-B200-FD4DDC30B5ED}" srcOrd="0" destOrd="0" parTransId="{13937466-84BF-4091-A0A8-A00DB80A4D00}" sibTransId="{C0EF7FB4-46F5-4DAB-AB4F-641B8B50C056}"/>
    <dgm:cxn modelId="{5DAE69DD-2CB1-4661-8102-2E972348A7C0}" srcId="{BAD3B54E-F865-46FF-B584-52A36CB923A2}" destId="{07989211-9794-40A4-9C0E-4E111E5CD775}" srcOrd="1" destOrd="0" parTransId="{CE90760D-F510-4346-8D96-521BFB8210EE}" sibTransId="{C5D00D95-0459-45E4-A6D5-05AAD681F2A6}"/>
    <dgm:cxn modelId="{AA7F69A5-45B0-426A-AAEE-D34B23163707}" type="presParOf" srcId="{E69CA5A1-1997-4197-9645-699AEB0783C5}" destId="{5F32B2C0-3D04-4D7D-AA89-33E40AA3EFEB}" srcOrd="0" destOrd="0" presId="urn:microsoft.com/office/officeart/2005/8/layout/hList3"/>
    <dgm:cxn modelId="{A8795A4F-6408-4B08-8EC4-7DEDE5B996E0}" type="presParOf" srcId="{E69CA5A1-1997-4197-9645-699AEB0783C5}" destId="{2CA3C3B3-2F5C-45D1-B480-44B1E06C53F1}" srcOrd="1" destOrd="0" presId="urn:microsoft.com/office/officeart/2005/8/layout/hList3"/>
    <dgm:cxn modelId="{84BE9750-0B0D-4808-B0F0-B95D6793EFEE}" type="presParOf" srcId="{2CA3C3B3-2F5C-45D1-B480-44B1E06C53F1}" destId="{B9FCC0CF-F15F-481A-8202-E0E8F2849F32}" srcOrd="0" destOrd="0" presId="urn:microsoft.com/office/officeart/2005/8/layout/hList3"/>
    <dgm:cxn modelId="{C444B8F0-6EDB-487A-996C-F00F0A07ED81}" type="presParOf" srcId="{2CA3C3B3-2F5C-45D1-B480-44B1E06C53F1}" destId="{2A2BA4F9-47FC-4569-9709-15F841F9BD93}" srcOrd="1" destOrd="0" presId="urn:microsoft.com/office/officeart/2005/8/layout/hList3"/>
    <dgm:cxn modelId="{2EB8FAA3-A0B8-47F7-8184-1278ECDF01E1}" type="presParOf" srcId="{E69CA5A1-1997-4197-9645-699AEB0783C5}" destId="{AACFC406-F410-4FDD-85CC-7634B383035A}" srcOrd="2" destOrd="0" presId="urn:microsoft.com/office/officeart/2005/8/layout/hList3"/>
  </dgm:cxnLst>
  <dgm:bg>
    <a:solidFill>
      <a:srgbClr val="FFFF00"/>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32B2C0-3D04-4D7D-AA89-33E40AA3EFEB}">
      <dsp:nvSpPr>
        <dsp:cNvPr id="0" name=""/>
        <dsp:cNvSpPr/>
      </dsp:nvSpPr>
      <dsp:spPr>
        <a:xfrm>
          <a:off x="0" y="-32096"/>
          <a:ext cx="9007748" cy="1404187"/>
        </a:xfrm>
        <a:prstGeom prst="rect">
          <a:avLst/>
        </a:prstGeom>
        <a:solidFill>
          <a:srgbClr val="9BE5FF"/>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vi-VN" sz="4000" b="1" kern="1200" dirty="0">
              <a:solidFill>
                <a:schemeClr val="tx1"/>
              </a:solidFill>
              <a:latin typeface="Arial" panose="020B0604020202020204" pitchFamily="34" charset="0"/>
              <a:cs typeface="Arial" panose="020B0604020202020204" pitchFamily="34" charset="0"/>
            </a:rPr>
            <a:t>CÁC TỔ BÁO CÁO CỦA TỔ MÌNH </a:t>
          </a:r>
        </a:p>
      </dsp:txBody>
      <dsp:txXfrm>
        <a:off x="0" y="-32096"/>
        <a:ext cx="9007748" cy="1404187"/>
      </dsp:txXfrm>
    </dsp:sp>
    <dsp:sp modelId="{B9FCC0CF-F15F-481A-8202-E0E8F2849F32}">
      <dsp:nvSpPr>
        <dsp:cNvPr id="0" name=""/>
        <dsp:cNvSpPr/>
      </dsp:nvSpPr>
      <dsp:spPr>
        <a:xfrm>
          <a:off x="0" y="1118082"/>
          <a:ext cx="4503874" cy="3134595"/>
        </a:xfrm>
        <a:prstGeom prst="rect">
          <a:avLst/>
        </a:prstGeom>
        <a:solidFill>
          <a:schemeClr val="accent4">
            <a:lumMod val="20000"/>
            <a:lumOff val="80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vi-VN" sz="3600" i="0" kern="1200" dirty="0">
              <a:solidFill>
                <a:srgbClr val="FF0000"/>
              </a:solidFill>
              <a:latin typeface="Arial" panose="020B0604020202020204" pitchFamily="34" charset="0"/>
              <a:cs typeface="Arial" panose="020B0604020202020204" pitchFamily="34" charset="0"/>
            </a:rPr>
            <a:t>Tổ </a:t>
          </a:r>
          <a:r>
            <a:rPr lang="vi-VN" sz="3600" i="0" kern="1200">
              <a:solidFill>
                <a:srgbClr val="FF0000"/>
              </a:solidFill>
              <a:latin typeface="Arial" panose="020B0604020202020204" pitchFamily="34" charset="0"/>
              <a:cs typeface="Arial" panose="020B0604020202020204" pitchFamily="34" charset="0"/>
            </a:rPr>
            <a:t>1; 2</a:t>
          </a:r>
          <a:endParaRPr lang="vi-VN" sz="3600" i="0" kern="1200" dirty="0">
            <a:solidFill>
              <a:srgbClr val="FF0000"/>
            </a:solidFill>
            <a:latin typeface="Arial" panose="020B0604020202020204" pitchFamily="34" charset="0"/>
            <a:cs typeface="Arial" panose="020B0604020202020204" pitchFamily="34" charset="0"/>
          </a:endParaRPr>
        </a:p>
        <a:p>
          <a:pPr marL="0" lvl="0" indent="0" algn="just" defTabSz="1600200">
            <a:lnSpc>
              <a:spcPct val="90000"/>
            </a:lnSpc>
            <a:spcBef>
              <a:spcPct val="0"/>
            </a:spcBef>
            <a:spcAft>
              <a:spcPct val="35000"/>
            </a:spcAft>
            <a:buNone/>
          </a:pPr>
          <a:r>
            <a:rPr lang="vi-VN" sz="3600" i="0" kern="1200" dirty="0">
              <a:solidFill>
                <a:schemeClr val="tx1"/>
              </a:solidFill>
              <a:latin typeface="Arial" panose="020B0604020202020204" pitchFamily="34" charset="0"/>
              <a:cs typeface="Arial" panose="020B0604020202020204" pitchFamily="34" charset="0"/>
            </a:rPr>
            <a:t>Sưu tập một số hình ảnh về dạng biểu đồ đã học và biết</a:t>
          </a:r>
        </a:p>
      </dsp:txBody>
      <dsp:txXfrm>
        <a:off x="0" y="1118082"/>
        <a:ext cx="4503874" cy="3134595"/>
      </dsp:txXfrm>
    </dsp:sp>
    <dsp:sp modelId="{2A2BA4F9-47FC-4569-9709-15F841F9BD93}">
      <dsp:nvSpPr>
        <dsp:cNvPr id="0" name=""/>
        <dsp:cNvSpPr/>
      </dsp:nvSpPr>
      <dsp:spPr>
        <a:xfrm>
          <a:off x="4503874" y="1118082"/>
          <a:ext cx="4503874" cy="3134595"/>
        </a:xfrm>
        <a:prstGeom prst="rect">
          <a:avLst/>
        </a:prstGeom>
        <a:solidFill>
          <a:schemeClr val="accent4">
            <a:lumMod val="20000"/>
            <a:lumOff val="80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vi-VN" sz="3600" i="0" kern="1200" dirty="0">
              <a:solidFill>
                <a:srgbClr val="FF0000"/>
              </a:solidFill>
              <a:latin typeface="Arial" panose="020B0604020202020204" pitchFamily="34" charset="0"/>
              <a:cs typeface="Arial" panose="020B0604020202020204" pitchFamily="34" charset="0"/>
            </a:rPr>
            <a:t>Tổ </a:t>
          </a:r>
          <a:r>
            <a:rPr lang="vi-VN" sz="3600" i="0" kern="1200">
              <a:solidFill>
                <a:srgbClr val="FF0000"/>
              </a:solidFill>
              <a:latin typeface="Arial" panose="020B0604020202020204" pitchFamily="34" charset="0"/>
              <a:cs typeface="Arial" panose="020B0604020202020204" pitchFamily="34" charset="0"/>
            </a:rPr>
            <a:t>3; 4</a:t>
          </a:r>
          <a:endParaRPr lang="vi-VN" sz="3600" i="0" kern="1200" dirty="0">
            <a:solidFill>
              <a:srgbClr val="FF0000"/>
            </a:solidFill>
            <a:latin typeface="Arial" panose="020B0604020202020204" pitchFamily="34" charset="0"/>
            <a:cs typeface="Arial" panose="020B0604020202020204" pitchFamily="34" charset="0"/>
          </a:endParaRPr>
        </a:p>
        <a:p>
          <a:pPr marL="0" lvl="0" indent="0" algn="just" defTabSz="1600200">
            <a:lnSpc>
              <a:spcPct val="90000"/>
            </a:lnSpc>
            <a:spcBef>
              <a:spcPct val="0"/>
            </a:spcBef>
            <a:spcAft>
              <a:spcPct val="35000"/>
            </a:spcAft>
            <a:buNone/>
          </a:pPr>
          <a:r>
            <a:rPr lang="vi-VN" sz="3600" i="0" kern="1200" dirty="0">
              <a:solidFill>
                <a:schemeClr val="tx1"/>
              </a:solidFill>
              <a:latin typeface="Arial" panose="020B0604020202020204" pitchFamily="34" charset="0"/>
              <a:cs typeface="Arial" panose="020B0604020202020204" pitchFamily="34" charset="0"/>
            </a:rPr>
            <a:t>Thu thập về ngày, tháng, năm sinh của các bạn trong lớp.</a:t>
          </a:r>
          <a:endParaRPr lang="vi-VN" sz="3600" i="0" kern="1200" dirty="0">
            <a:solidFill>
              <a:schemeClr val="accent1"/>
            </a:solidFill>
            <a:latin typeface="Arial" panose="020B0604020202020204" pitchFamily="34" charset="0"/>
            <a:cs typeface="Arial" panose="020B0604020202020204" pitchFamily="34" charset="0"/>
          </a:endParaRPr>
        </a:p>
      </dsp:txBody>
      <dsp:txXfrm>
        <a:off x="4503874" y="1118082"/>
        <a:ext cx="4503874" cy="3134595"/>
      </dsp:txXfrm>
    </dsp:sp>
    <dsp:sp modelId="{AACFC406-F410-4FDD-85CC-7634B383035A}">
      <dsp:nvSpPr>
        <dsp:cNvPr id="0" name=""/>
        <dsp:cNvSpPr/>
      </dsp:nvSpPr>
      <dsp:spPr>
        <a:xfrm>
          <a:off x="0" y="3987086"/>
          <a:ext cx="9007748" cy="297687"/>
        </a:xfrm>
        <a:prstGeom prst="rect">
          <a:avLst/>
        </a:prstGeom>
        <a:solidFill>
          <a:srgbClr val="CAD7EE"/>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9B0E6-B9BF-4E2D-AE08-8C7EBB196A2E}" type="datetimeFigureOut">
              <a:rPr lang="en-US" smtClean="0"/>
              <a:t>1/28/2024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3816F-A1CF-4485-B308-1B9F14B36EAD}" type="slidenum">
              <a:rPr lang="en-US" smtClean="0"/>
              <a:t>‹#›</a:t>
            </a:fld>
            <a:endParaRPr lang="en-US"/>
          </a:p>
        </p:txBody>
      </p:sp>
    </p:spTree>
    <p:extLst>
      <p:ext uri="{BB962C8B-B14F-4D97-AF65-F5344CB8AC3E}">
        <p14:creationId xmlns:p14="http://schemas.microsoft.com/office/powerpoint/2010/main" val="1726839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25</a:t>
            </a:fld>
            <a:endParaRPr lang="en-US"/>
          </a:p>
        </p:txBody>
      </p:sp>
    </p:spTree>
    <p:extLst>
      <p:ext uri="{BB962C8B-B14F-4D97-AF65-F5344CB8AC3E}">
        <p14:creationId xmlns:p14="http://schemas.microsoft.com/office/powerpoint/2010/main" val="2898266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C5E7-B1A1-4648-89D2-17B0F1E7F5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140298-3E00-4E73-B947-697E69282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BB99EB-0E86-4FEA-A9C4-501D4E755A2B}"/>
              </a:ext>
            </a:extLst>
          </p:cNvPr>
          <p:cNvSpPr>
            <a:spLocks noGrp="1"/>
          </p:cNvSpPr>
          <p:nvPr>
            <p:ph type="dt" sz="half" idx="10"/>
          </p:nvPr>
        </p:nvSpPr>
        <p:spPr/>
        <p:txBody>
          <a:bodyPr/>
          <a:lstStyle/>
          <a:p>
            <a:fld id="{3133F5E9-5DAC-4C4A-9DF5-C2B87276BCC8}" type="datetimeFigureOut">
              <a:rPr lang="en-US" smtClean="0"/>
              <a:t>1/28/2024</a:t>
            </a:fld>
            <a:endParaRPr lang="en-US" dirty="0"/>
          </a:p>
        </p:txBody>
      </p:sp>
      <p:sp>
        <p:nvSpPr>
          <p:cNvPr id="5" name="Footer Placeholder 4">
            <a:extLst>
              <a:ext uri="{FF2B5EF4-FFF2-40B4-BE49-F238E27FC236}">
                <a16:creationId xmlns:a16="http://schemas.microsoft.com/office/drawing/2014/main" id="{6731F536-58DF-4935-AE3B-7A08C03124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995127-BE30-42B7-9BE5-B83CC6A2E685}"/>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009751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AE108-9C7F-4CDC-AD71-B576580A1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103746-779A-435F-995A-5BF82C86C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84E866-B322-455F-AC32-8C164B8CD9C7}"/>
              </a:ext>
            </a:extLst>
          </p:cNvPr>
          <p:cNvSpPr>
            <a:spLocks noGrp="1"/>
          </p:cNvSpPr>
          <p:nvPr>
            <p:ph type="dt" sz="half" idx="10"/>
          </p:nvPr>
        </p:nvSpPr>
        <p:spPr/>
        <p:txBody>
          <a:bodyPr/>
          <a:lstStyle/>
          <a:p>
            <a:fld id="{3133F5E9-5DAC-4C4A-9DF5-C2B87276BCC8}" type="datetimeFigureOut">
              <a:rPr lang="en-US" smtClean="0"/>
              <a:t>1/28/2024</a:t>
            </a:fld>
            <a:endParaRPr lang="en-US" dirty="0"/>
          </a:p>
        </p:txBody>
      </p:sp>
      <p:sp>
        <p:nvSpPr>
          <p:cNvPr id="5" name="Footer Placeholder 4">
            <a:extLst>
              <a:ext uri="{FF2B5EF4-FFF2-40B4-BE49-F238E27FC236}">
                <a16:creationId xmlns:a16="http://schemas.microsoft.com/office/drawing/2014/main" id="{AC0D61E0-F80F-48E7-A817-F1CECBEE9A3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BF34AFC-4299-43F1-A312-79EF0102CEFF}"/>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552746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E1D3E-E4B6-4EAA-BFB4-25A0557A6C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7E0856-45A8-4EAD-A9D6-8A993968A1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0EEBE1-2BAF-4C94-8403-6E8454F9BC46}"/>
              </a:ext>
            </a:extLst>
          </p:cNvPr>
          <p:cNvSpPr>
            <a:spLocks noGrp="1"/>
          </p:cNvSpPr>
          <p:nvPr>
            <p:ph type="dt" sz="half" idx="10"/>
          </p:nvPr>
        </p:nvSpPr>
        <p:spPr/>
        <p:txBody>
          <a:bodyPr/>
          <a:lstStyle/>
          <a:p>
            <a:fld id="{3133F5E9-5DAC-4C4A-9DF5-C2B87276BCC8}" type="datetimeFigureOut">
              <a:rPr lang="en-US" smtClean="0"/>
              <a:t>1/28/2024</a:t>
            </a:fld>
            <a:endParaRPr lang="en-US" dirty="0"/>
          </a:p>
        </p:txBody>
      </p:sp>
      <p:sp>
        <p:nvSpPr>
          <p:cNvPr id="5" name="Footer Placeholder 4">
            <a:extLst>
              <a:ext uri="{FF2B5EF4-FFF2-40B4-BE49-F238E27FC236}">
                <a16:creationId xmlns:a16="http://schemas.microsoft.com/office/drawing/2014/main" id="{F3358F46-E931-4D79-94A5-037AFD0733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5130D95-EF5F-4A0A-93BD-73AEE2C2FF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601256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ABEC0-6253-4360-B586-B9D20933D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46E20B-8661-4C60-84FB-4892E8B486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32BE45-79E4-479B-BD2F-46CCB0BEE6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89105E-DF25-4F38-BDE2-9B00C2C44FC6}"/>
              </a:ext>
            </a:extLst>
          </p:cNvPr>
          <p:cNvSpPr>
            <a:spLocks noGrp="1"/>
          </p:cNvSpPr>
          <p:nvPr>
            <p:ph type="dt" sz="half" idx="10"/>
          </p:nvPr>
        </p:nvSpPr>
        <p:spPr/>
        <p:txBody>
          <a:bodyPr/>
          <a:lstStyle/>
          <a:p>
            <a:fld id="{3133F5E9-5DAC-4C4A-9DF5-C2B87276BCC8}" type="datetimeFigureOut">
              <a:rPr lang="en-US" smtClean="0"/>
              <a:t>1/28/2024</a:t>
            </a:fld>
            <a:endParaRPr lang="en-US" dirty="0"/>
          </a:p>
        </p:txBody>
      </p:sp>
      <p:sp>
        <p:nvSpPr>
          <p:cNvPr id="6" name="Footer Placeholder 5">
            <a:extLst>
              <a:ext uri="{FF2B5EF4-FFF2-40B4-BE49-F238E27FC236}">
                <a16:creationId xmlns:a16="http://schemas.microsoft.com/office/drawing/2014/main" id="{B1D9C4A8-7467-4BAD-98A2-0B63CAC19B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C5C5C0-08E4-4F7B-9E80-8925539D22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2438407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FF641-A5CC-4263-A394-2112D623A8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4D6865-C632-473C-AEC8-8D3F71562B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FDBD19-4D33-4F6A-9938-6A04B3888E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697E46-CE4D-480E-A997-2B53B2DF55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8B7E36-823F-4FD4-B826-E450A12480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BB3B14-C886-4F84-9FD5-11C8320E1FED}"/>
              </a:ext>
            </a:extLst>
          </p:cNvPr>
          <p:cNvSpPr>
            <a:spLocks noGrp="1"/>
          </p:cNvSpPr>
          <p:nvPr>
            <p:ph type="dt" sz="half" idx="10"/>
          </p:nvPr>
        </p:nvSpPr>
        <p:spPr/>
        <p:txBody>
          <a:bodyPr/>
          <a:lstStyle/>
          <a:p>
            <a:fld id="{3133F5E9-5DAC-4C4A-9DF5-C2B87276BCC8}" type="datetimeFigureOut">
              <a:rPr lang="en-US" smtClean="0"/>
              <a:t>1/28/2024</a:t>
            </a:fld>
            <a:endParaRPr lang="en-US" dirty="0"/>
          </a:p>
        </p:txBody>
      </p:sp>
      <p:sp>
        <p:nvSpPr>
          <p:cNvPr id="8" name="Footer Placeholder 7">
            <a:extLst>
              <a:ext uri="{FF2B5EF4-FFF2-40B4-BE49-F238E27FC236}">
                <a16:creationId xmlns:a16="http://schemas.microsoft.com/office/drawing/2014/main" id="{DF9AF591-4BBF-4BF2-9EF7-F8B114DFA16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52B1A04-B244-4AE3-8997-9B075B10597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11044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408F1-BB29-4C6F-91C9-653A730BE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54FEF9-8D09-4091-BE99-B6264EBD34B3}"/>
              </a:ext>
            </a:extLst>
          </p:cNvPr>
          <p:cNvSpPr>
            <a:spLocks noGrp="1"/>
          </p:cNvSpPr>
          <p:nvPr>
            <p:ph type="dt" sz="half" idx="10"/>
          </p:nvPr>
        </p:nvSpPr>
        <p:spPr/>
        <p:txBody>
          <a:bodyPr/>
          <a:lstStyle/>
          <a:p>
            <a:fld id="{3133F5E9-5DAC-4C4A-9DF5-C2B87276BCC8}" type="datetimeFigureOut">
              <a:rPr lang="en-US" smtClean="0"/>
              <a:t>1/28/2024</a:t>
            </a:fld>
            <a:endParaRPr lang="en-US" dirty="0"/>
          </a:p>
        </p:txBody>
      </p:sp>
      <p:sp>
        <p:nvSpPr>
          <p:cNvPr id="4" name="Footer Placeholder 3">
            <a:extLst>
              <a:ext uri="{FF2B5EF4-FFF2-40B4-BE49-F238E27FC236}">
                <a16:creationId xmlns:a16="http://schemas.microsoft.com/office/drawing/2014/main" id="{0B5F49AA-83D5-4063-9CDE-AA7763048B6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2A2B27C-3C99-4208-B425-775413C5365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61403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2A62B2-A6D1-4A6F-8B20-80606F478544}"/>
              </a:ext>
            </a:extLst>
          </p:cNvPr>
          <p:cNvSpPr>
            <a:spLocks noGrp="1"/>
          </p:cNvSpPr>
          <p:nvPr>
            <p:ph type="dt" sz="half" idx="10"/>
          </p:nvPr>
        </p:nvSpPr>
        <p:spPr/>
        <p:txBody>
          <a:bodyPr/>
          <a:lstStyle/>
          <a:p>
            <a:fld id="{3133F5E9-5DAC-4C4A-9DF5-C2B87276BCC8}" type="datetimeFigureOut">
              <a:rPr lang="en-US" smtClean="0"/>
              <a:t>1/28/2024</a:t>
            </a:fld>
            <a:endParaRPr lang="en-US" dirty="0"/>
          </a:p>
        </p:txBody>
      </p:sp>
      <p:sp>
        <p:nvSpPr>
          <p:cNvPr id="3" name="Footer Placeholder 2">
            <a:extLst>
              <a:ext uri="{FF2B5EF4-FFF2-40B4-BE49-F238E27FC236}">
                <a16:creationId xmlns:a16="http://schemas.microsoft.com/office/drawing/2014/main" id="{C02E4958-7A46-4331-B2D8-2C31D8FCBD7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5C8548B-339B-46B2-BF01-1EE3DDC72AA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914661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F408F-8083-4F07-9628-074C7AFE4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0477E0-A333-439D-A531-30B39A8134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D59501-D187-414C-AACE-F83872003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35F890-BB8A-49E1-880A-924FD6FE4026}"/>
              </a:ext>
            </a:extLst>
          </p:cNvPr>
          <p:cNvSpPr>
            <a:spLocks noGrp="1"/>
          </p:cNvSpPr>
          <p:nvPr>
            <p:ph type="dt" sz="half" idx="10"/>
          </p:nvPr>
        </p:nvSpPr>
        <p:spPr/>
        <p:txBody>
          <a:bodyPr/>
          <a:lstStyle/>
          <a:p>
            <a:fld id="{3133F5E9-5DAC-4C4A-9DF5-C2B87276BCC8}" type="datetimeFigureOut">
              <a:rPr lang="en-US" smtClean="0"/>
              <a:t>1/28/2024</a:t>
            </a:fld>
            <a:endParaRPr lang="en-US" dirty="0"/>
          </a:p>
        </p:txBody>
      </p:sp>
      <p:sp>
        <p:nvSpPr>
          <p:cNvPr id="6" name="Footer Placeholder 5">
            <a:extLst>
              <a:ext uri="{FF2B5EF4-FFF2-40B4-BE49-F238E27FC236}">
                <a16:creationId xmlns:a16="http://schemas.microsoft.com/office/drawing/2014/main" id="{51CA38FE-429A-41E7-942D-ECCE639D3CA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401D9BC-0038-4041-AE2C-657BF99D41E9}"/>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287561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56CFD-7F35-482C-A50F-B3D43ACB0A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D7F3EF-0FE9-46C4-A116-5DA6E26B0D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10B4041-0F17-42D8-AF16-AB099A39F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AF67FF-F8F1-4B22-A471-9317ED3A25F0}"/>
              </a:ext>
            </a:extLst>
          </p:cNvPr>
          <p:cNvSpPr>
            <a:spLocks noGrp="1"/>
          </p:cNvSpPr>
          <p:nvPr>
            <p:ph type="dt" sz="half" idx="10"/>
          </p:nvPr>
        </p:nvSpPr>
        <p:spPr/>
        <p:txBody>
          <a:bodyPr/>
          <a:lstStyle/>
          <a:p>
            <a:fld id="{3133F5E9-5DAC-4C4A-9DF5-C2B87276BCC8}" type="datetimeFigureOut">
              <a:rPr lang="en-US" smtClean="0"/>
              <a:t>1/28/2024</a:t>
            </a:fld>
            <a:endParaRPr lang="en-US" dirty="0"/>
          </a:p>
        </p:txBody>
      </p:sp>
      <p:sp>
        <p:nvSpPr>
          <p:cNvPr id="6" name="Footer Placeholder 5">
            <a:extLst>
              <a:ext uri="{FF2B5EF4-FFF2-40B4-BE49-F238E27FC236}">
                <a16:creationId xmlns:a16="http://schemas.microsoft.com/office/drawing/2014/main" id="{A73D6993-98F8-4234-B24A-02D4DB41CE9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2A34037-0E7D-4379-ACA0-98611B2F76E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939197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45B175-C851-453B-B2A0-9A5CFCADC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28AA27-3F13-4BFD-B949-21CF3191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3F5E9-5DAC-4C4A-9DF5-C2B87276BCC8}" type="datetimeFigureOut">
              <a:rPr lang="en-US" smtClean="0"/>
              <a:t>1/28/2024</a:t>
            </a:fld>
            <a:endParaRPr lang="en-US" dirty="0"/>
          </a:p>
        </p:txBody>
      </p:sp>
      <p:sp>
        <p:nvSpPr>
          <p:cNvPr id="5" name="Footer Placeholder 4">
            <a:extLst>
              <a:ext uri="{FF2B5EF4-FFF2-40B4-BE49-F238E27FC236}">
                <a16:creationId xmlns:a16="http://schemas.microsoft.com/office/drawing/2014/main" id="{EEEE99A2-0FED-42D4-9FBD-08CC1C3F8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F2468D4-5440-4CE2-BAB3-61D83F628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C5C30-0B3A-4B13-ADDD-7C63C8AA921B}" type="slidenum">
              <a:rPr lang="en-US" smtClean="0"/>
              <a:t>‹#›</a:t>
            </a:fld>
            <a:endParaRPr lang="en-US" dirty="0"/>
          </a:p>
        </p:txBody>
      </p:sp>
      <p:pic>
        <p:nvPicPr>
          <p:cNvPr id="7" name="Picture 6" descr="Logo, company name&#10;&#10;Description automatically generated">
            <a:extLst>
              <a:ext uri="{FF2B5EF4-FFF2-40B4-BE49-F238E27FC236}">
                <a16:creationId xmlns:a16="http://schemas.microsoft.com/office/drawing/2014/main" id="{C617D0E3-7879-4E51-9843-14E11D752E40}"/>
              </a:ext>
            </a:extLst>
          </p:cNvPr>
          <p:cNvPicPr>
            <a:picLocks noChangeAspect="1"/>
          </p:cNvPicPr>
          <p:nvPr userDrawn="1"/>
        </p:nvPicPr>
        <p:blipFill>
          <a:blip r:embed="rId11"/>
          <a:stretch>
            <a:fillRect/>
          </a:stretch>
        </p:blipFill>
        <p:spPr>
          <a:xfrm>
            <a:off x="9411307" y="5438588"/>
            <a:ext cx="2086303" cy="1656138"/>
          </a:xfrm>
          <a:prstGeom prst="rect">
            <a:avLst/>
          </a:prstGeom>
        </p:spPr>
      </p:pic>
    </p:spTree>
    <p:extLst>
      <p:ext uri="{BB962C8B-B14F-4D97-AF65-F5344CB8AC3E}">
        <p14:creationId xmlns:p14="http://schemas.microsoft.com/office/powerpoint/2010/main" val="4122039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1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wmf"/><Relationship Id="rId7" Type="http://schemas.openxmlformats.org/officeDocument/2006/relationships/image" Target="../media/image23.jpeg"/><Relationship Id="rId2" Type="http://schemas.openxmlformats.org/officeDocument/2006/relationships/oleObject" Target="../embeddings/oleObject1.bin"/><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1.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 Target="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image" Target="../media/image29.wmf"/><Relationship Id="rId7" Type="http://schemas.openxmlformats.org/officeDocument/2006/relationships/image" Target="../media/image31.wmf"/><Relationship Id="rId2" Type="http://schemas.openxmlformats.org/officeDocument/2006/relationships/oleObject" Target="../embeddings/oleObject2.bin"/><Relationship Id="rId1" Type="http://schemas.openxmlformats.org/officeDocument/2006/relationships/slideLayout" Target="../slideLayouts/slideLayout7.xml"/><Relationship Id="rId6" Type="http://schemas.openxmlformats.org/officeDocument/2006/relationships/oleObject" Target="../embeddings/oleObject4.bin"/><Relationship Id="rId5" Type="http://schemas.openxmlformats.org/officeDocument/2006/relationships/image" Target="../media/image30.wmf"/><Relationship Id="rId4" Type="http://schemas.openxmlformats.org/officeDocument/2006/relationships/oleObject" Target="../embeddings/oleObject3.bin"/><Relationship Id="rId9" Type="http://schemas.openxmlformats.org/officeDocument/2006/relationships/image" Target="../media/image28.png"/></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3.wmf"/><Relationship Id="rId7" Type="http://schemas.openxmlformats.org/officeDocument/2006/relationships/image" Target="../media/image35.wmf"/><Relationship Id="rId2" Type="http://schemas.openxmlformats.org/officeDocument/2006/relationships/oleObject" Target="../embeddings/oleObject5.bin"/><Relationship Id="rId1" Type="http://schemas.openxmlformats.org/officeDocument/2006/relationships/slideLayout" Target="../slideLayouts/slideLayout7.xml"/><Relationship Id="rId6" Type="http://schemas.openxmlformats.org/officeDocument/2006/relationships/oleObject" Target="../embeddings/oleObject7.bin"/><Relationship Id="rId5" Type="http://schemas.openxmlformats.org/officeDocument/2006/relationships/image" Target="../media/image34.wmf"/><Relationship Id="rId4" Type="http://schemas.openxmlformats.org/officeDocument/2006/relationships/oleObject" Target="../embeddings/oleObject6.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13" Type="http://schemas.microsoft.com/office/2007/relationships/hdphoto" Target="../media/hdphoto1.wdp"/><Relationship Id="rId3" Type="http://schemas.openxmlformats.org/officeDocument/2006/relationships/tags" Target="../tags/tag3.xml"/><Relationship Id="rId7" Type="http://schemas.openxmlformats.org/officeDocument/2006/relationships/image" Target="../media/image11.jpeg"/><Relationship Id="rId12" Type="http://schemas.openxmlformats.org/officeDocument/2006/relationships/image" Target="../media/image16.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1.xml"/><Relationship Id="rId11" Type="http://schemas.openxmlformats.org/officeDocument/2006/relationships/image" Target="../media/image15.png"/><Relationship Id="rId5" Type="http://schemas.openxmlformats.org/officeDocument/2006/relationships/tags" Target="../tags/tag5.xml"/><Relationship Id="rId10" Type="http://schemas.openxmlformats.org/officeDocument/2006/relationships/image" Target="../media/image14.png"/><Relationship Id="rId4" Type="http://schemas.openxmlformats.org/officeDocument/2006/relationships/tags" Target="../tags/tag4.xml"/><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pic>
        <p:nvPicPr>
          <p:cNvPr id="15" name="1" descr="Clipboard">
            <a:extLst>
              <a:ext uri="{FF2B5EF4-FFF2-40B4-BE49-F238E27FC236}">
                <a16:creationId xmlns:a16="http://schemas.microsoft.com/office/drawing/2014/main" id="{2A123BD8-A09C-49C0-98E8-54B55610A9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631394">
            <a:off x="-634327" y="3883012"/>
            <a:ext cx="3194131" cy="3194131"/>
          </a:xfrm>
          <a:prstGeom prst="rect">
            <a:avLst/>
          </a:prstGeom>
        </p:spPr>
      </p:pic>
      <p:pic>
        <p:nvPicPr>
          <p:cNvPr id="19"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0520790">
            <a:off x="10917677" y="783939"/>
            <a:ext cx="1488402" cy="1488402"/>
          </a:xfrm>
          <a:prstGeom prst="rect">
            <a:avLst/>
          </a:prstGeom>
        </p:spPr>
      </p:pic>
      <p:sp>
        <p:nvSpPr>
          <p:cNvPr id="13" name="object 4"/>
          <p:cNvSpPr/>
          <p:nvPr/>
        </p:nvSpPr>
        <p:spPr>
          <a:xfrm>
            <a:off x="3580638" y="4748021"/>
            <a:ext cx="4914900" cy="0"/>
          </a:xfrm>
          <a:custGeom>
            <a:avLst/>
            <a:gdLst/>
            <a:ahLst/>
            <a:cxnLst/>
            <a:rect l="l" t="t" r="r" b="b"/>
            <a:pathLst>
              <a:path w="4914900">
                <a:moveTo>
                  <a:pt x="0" y="0"/>
                </a:moveTo>
                <a:lnTo>
                  <a:pt x="4914900" y="0"/>
                </a:lnTo>
              </a:path>
            </a:pathLst>
          </a:custGeom>
          <a:ln w="19050">
            <a:solidFill>
              <a:srgbClr val="FFFFFF"/>
            </a:solidFill>
          </a:ln>
        </p:spPr>
        <p:txBody>
          <a:bodyPr wrap="square" lIns="0" tIns="0" rIns="0" bIns="0" rtlCol="0"/>
          <a:lstStyle/>
          <a:p>
            <a:endParaRPr/>
          </a:p>
        </p:txBody>
      </p:sp>
      <p:sp>
        <p:nvSpPr>
          <p:cNvPr id="16" name="object 5"/>
          <p:cNvSpPr txBox="1"/>
          <p:nvPr/>
        </p:nvSpPr>
        <p:spPr>
          <a:xfrm>
            <a:off x="3716963" y="5136993"/>
            <a:ext cx="5078694" cy="443070"/>
          </a:xfrm>
          <a:prstGeom prst="rect">
            <a:avLst/>
          </a:prstGeom>
        </p:spPr>
        <p:txBody>
          <a:bodyPr vert="horz" wrap="square" lIns="0" tIns="12065" rIns="0" bIns="0" rtlCol="0">
            <a:spAutoFit/>
          </a:bodyPr>
          <a:lstStyle/>
          <a:p>
            <a:pPr marL="12700">
              <a:lnSpc>
                <a:spcPct val="100000"/>
              </a:lnSpc>
              <a:spcBef>
                <a:spcPts val="95"/>
              </a:spcBef>
            </a:pPr>
            <a:r>
              <a:rPr sz="2800" spc="-10" dirty="0" err="1">
                <a:solidFill>
                  <a:srgbClr val="FFFFFF"/>
                </a:solidFill>
                <a:latin typeface="Arial" pitchFamily="34" charset="0"/>
                <a:cs typeface="Arial" pitchFamily="34" charset="0"/>
              </a:rPr>
              <a:t>Giáo</a:t>
            </a:r>
            <a:r>
              <a:rPr sz="2800" spc="-50" dirty="0">
                <a:solidFill>
                  <a:srgbClr val="FFFFFF"/>
                </a:solidFill>
                <a:latin typeface="Arial" pitchFamily="34" charset="0"/>
                <a:cs typeface="Arial" pitchFamily="34" charset="0"/>
              </a:rPr>
              <a:t> </a:t>
            </a:r>
            <a:r>
              <a:rPr sz="2800" spc="-5" dirty="0" err="1">
                <a:solidFill>
                  <a:srgbClr val="FFFFFF"/>
                </a:solidFill>
                <a:latin typeface="Arial" pitchFamily="34" charset="0"/>
                <a:cs typeface="Arial" pitchFamily="34" charset="0"/>
              </a:rPr>
              <a:t>viên</a:t>
            </a:r>
            <a:r>
              <a:rPr lang="en-US" sz="2800" spc="-5" dirty="0">
                <a:solidFill>
                  <a:srgbClr val="FFFFFF"/>
                </a:solidFill>
                <a:latin typeface="Arial" pitchFamily="34" charset="0"/>
                <a:cs typeface="Arial" pitchFamily="34" charset="0"/>
              </a:rPr>
              <a:t>: </a:t>
            </a:r>
            <a:r>
              <a:rPr lang="vi-VN" sz="2800" spc="-5" dirty="0">
                <a:solidFill>
                  <a:srgbClr val="FFFFFF"/>
                </a:solidFill>
                <a:latin typeface="Arial" pitchFamily="34" charset="0"/>
                <a:cs typeface="Arial" pitchFamily="34" charset="0"/>
              </a:rPr>
              <a:t>Phạm Vũ Lan Trang</a:t>
            </a:r>
            <a:endParaRPr sz="2800" dirty="0">
              <a:latin typeface="Arial" pitchFamily="34" charset="0"/>
              <a:cs typeface="Arial" pitchFamily="34" charset="0"/>
            </a:endParaRPr>
          </a:p>
        </p:txBody>
      </p:sp>
      <p:sp>
        <p:nvSpPr>
          <p:cNvPr id="17" name="object 9"/>
          <p:cNvSpPr txBox="1"/>
          <p:nvPr/>
        </p:nvSpPr>
        <p:spPr>
          <a:xfrm>
            <a:off x="281099" y="201542"/>
            <a:ext cx="6511585" cy="1063753"/>
          </a:xfrm>
          <a:prstGeom prst="rect">
            <a:avLst/>
          </a:prstGeom>
        </p:spPr>
        <p:txBody>
          <a:bodyPr vert="horz" wrap="square" lIns="0" tIns="98425" rIns="0" bIns="0" rtlCol="0">
            <a:spAutoFit/>
          </a:bodyPr>
          <a:lstStyle/>
          <a:p>
            <a:pPr marL="115888" algn="ctr">
              <a:lnSpc>
                <a:spcPct val="100000"/>
              </a:lnSpc>
              <a:spcBef>
                <a:spcPts val="775"/>
              </a:spcBef>
            </a:pPr>
            <a:r>
              <a:rPr lang="vi-VN" sz="2800" spc="-10" dirty="0">
                <a:solidFill>
                  <a:srgbClr val="FFFFFF"/>
                </a:solidFill>
                <a:latin typeface="Arial" pitchFamily="34" charset="0"/>
                <a:cs typeface="Arial" pitchFamily="34" charset="0"/>
              </a:rPr>
              <a:t>UBND QUẬN LONG BIÊN</a:t>
            </a:r>
            <a:endParaRPr lang="en-US" sz="2800" spc="-10" dirty="0">
              <a:solidFill>
                <a:srgbClr val="FFFFFF"/>
              </a:solidFill>
              <a:latin typeface="Arial" pitchFamily="34" charset="0"/>
              <a:cs typeface="Arial" pitchFamily="34" charset="0"/>
            </a:endParaRPr>
          </a:p>
          <a:p>
            <a:pPr marL="115888" algn="ctr">
              <a:lnSpc>
                <a:spcPct val="100000"/>
              </a:lnSpc>
              <a:spcBef>
                <a:spcPts val="775"/>
              </a:spcBef>
            </a:pPr>
            <a:r>
              <a:rPr sz="2800" spc="-5" dirty="0">
                <a:solidFill>
                  <a:srgbClr val="FFFFFF"/>
                </a:solidFill>
                <a:latin typeface="Arial" pitchFamily="34" charset="0"/>
                <a:cs typeface="Arial" pitchFamily="34" charset="0"/>
              </a:rPr>
              <a:t>TRƯỜNG</a:t>
            </a:r>
            <a:r>
              <a:rPr sz="2800" spc="-45" dirty="0">
                <a:solidFill>
                  <a:srgbClr val="FFFFFF"/>
                </a:solidFill>
                <a:latin typeface="Arial" pitchFamily="34" charset="0"/>
                <a:cs typeface="Arial" pitchFamily="34" charset="0"/>
              </a:rPr>
              <a:t> </a:t>
            </a:r>
            <a:r>
              <a:rPr sz="2800" spc="-10" dirty="0">
                <a:solidFill>
                  <a:srgbClr val="FFFFFF"/>
                </a:solidFill>
                <a:latin typeface="Arial" pitchFamily="34" charset="0"/>
                <a:cs typeface="Arial" pitchFamily="34" charset="0"/>
              </a:rPr>
              <a:t>THCS</a:t>
            </a:r>
            <a:r>
              <a:rPr lang="en-US" sz="2800" spc="-10" dirty="0">
                <a:solidFill>
                  <a:srgbClr val="FFFFFF"/>
                </a:solidFill>
                <a:latin typeface="Arial" pitchFamily="34" charset="0"/>
                <a:cs typeface="Arial" pitchFamily="34" charset="0"/>
              </a:rPr>
              <a:t> </a:t>
            </a:r>
            <a:r>
              <a:rPr lang="vi-VN" sz="2800" spc="-10" dirty="0">
                <a:solidFill>
                  <a:srgbClr val="FFFFFF"/>
                </a:solidFill>
                <a:latin typeface="Arial" pitchFamily="34" charset="0"/>
                <a:cs typeface="Arial" pitchFamily="34" charset="0"/>
              </a:rPr>
              <a:t>NGUYỄN GIA THIỀU</a:t>
            </a:r>
            <a:endParaRPr sz="2800" dirty="0">
              <a:latin typeface="Arial" pitchFamily="34" charset="0"/>
              <a:cs typeface="Arial" pitchFamily="34" charset="0"/>
            </a:endParaRPr>
          </a:p>
        </p:txBody>
      </p:sp>
      <p:sp>
        <p:nvSpPr>
          <p:cNvPr id="18" name="object 10"/>
          <p:cNvSpPr txBox="1"/>
          <p:nvPr/>
        </p:nvSpPr>
        <p:spPr>
          <a:xfrm>
            <a:off x="2154173" y="2137409"/>
            <a:ext cx="8124825" cy="782265"/>
          </a:xfrm>
          <a:prstGeom prst="rect">
            <a:avLst/>
          </a:prstGeom>
        </p:spPr>
        <p:txBody>
          <a:bodyPr vert="horz" wrap="square" lIns="0" tIns="12700" rIns="0" bIns="0" rtlCol="0">
            <a:spAutoFit/>
          </a:bodyPr>
          <a:lstStyle/>
          <a:p>
            <a:pPr marR="534670" algn="ctr">
              <a:lnSpc>
                <a:spcPct val="100000"/>
              </a:lnSpc>
              <a:spcBef>
                <a:spcPts val="100"/>
              </a:spcBef>
            </a:pPr>
            <a:endParaRPr sz="5000" dirty="0">
              <a:latin typeface="Times New Roman"/>
              <a:cs typeface="Times New Roman"/>
            </a:endParaRPr>
          </a:p>
        </p:txBody>
      </p:sp>
      <p:sp>
        <p:nvSpPr>
          <p:cNvPr id="20" name="TextBox 19">
            <a:extLst>
              <a:ext uri="{FF2B5EF4-FFF2-40B4-BE49-F238E27FC236}">
                <a16:creationId xmlns:a16="http://schemas.microsoft.com/office/drawing/2014/main" id="{7694BDDD-A12E-4524-9C6E-23B18235F0F3}"/>
              </a:ext>
            </a:extLst>
          </p:cNvPr>
          <p:cNvSpPr txBox="1"/>
          <p:nvPr/>
        </p:nvSpPr>
        <p:spPr>
          <a:xfrm>
            <a:off x="1480457" y="1981200"/>
            <a:ext cx="9482556" cy="2308324"/>
          </a:xfrm>
          <a:prstGeom prst="rect">
            <a:avLst/>
          </a:prstGeom>
          <a:noFill/>
        </p:spPr>
        <p:txBody>
          <a:bodyPr wrap="square" rtlCol="0">
            <a:spAutoFit/>
          </a:bodyPr>
          <a:lstStyle/>
          <a:p>
            <a:pPr algn="ctr">
              <a:spcBef>
                <a:spcPct val="0"/>
              </a:spcBef>
              <a:buFontTx/>
              <a:buNone/>
            </a:pPr>
            <a:r>
              <a:rPr lang="vi-VN" altLang="en-US" sz="3600" b="1" dirty="0">
                <a:solidFill>
                  <a:srgbClr val="FFFF00"/>
                </a:solidFill>
                <a:latin typeface="Arial" panose="020B0604020202020204" pitchFamily="34" charset="0"/>
                <a:cs typeface="Arial" panose="020B0604020202020204" pitchFamily="34" charset="0"/>
              </a:rPr>
              <a:t>CHƯƠNG IV: MỘT SỐ YẾU TỐ THỐNG KÊ VÀ XÁC SUẤT</a:t>
            </a:r>
            <a:endParaRPr lang="en-US" altLang="en-US" sz="3600" b="1" dirty="0">
              <a:solidFill>
                <a:srgbClr val="FFFF00"/>
              </a:solidFill>
              <a:latin typeface="Arial" panose="020B0604020202020204" pitchFamily="34" charset="0"/>
              <a:cs typeface="Arial" panose="020B0604020202020204" pitchFamily="34" charset="0"/>
            </a:endParaRPr>
          </a:p>
          <a:p>
            <a:pPr algn="ctr">
              <a:spcBef>
                <a:spcPct val="0"/>
              </a:spcBef>
              <a:buFontTx/>
              <a:buNone/>
            </a:pPr>
            <a:r>
              <a:rPr lang="en-US" altLang="en-US" sz="3600" b="1" dirty="0">
                <a:solidFill>
                  <a:srgbClr val="FFFF00"/>
                </a:solidFill>
                <a:latin typeface="Arial" panose="020B0604020202020204" pitchFamily="34" charset="0"/>
                <a:cs typeface="Arial" panose="020B0604020202020204" pitchFamily="34" charset="0"/>
              </a:rPr>
              <a:t>§1: THU THẬP, TỔ CHỨC, BIỂU DIỄN, </a:t>
            </a:r>
          </a:p>
          <a:p>
            <a:pPr algn="ctr">
              <a:spcBef>
                <a:spcPct val="0"/>
              </a:spcBef>
              <a:buFontTx/>
              <a:buNone/>
            </a:pPr>
            <a:r>
              <a:rPr lang="en-US" altLang="en-US" sz="3600" b="1" dirty="0">
                <a:solidFill>
                  <a:srgbClr val="FFFF00"/>
                </a:solidFill>
                <a:latin typeface="Arial" panose="020B0604020202020204" pitchFamily="34" charset="0"/>
                <a:cs typeface="Arial" panose="020B0604020202020204" pitchFamily="34" charset="0"/>
              </a:rPr>
              <a:t>PHÂN TÍCH VÀ XỬ LÝ DỮ LIỆU</a:t>
            </a:r>
          </a:p>
        </p:txBody>
      </p:sp>
    </p:spTree>
    <p:extLst>
      <p:ext uri="{BB962C8B-B14F-4D97-AF65-F5344CB8AC3E}">
        <p14:creationId xmlns:p14="http://schemas.microsoft.com/office/powerpoint/2010/main" val="2906397050"/>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77384" y="234491"/>
            <a:ext cx="3467088" cy="523220"/>
          </a:xfrm>
          <a:prstGeom prst="rect">
            <a:avLst/>
          </a:prstGeom>
          <a:solidFill>
            <a:schemeClr val="accent4">
              <a:lumMod val="20000"/>
              <a:lumOff val="80000"/>
            </a:schemeClr>
          </a:solidFill>
          <a:ln>
            <a:solidFill>
              <a:srgbClr val="FFFF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sz="2800" b="1" dirty="0" err="1">
                <a:solidFill>
                  <a:schemeClr val="accent1">
                    <a:lumMod val="75000"/>
                  </a:schemeClr>
                </a:solidFill>
                <a:latin typeface="Arial" panose="020B0604020202020204" pitchFamily="34" charset="0"/>
                <a:cs typeface="Arial" panose="020B0604020202020204" pitchFamily="34" charset="0"/>
              </a:rPr>
              <a:t>Ví</a:t>
            </a:r>
            <a:r>
              <a:rPr lang="en-US" sz="2800" b="1" dirty="0">
                <a:solidFill>
                  <a:schemeClr val="accent1">
                    <a:lumMod val="75000"/>
                  </a:schemeClr>
                </a:solidFill>
                <a:latin typeface="Arial" panose="020B0604020202020204" pitchFamily="34" charset="0"/>
                <a:cs typeface="Arial" panose="020B0604020202020204" pitchFamily="34" charset="0"/>
              </a:rPr>
              <a:t> </a:t>
            </a:r>
            <a:r>
              <a:rPr lang="en-US" sz="2800" b="1" dirty="0" err="1">
                <a:solidFill>
                  <a:schemeClr val="accent1">
                    <a:lumMod val="75000"/>
                  </a:schemeClr>
                </a:solidFill>
                <a:latin typeface="Arial" panose="020B0604020202020204" pitchFamily="34" charset="0"/>
                <a:cs typeface="Arial" panose="020B0604020202020204" pitchFamily="34" charset="0"/>
              </a:rPr>
              <a:t>dụ</a:t>
            </a:r>
            <a:r>
              <a:rPr lang="en-US" sz="2800" b="1" dirty="0">
                <a:solidFill>
                  <a:schemeClr val="accent1">
                    <a:lumMod val="75000"/>
                  </a:schemeClr>
                </a:solidFill>
                <a:latin typeface="Arial" panose="020B0604020202020204" pitchFamily="34" charset="0"/>
                <a:cs typeface="Arial" panose="020B0604020202020204" pitchFamily="34" charset="0"/>
              </a:rPr>
              <a:t> 1: (SGK-T4</a:t>
            </a:r>
            <a:r>
              <a:rPr lang="en-US" sz="2800" dirty="0">
                <a:solidFill>
                  <a:schemeClr val="accent1">
                    <a:lumMod val="75000"/>
                  </a:schemeClr>
                </a:solidFill>
                <a:latin typeface="Arial" panose="020B0604020202020204" pitchFamily="34" charset="0"/>
                <a:cs typeface="Arial" panose="020B0604020202020204" pitchFamily="34" charset="0"/>
              </a:rPr>
              <a:t>)</a:t>
            </a:r>
            <a:endParaRPr lang="vi-VN" sz="2800" dirty="0">
              <a:solidFill>
                <a:schemeClr val="accent1">
                  <a:lumMod val="75000"/>
                </a:schemeClr>
              </a:solidFill>
              <a:latin typeface="Arial" panose="020B0604020202020204" pitchFamily="34" charset="0"/>
              <a:cs typeface="Arial" panose="020B0604020202020204" pitchFamily="34" charset="0"/>
            </a:endParaRPr>
          </a:p>
        </p:txBody>
      </p:sp>
      <p:sp>
        <p:nvSpPr>
          <p:cNvPr id="9" name="Rectangle 8"/>
          <p:cNvSpPr/>
          <p:nvPr/>
        </p:nvSpPr>
        <p:spPr>
          <a:xfrm>
            <a:off x="377384" y="956761"/>
            <a:ext cx="10856685" cy="3244158"/>
          </a:xfrm>
          <a:prstGeom prst="rect">
            <a:avLst/>
          </a:prstGeom>
          <a:solidFill>
            <a:schemeClr val="accent4">
              <a:lumMod val="20000"/>
              <a:lumOff val="80000"/>
            </a:schemeClr>
          </a:solidFill>
        </p:spPr>
        <p:txBody>
          <a:bodyPr wrap="square">
            <a:spAutoFit/>
          </a:bodyPr>
          <a:lstStyle/>
          <a:p>
            <a:pPr algn="just">
              <a:lnSpc>
                <a:spcPct val="150000"/>
              </a:lnSpc>
            </a:pPr>
            <a:r>
              <a:rPr lang="en-US" sz="2800" dirty="0" err="1">
                <a:latin typeface="Arial" panose="020B0604020202020204" pitchFamily="34" charset="0"/>
                <a:cs typeface="Arial" panose="020B0604020202020204" pitchFamily="34" charset="0"/>
              </a:rPr>
              <a:t>Nhà</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trường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dự</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định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mở</a:t>
            </a:r>
            <a:r>
              <a:rPr lang="en-US" sz="2800" dirty="0">
                <a:latin typeface="Arial" panose="020B0604020202020204" pitchFamily="34" charset="0"/>
                <a:cs typeface="Arial" panose="020B0604020202020204" pitchFamily="34" charset="0"/>
              </a:rPr>
              <a:t> 4 </a:t>
            </a:r>
            <a:r>
              <a:rPr lang="en-US" sz="2800" dirty="0" err="1">
                <a:latin typeface="Arial" panose="020B0604020202020204" pitchFamily="34" charset="0"/>
                <a:cs typeface="Arial" panose="020B0604020202020204" pitchFamily="34" charset="0"/>
              </a:rPr>
              <a:t>câu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lạc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bộ</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thể</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thao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Cầu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lông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bóng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bàn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thể</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dục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nhịp</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điệu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bóng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đá</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Mỗi</a:t>
            </a:r>
            <a:r>
              <a:rPr lang="en-US" sz="2800" dirty="0">
                <a:latin typeface="Arial" panose="020B0604020202020204" pitchFamily="34" charset="0"/>
                <a:cs typeface="Arial" panose="020B0604020202020204" pitchFamily="34" charset="0"/>
              </a:rPr>
              <a:t> HS </a:t>
            </a:r>
            <a:r>
              <a:rPr lang="en-US" sz="2800" dirty="0" err="1">
                <a:latin typeface="Arial" panose="020B0604020202020204" pitchFamily="34" charset="0"/>
                <a:cs typeface="Arial" panose="020B0604020202020204" pitchFamily="34" charset="0"/>
              </a:rPr>
              <a:t>lớp</a:t>
            </a:r>
            <a:r>
              <a:rPr lang="en-US" sz="2800" dirty="0">
                <a:latin typeface="Arial" panose="020B0604020202020204" pitchFamily="34" charset="0"/>
                <a:cs typeface="Arial" panose="020B0604020202020204" pitchFamily="34" charset="0"/>
              </a:rPr>
              <a:t> 6 </a:t>
            </a:r>
            <a:r>
              <a:rPr lang="en-US" sz="2800" dirty="0" err="1">
                <a:latin typeface="Arial" panose="020B0604020202020204" pitchFamily="34" charset="0"/>
                <a:cs typeface="Arial" panose="020B0604020202020204" pitchFamily="34" charset="0"/>
              </a:rPr>
              <a:t>đều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đăng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kí</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tham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gia</a:t>
            </a:r>
            <a:r>
              <a:rPr lang="en-US" sz="2800" dirty="0">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đúng</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một</a:t>
            </a:r>
            <a:r>
              <a:rPr lang="en-US" sz="2800" b="1" dirty="0">
                <a:solidFill>
                  <a:srgbClr val="FF0000"/>
                </a:solidFill>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câu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lạc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bộ</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Để</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tổ</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chức</a:t>
            </a:r>
            <a:r>
              <a:rPr lang="en-US" sz="2800" dirty="0">
                <a:latin typeface="Arial" panose="020B0604020202020204" pitchFamily="34" charset="0"/>
                <a:cs typeface="Arial" panose="020B0604020202020204" pitchFamily="34" charset="0"/>
              </a:rPr>
              <a:t> 4 </a:t>
            </a:r>
            <a:r>
              <a:rPr lang="en-US" sz="2800" dirty="0" err="1">
                <a:latin typeface="Arial" panose="020B0604020202020204" pitchFamily="34" charset="0"/>
                <a:cs typeface="Arial" panose="020B0604020202020204" pitchFamily="34" charset="0"/>
              </a:rPr>
              <a:t>câu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lạc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bộ</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trên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giáo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viên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yêu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cầu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lớp</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trưởng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của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lớp</a:t>
            </a:r>
            <a:r>
              <a:rPr lang="en-US" sz="2800" dirty="0">
                <a:latin typeface="Arial" panose="020B0604020202020204" pitchFamily="34" charset="0"/>
                <a:cs typeface="Arial" panose="020B0604020202020204" pitchFamily="34" charset="0"/>
              </a:rPr>
              <a:t> 6A </a:t>
            </a:r>
            <a:r>
              <a:rPr lang="en-US" sz="2800" dirty="0" err="1">
                <a:latin typeface="Arial" panose="020B0604020202020204" pitchFamily="34" charset="0"/>
                <a:cs typeface="Arial" panose="020B0604020202020204" pitchFamily="34" charset="0"/>
              </a:rPr>
              <a:t>tiến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hành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thống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kê</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số</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bạn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của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lớp</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mình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đăng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kí</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tham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gia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từng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câu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lạc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bộ</a:t>
            </a:r>
            <a:r>
              <a:rPr lang="en-US" sz="2800" dirty="0">
                <a:latin typeface="Arial" panose="020B0604020202020204" pitchFamily="34" charset="0"/>
                <a:cs typeface="Arial" panose="020B0604020202020204" pitchFamily="34" charset="0"/>
              </a:rPr>
              <a:t>.</a:t>
            </a:r>
          </a:p>
        </p:txBody>
      </p:sp>
      <p:sp>
        <p:nvSpPr>
          <p:cNvPr id="7" name="Rectangle 3"/>
          <p:cNvSpPr>
            <a:spLocks noChangeArrowheads="1"/>
          </p:cNvSpPr>
          <p:nvPr/>
        </p:nvSpPr>
        <p:spPr bwMode="auto">
          <a:xfrm>
            <a:off x="0" y="7239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4" name="Rectangle 13"/>
          <p:cNvSpPr/>
          <p:nvPr/>
        </p:nvSpPr>
        <p:spPr>
          <a:xfrm>
            <a:off x="583446" y="4200919"/>
            <a:ext cx="9441910" cy="1477328"/>
          </a:xfrm>
          <a:prstGeom prst="rect">
            <a:avLst/>
          </a:prstGeom>
          <a:noFill/>
        </p:spPr>
        <p:txBody>
          <a:bodyPr wrap="square">
            <a:spAutoFit/>
          </a:bodyPr>
          <a:lstStyle/>
          <a:p>
            <a:pPr marL="514350" indent="-514350" algn="just">
              <a:lnSpc>
                <a:spcPct val="150000"/>
              </a:lnSpc>
              <a:buAutoNum type="alphaLcParenR"/>
            </a:pPr>
            <a:r>
              <a:rPr lang="en-US" sz="3000" b="1" dirty="0" err="1">
                <a:solidFill>
                  <a:srgbClr val="00B050"/>
                </a:solidFill>
                <a:latin typeface="Arial" panose="020B0604020202020204" pitchFamily="34" charset="0"/>
                <a:cs typeface="Arial" panose="020B0604020202020204" pitchFamily="34" charset="0"/>
              </a:rPr>
              <a:t>Lớp</a:t>
            </a:r>
            <a:r>
              <a:rPr lang="en-US" sz="3000" b="1" dirty="0">
                <a:solidFill>
                  <a:srgbClr val="00B050"/>
                </a:solidFill>
                <a:latin typeface="Arial" panose="020B0604020202020204" pitchFamily="34" charset="0"/>
                <a:cs typeface="Arial" panose="020B0604020202020204" pitchFamily="34" charset="0"/>
              </a:rPr>
              <a:t> </a:t>
            </a:r>
            <a:r>
              <a:rPr lang="en-US" sz="3000" b="1" dirty="0" err="1">
                <a:solidFill>
                  <a:srgbClr val="00B050"/>
                </a:solidFill>
                <a:latin typeface="Arial" panose="020B0604020202020204" pitchFamily="34" charset="0"/>
                <a:cs typeface="Arial" panose="020B0604020202020204" pitchFamily="34" charset="0"/>
              </a:rPr>
              <a:t>trưởng</a:t>
            </a:r>
            <a:r>
              <a:rPr lang="en-US" sz="3000" b="1" dirty="0">
                <a:solidFill>
                  <a:srgbClr val="00B050"/>
                </a:solidFill>
                <a:latin typeface="Arial" panose="020B0604020202020204" pitchFamily="34" charset="0"/>
                <a:cs typeface="Arial" panose="020B0604020202020204" pitchFamily="34" charset="0"/>
              </a:rPr>
              <a:t> </a:t>
            </a:r>
            <a:r>
              <a:rPr lang="en-US" sz="3000" b="1" dirty="0" err="1">
                <a:solidFill>
                  <a:srgbClr val="00B050"/>
                </a:solidFill>
                <a:latin typeface="Arial" panose="020B0604020202020204" pitchFamily="34" charset="0"/>
                <a:cs typeface="Arial" panose="020B0604020202020204" pitchFamily="34" charset="0"/>
              </a:rPr>
              <a:t>lớp</a:t>
            </a:r>
            <a:r>
              <a:rPr lang="en-US" sz="3000" b="1" dirty="0">
                <a:solidFill>
                  <a:srgbClr val="00B050"/>
                </a:solidFill>
                <a:latin typeface="Arial" panose="020B0604020202020204" pitchFamily="34" charset="0"/>
                <a:cs typeface="Arial" panose="020B0604020202020204" pitchFamily="34" charset="0"/>
              </a:rPr>
              <a:t> 6A </a:t>
            </a:r>
            <a:r>
              <a:rPr lang="en-US" sz="3000" b="1" dirty="0" err="1">
                <a:solidFill>
                  <a:srgbClr val="00B050"/>
                </a:solidFill>
                <a:latin typeface="Arial" panose="020B0604020202020204" pitchFamily="34" charset="0"/>
                <a:cs typeface="Arial" panose="020B0604020202020204" pitchFamily="34" charset="0"/>
              </a:rPr>
              <a:t>cần</a:t>
            </a:r>
            <a:r>
              <a:rPr lang="en-US" sz="3000" b="1" dirty="0">
                <a:solidFill>
                  <a:srgbClr val="00B050"/>
                </a:solidFill>
                <a:latin typeface="Arial" panose="020B0604020202020204" pitchFamily="34" charset="0"/>
                <a:cs typeface="Arial" panose="020B0604020202020204" pitchFamily="34" charset="0"/>
              </a:rPr>
              <a:t> </a:t>
            </a:r>
            <a:r>
              <a:rPr lang="en-US" sz="3000" b="1" dirty="0" err="1">
                <a:solidFill>
                  <a:srgbClr val="00B050"/>
                </a:solidFill>
                <a:latin typeface="Arial" panose="020B0604020202020204" pitchFamily="34" charset="0"/>
                <a:cs typeface="Arial" panose="020B0604020202020204" pitchFamily="34" charset="0"/>
              </a:rPr>
              <a:t>thu</a:t>
            </a:r>
            <a:r>
              <a:rPr lang="en-US" sz="3000" b="1" dirty="0">
                <a:solidFill>
                  <a:srgbClr val="00B050"/>
                </a:solidFill>
                <a:latin typeface="Arial" panose="020B0604020202020204" pitchFamily="34" charset="0"/>
                <a:cs typeface="Arial" panose="020B0604020202020204" pitchFamily="34" charset="0"/>
              </a:rPr>
              <a:t> </a:t>
            </a:r>
            <a:r>
              <a:rPr lang="en-US" sz="3000" b="1" dirty="0" err="1">
                <a:solidFill>
                  <a:srgbClr val="00B050"/>
                </a:solidFill>
                <a:latin typeface="Arial" panose="020B0604020202020204" pitchFamily="34" charset="0"/>
                <a:cs typeface="Arial" panose="020B0604020202020204" pitchFamily="34" charset="0"/>
              </a:rPr>
              <a:t>thập</a:t>
            </a:r>
            <a:r>
              <a:rPr lang="en-US" sz="3000" b="1" dirty="0">
                <a:solidFill>
                  <a:srgbClr val="00B050"/>
                </a:solidFill>
                <a:latin typeface="Arial" panose="020B0604020202020204" pitchFamily="34" charset="0"/>
                <a:cs typeface="Arial" panose="020B0604020202020204" pitchFamily="34" charset="0"/>
              </a:rPr>
              <a:t> </a:t>
            </a:r>
            <a:r>
              <a:rPr lang="en-US" sz="3000" b="1" dirty="0" err="1">
                <a:solidFill>
                  <a:srgbClr val="00B050"/>
                </a:solidFill>
                <a:latin typeface="Arial" panose="020B0604020202020204" pitchFamily="34" charset="0"/>
                <a:cs typeface="Arial" panose="020B0604020202020204" pitchFamily="34" charset="0"/>
              </a:rPr>
              <a:t>dữ</a:t>
            </a:r>
            <a:r>
              <a:rPr lang="en-US" sz="3000" b="1" dirty="0">
                <a:solidFill>
                  <a:srgbClr val="00B050"/>
                </a:solidFill>
                <a:latin typeface="Arial" panose="020B0604020202020204" pitchFamily="34" charset="0"/>
                <a:cs typeface="Arial" panose="020B0604020202020204" pitchFamily="34" charset="0"/>
              </a:rPr>
              <a:t> </a:t>
            </a:r>
            <a:r>
              <a:rPr lang="en-US" sz="3000" b="1" dirty="0" err="1">
                <a:solidFill>
                  <a:srgbClr val="00B050"/>
                </a:solidFill>
                <a:latin typeface="Arial" panose="020B0604020202020204" pitchFamily="34" charset="0"/>
                <a:cs typeface="Arial" panose="020B0604020202020204" pitchFamily="34" charset="0"/>
              </a:rPr>
              <a:t>liệu</a:t>
            </a:r>
            <a:r>
              <a:rPr lang="en-US" sz="3000" b="1" dirty="0">
                <a:solidFill>
                  <a:srgbClr val="00B050"/>
                </a:solidFill>
                <a:latin typeface="Arial" panose="020B0604020202020204" pitchFamily="34" charset="0"/>
                <a:cs typeface="Arial" panose="020B0604020202020204" pitchFamily="34" charset="0"/>
              </a:rPr>
              <a:t> </a:t>
            </a:r>
            <a:r>
              <a:rPr lang="en-US" sz="3000" b="1" dirty="0" err="1">
                <a:solidFill>
                  <a:srgbClr val="00B050"/>
                </a:solidFill>
                <a:latin typeface="Arial" panose="020B0604020202020204" pitchFamily="34" charset="0"/>
                <a:cs typeface="Arial" panose="020B0604020202020204" pitchFamily="34" charset="0"/>
              </a:rPr>
              <a:t>nào</a:t>
            </a:r>
            <a:r>
              <a:rPr lang="en-US" sz="3000" b="1" dirty="0">
                <a:solidFill>
                  <a:srgbClr val="00B050"/>
                </a:solidFill>
                <a:latin typeface="Arial" panose="020B0604020202020204" pitchFamily="34" charset="0"/>
                <a:cs typeface="Arial" panose="020B0604020202020204" pitchFamily="34" charset="0"/>
              </a:rPr>
              <a:t>? </a:t>
            </a:r>
          </a:p>
          <a:p>
            <a:pPr algn="just">
              <a:lnSpc>
                <a:spcPct val="150000"/>
              </a:lnSpc>
            </a:pPr>
            <a:r>
              <a:rPr lang="en-US" sz="3000" b="1" dirty="0">
                <a:solidFill>
                  <a:srgbClr val="00B050"/>
                </a:solidFill>
                <a:latin typeface="Arial" panose="020B0604020202020204" pitchFamily="34" charset="0"/>
                <a:cs typeface="Arial" panose="020B0604020202020204" pitchFamily="34" charset="0"/>
              </a:rPr>
              <a:t>     </a:t>
            </a:r>
            <a:r>
              <a:rPr lang="en-US" sz="3000" b="1" dirty="0" err="1">
                <a:solidFill>
                  <a:srgbClr val="00B050"/>
                </a:solidFill>
                <a:latin typeface="Arial" panose="020B0604020202020204" pitchFamily="34" charset="0"/>
                <a:cs typeface="Arial" panose="020B0604020202020204" pitchFamily="34" charset="0"/>
              </a:rPr>
              <a:t>Nêu</a:t>
            </a:r>
            <a:r>
              <a:rPr lang="en-US" sz="3000" b="1" dirty="0">
                <a:solidFill>
                  <a:srgbClr val="00B050"/>
                </a:solidFill>
                <a:latin typeface="Arial" panose="020B0604020202020204" pitchFamily="34" charset="0"/>
                <a:cs typeface="Arial" panose="020B0604020202020204" pitchFamily="34" charset="0"/>
              </a:rPr>
              <a:t> </a:t>
            </a:r>
            <a:r>
              <a:rPr lang="en-US" sz="3000" b="1" dirty="0" err="1">
                <a:solidFill>
                  <a:srgbClr val="00B050"/>
                </a:solidFill>
                <a:latin typeface="Arial" panose="020B0604020202020204" pitchFamily="34" charset="0"/>
                <a:cs typeface="Arial" panose="020B0604020202020204" pitchFamily="34" charset="0"/>
              </a:rPr>
              <a:t>đ</a:t>
            </a:r>
            <a:r>
              <a:rPr lang="en-US" sz="3000" b="1" dirty="0" err="1">
                <a:solidFill>
                  <a:srgbClr val="00B050"/>
                </a:solidFill>
                <a:latin typeface="Arial" panose="020B0604020202020204" pitchFamily="34" charset="0"/>
                <a:ea typeface="Calibri" pitchFamily="34" charset="0"/>
                <a:cs typeface="Arial" panose="020B0604020202020204" pitchFamily="34" charset="0"/>
              </a:rPr>
              <a:t>ối</a:t>
            </a:r>
            <a:r>
              <a:rPr lang="en-US" sz="3000" b="1" dirty="0">
                <a:solidFill>
                  <a:srgbClr val="00B050"/>
                </a:solidFill>
                <a:latin typeface="Arial" panose="020B0604020202020204" pitchFamily="34" charset="0"/>
                <a:ea typeface="Calibri" pitchFamily="34" charset="0"/>
                <a:cs typeface="Arial" panose="020B0604020202020204" pitchFamily="34" charset="0"/>
              </a:rPr>
              <a:t> </a:t>
            </a:r>
            <a:r>
              <a:rPr lang="en-US" sz="3000" b="1" dirty="0" err="1">
                <a:solidFill>
                  <a:srgbClr val="00B050"/>
                </a:solidFill>
                <a:latin typeface="Arial" panose="020B0604020202020204" pitchFamily="34" charset="0"/>
                <a:ea typeface="Calibri" pitchFamily="34" charset="0"/>
                <a:cs typeface="Arial" panose="020B0604020202020204" pitchFamily="34" charset="0"/>
              </a:rPr>
              <a:t>tượng</a:t>
            </a:r>
            <a:r>
              <a:rPr lang="en-US" sz="3000" b="1" dirty="0">
                <a:solidFill>
                  <a:srgbClr val="00B050"/>
                </a:solidFill>
                <a:latin typeface="Arial" panose="020B0604020202020204" pitchFamily="34" charset="0"/>
                <a:ea typeface="Calibri" pitchFamily="34" charset="0"/>
                <a:cs typeface="Arial" panose="020B0604020202020204" pitchFamily="34" charset="0"/>
              </a:rPr>
              <a:t> </a:t>
            </a:r>
            <a:r>
              <a:rPr lang="en-US" sz="3000" b="1" dirty="0" err="1">
                <a:solidFill>
                  <a:srgbClr val="00B050"/>
                </a:solidFill>
                <a:latin typeface="Arial" panose="020B0604020202020204" pitchFamily="34" charset="0"/>
                <a:cs typeface="Arial" panose="020B0604020202020204" pitchFamily="34" charset="0"/>
              </a:rPr>
              <a:t>thống</a:t>
            </a:r>
            <a:r>
              <a:rPr lang="en-US" sz="3000" b="1" dirty="0">
                <a:solidFill>
                  <a:srgbClr val="00B050"/>
                </a:solidFill>
                <a:latin typeface="Arial" panose="020B0604020202020204" pitchFamily="34" charset="0"/>
                <a:cs typeface="Arial" panose="020B0604020202020204" pitchFamily="34" charset="0"/>
              </a:rPr>
              <a:t> </a:t>
            </a:r>
            <a:r>
              <a:rPr lang="en-US" sz="3000" b="1" dirty="0" err="1">
                <a:solidFill>
                  <a:srgbClr val="00B050"/>
                </a:solidFill>
                <a:latin typeface="Arial" panose="020B0604020202020204" pitchFamily="34" charset="0"/>
                <a:cs typeface="Arial" panose="020B0604020202020204" pitchFamily="34" charset="0"/>
              </a:rPr>
              <a:t>kê</a:t>
            </a:r>
            <a:r>
              <a:rPr lang="en-US" sz="3000" b="1" dirty="0">
                <a:solidFill>
                  <a:srgbClr val="00B050"/>
                </a:solidFill>
                <a:latin typeface="Arial" panose="020B0604020202020204" pitchFamily="34" charset="0"/>
                <a:cs typeface="Arial" panose="020B0604020202020204" pitchFamily="34" charset="0"/>
              </a:rPr>
              <a:t> </a:t>
            </a:r>
            <a:r>
              <a:rPr lang="en-US" sz="3000" b="1" dirty="0" err="1">
                <a:solidFill>
                  <a:srgbClr val="00B050"/>
                </a:solidFill>
                <a:latin typeface="Arial" panose="020B0604020202020204" pitchFamily="34" charset="0"/>
                <a:cs typeface="Arial" panose="020B0604020202020204" pitchFamily="34" charset="0"/>
              </a:rPr>
              <a:t>và</a:t>
            </a:r>
            <a:r>
              <a:rPr lang="en-US" sz="3000" b="1" dirty="0">
                <a:solidFill>
                  <a:srgbClr val="00B050"/>
                </a:solidFill>
                <a:latin typeface="Arial" panose="020B0604020202020204" pitchFamily="34" charset="0"/>
                <a:cs typeface="Arial" panose="020B0604020202020204" pitchFamily="34" charset="0"/>
              </a:rPr>
              <a:t> </a:t>
            </a:r>
            <a:r>
              <a:rPr lang="en-US" sz="3000" b="1" dirty="0" err="1">
                <a:solidFill>
                  <a:srgbClr val="00B050"/>
                </a:solidFill>
                <a:latin typeface="Arial" panose="020B0604020202020204" pitchFamily="34" charset="0"/>
                <a:cs typeface="Arial" panose="020B0604020202020204" pitchFamily="34" charset="0"/>
              </a:rPr>
              <a:t>tiêu</a:t>
            </a:r>
            <a:r>
              <a:rPr lang="en-US" sz="3000" b="1" dirty="0">
                <a:solidFill>
                  <a:srgbClr val="00B050"/>
                </a:solidFill>
                <a:latin typeface="Arial" panose="020B0604020202020204" pitchFamily="34" charset="0"/>
                <a:cs typeface="Arial" panose="020B0604020202020204" pitchFamily="34" charset="0"/>
              </a:rPr>
              <a:t> </a:t>
            </a:r>
            <a:r>
              <a:rPr lang="en-US" sz="3000" b="1" dirty="0" err="1">
                <a:solidFill>
                  <a:srgbClr val="00B050"/>
                </a:solidFill>
                <a:latin typeface="Arial" panose="020B0604020202020204" pitchFamily="34" charset="0"/>
                <a:cs typeface="Arial" panose="020B0604020202020204" pitchFamily="34" charset="0"/>
              </a:rPr>
              <a:t>chí</a:t>
            </a:r>
            <a:r>
              <a:rPr lang="en-US" sz="3000" b="1" dirty="0">
                <a:solidFill>
                  <a:srgbClr val="00B050"/>
                </a:solidFill>
                <a:latin typeface="Arial" panose="020B0604020202020204" pitchFamily="34" charset="0"/>
                <a:cs typeface="Arial" panose="020B0604020202020204" pitchFamily="34" charset="0"/>
              </a:rPr>
              <a:t> </a:t>
            </a:r>
            <a:r>
              <a:rPr lang="en-US" sz="3000" b="1" err="1">
                <a:solidFill>
                  <a:srgbClr val="00B050"/>
                </a:solidFill>
                <a:latin typeface="Arial" panose="020B0604020202020204" pitchFamily="34" charset="0"/>
                <a:cs typeface="Arial" panose="020B0604020202020204" pitchFamily="34" charset="0"/>
              </a:rPr>
              <a:t>thống</a:t>
            </a:r>
            <a:r>
              <a:rPr lang="en-US" sz="3000" b="1">
                <a:solidFill>
                  <a:srgbClr val="00B050"/>
                </a:solidFill>
                <a:latin typeface="Arial" panose="020B0604020202020204" pitchFamily="34" charset="0"/>
                <a:cs typeface="Arial" panose="020B0604020202020204" pitchFamily="34" charset="0"/>
              </a:rPr>
              <a:t> kê. </a:t>
            </a:r>
            <a:endParaRPr lang="en-US" sz="3000" b="1" dirty="0">
              <a:solidFill>
                <a:srgbClr val="00B050"/>
              </a:solidFill>
              <a:latin typeface="Arial" panose="020B0604020202020204" pitchFamily="34" charset="0"/>
              <a:cs typeface="Arial" panose="020B0604020202020204" pitchFamily="34" charset="0"/>
            </a:endParaRPr>
          </a:p>
        </p:txBody>
      </p:sp>
      <p:pic>
        <p:nvPicPr>
          <p:cNvPr id="17" name="Picture 16" descr="A picture containing toy, doll&#10;&#10;Description automatically generated">
            <a:hlinkClick r:id="rId2" action="ppaction://hlinksldjump"/>
            <a:extLst>
              <a:ext uri="{FF2B5EF4-FFF2-40B4-BE49-F238E27FC236}">
                <a16:creationId xmlns:a16="http://schemas.microsoft.com/office/drawing/2014/main" id="{92693E3D-CF4D-4CF8-A498-D5CBE51284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570" y="5357950"/>
            <a:ext cx="1441994" cy="1441994"/>
          </a:xfrm>
          <a:prstGeom prst="rect">
            <a:avLst/>
          </a:prstGeom>
        </p:spPr>
      </p:pic>
      <p:sp>
        <p:nvSpPr>
          <p:cNvPr id="12" name="Rounded Rectangle 11"/>
          <p:cNvSpPr/>
          <p:nvPr/>
        </p:nvSpPr>
        <p:spPr>
          <a:xfrm rot="5400000">
            <a:off x="8486045" y="3128212"/>
            <a:ext cx="6476820" cy="557726"/>
          </a:xfrm>
          <a:prstGeom prst="roundRect">
            <a:avLst/>
          </a:prstGeom>
          <a:solidFill>
            <a:srgbClr val="28AE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FFFF00"/>
                </a:solidFill>
                <a:latin typeface="Arial" pitchFamily="34" charset="0"/>
                <a:cs typeface="Arial" pitchFamily="34" charset="0"/>
              </a:rPr>
              <a:t>HOẠT ĐỘNG HÌNH THÀNH KIẾN THỨC</a:t>
            </a:r>
            <a:endParaRPr lang="vi-VN" sz="2200" b="1"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3181049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LB Cầu Lông: cơ thể dẻo dai, tinh thần sảng khoái - Trường Tiểu học &amp;amp; THCS  FPT Cầu Giấy - Môi trường học tập hạnh phúc : Trường Tiểu học &amp;a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1713" y="3442454"/>
            <a:ext cx="3365487" cy="2274860"/>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Câu Lạc Bộ Bóng Bàn Quán La Xã ở Quận Bắc Từ Liêm, Hà Nội | Foody.v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4" name="AutoShape 6" descr="Câu Lạc Bộ Bóng Bàn Quán La Xã"/>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7" name="AutoShape 8" descr="Câu Lạc Bộ Bóng Bàn Quán La Xã ở Quận Bắc Từ Liêm, Hà Nội | Foody.v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11" name="AutoShape 10" descr="Câu Lạc Bộ Bóng Bàn Quán La Xã"/>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12" name="AutoShape 12" descr="Câu lạc bộ bóng bàn Hà Nội - Địa điểm đánh bóng hay nhất hiện nay"/>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13" name="AutoShape 14" descr="Câu lạc bộ bóng bàn Hà Nội - Địa điểm đánh bóng hay nhất hiện nay"/>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14" name="AutoShape 16" descr="Địa điểm CLB bóng bàn ở Hà Nội"/>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pic>
        <p:nvPicPr>
          <p:cNvPr id="6161" name="Picture 17" descr="D:\DU LIEU HA\Danh sach lop\clb-bong-ban-ha-no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1713" y="887025"/>
            <a:ext cx="3365488" cy="2473361"/>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Các CLB bóng đá Châu Âu bỏ tiền &amp;#39;đầu tư&amp;#39; vào các danh thủ bóng đá trẻ Việt  N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2155" y="3432846"/>
            <a:ext cx="3198776" cy="2284467"/>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Lợi ích của thể dục nhịp điệu dành cho trẻ thiếu nhi trong mùa hè"/>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2154" y="885948"/>
            <a:ext cx="3198777" cy="246155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351517" y="5827789"/>
            <a:ext cx="10751661" cy="523220"/>
          </a:xfrm>
          <a:prstGeom prst="rect">
            <a:avLst/>
          </a:prstGeom>
        </p:spPr>
        <p:txBody>
          <a:bodyPr wrap="none">
            <a:spAutoFit/>
          </a:bodyPr>
          <a:lstStyle/>
          <a:p>
            <a:r>
              <a:rPr lang="en-US" sz="2800" b="1" dirty="0">
                <a:solidFill>
                  <a:srgbClr val="0070C0"/>
                </a:solidFill>
                <a:latin typeface="Arial" panose="020B0604020202020204" pitchFamily="34" charset="0"/>
                <a:cs typeface="Arial" panose="020B0604020202020204" pitchFamily="34" charset="0"/>
              </a:rPr>
              <a:t>b) </a:t>
            </a:r>
            <a:r>
              <a:rPr lang="en-US" sz="2800" b="1" dirty="0" err="1">
                <a:solidFill>
                  <a:srgbClr val="0070C0"/>
                </a:solidFill>
                <a:latin typeface="Arial" panose="020B0604020202020204" pitchFamily="34" charset="0"/>
                <a:cs typeface="Arial" panose="020B0604020202020204" pitchFamily="34" charset="0"/>
              </a:rPr>
              <a:t>Dãy</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số</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liệu</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bạn</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lớp</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trưởng</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liệt</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kê</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có</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hợp</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lí</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không</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Vì</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sao</a:t>
            </a:r>
            <a:r>
              <a:rPr lang="en-US" sz="2800" b="1" dirty="0">
                <a:solidFill>
                  <a:srgbClr val="0070C0"/>
                </a:solidFill>
                <a:latin typeface="Arial" panose="020B0604020202020204" pitchFamily="34" charset="0"/>
                <a:cs typeface="Arial" panose="020B0604020202020204" pitchFamily="34" charset="0"/>
              </a:rPr>
              <a:t>?</a:t>
            </a:r>
            <a:endParaRPr lang="vi-VN" sz="2800" b="1" dirty="0">
              <a:solidFill>
                <a:srgbClr val="0070C0"/>
              </a:solidFill>
              <a:latin typeface="Arial" panose="020B0604020202020204" pitchFamily="34" charset="0"/>
              <a:cs typeface="Arial" panose="020B0604020202020204" pitchFamily="34" charset="0"/>
            </a:endParaRPr>
          </a:p>
        </p:txBody>
      </p:sp>
      <p:sp>
        <p:nvSpPr>
          <p:cNvPr id="16" name="Left Arrow Callout 15"/>
          <p:cNvSpPr/>
          <p:nvPr/>
        </p:nvSpPr>
        <p:spPr>
          <a:xfrm>
            <a:off x="10508348" y="1553029"/>
            <a:ext cx="906058" cy="576577"/>
          </a:xfrm>
          <a:prstGeom prst="leftArrowCallou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Arial" panose="020B0604020202020204" pitchFamily="34" charset="0"/>
                <a:cs typeface="Arial" panose="020B0604020202020204" pitchFamily="34" charset="0"/>
              </a:rPr>
              <a:t>6</a:t>
            </a:r>
            <a:endParaRPr lang="vi-VN" sz="3200" dirty="0">
              <a:solidFill>
                <a:schemeClr val="tx1"/>
              </a:solidFill>
              <a:latin typeface="Arial" panose="020B0604020202020204" pitchFamily="34" charset="0"/>
              <a:cs typeface="Arial" panose="020B0604020202020204" pitchFamily="34" charset="0"/>
            </a:endParaRPr>
          </a:p>
        </p:txBody>
      </p:sp>
      <p:sp>
        <p:nvSpPr>
          <p:cNvPr id="22" name="Left Arrow Callout 21"/>
          <p:cNvSpPr/>
          <p:nvPr/>
        </p:nvSpPr>
        <p:spPr>
          <a:xfrm>
            <a:off x="10482589" y="4264559"/>
            <a:ext cx="980565" cy="576577"/>
          </a:xfrm>
          <a:prstGeom prst="leftArrowCallou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Arial" panose="020B0604020202020204" pitchFamily="34" charset="0"/>
                <a:cs typeface="Arial" panose="020B0604020202020204" pitchFamily="34" charset="0"/>
              </a:rPr>
              <a:t>30</a:t>
            </a:r>
            <a:endParaRPr lang="vi-VN" sz="3200" dirty="0">
              <a:solidFill>
                <a:schemeClr val="tx1"/>
              </a:solidFill>
              <a:latin typeface="Arial" panose="020B0604020202020204" pitchFamily="34" charset="0"/>
              <a:cs typeface="Arial" panose="020B0604020202020204" pitchFamily="34" charset="0"/>
            </a:endParaRPr>
          </a:p>
        </p:txBody>
      </p:sp>
      <p:sp>
        <p:nvSpPr>
          <p:cNvPr id="24" name="Right Arrow Callout 23"/>
          <p:cNvSpPr/>
          <p:nvPr/>
        </p:nvSpPr>
        <p:spPr>
          <a:xfrm>
            <a:off x="3222544" y="4034410"/>
            <a:ext cx="1086515" cy="658517"/>
          </a:xfrm>
          <a:prstGeom prst="rightArrow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Arial" panose="020B0604020202020204" pitchFamily="34" charset="0"/>
                <a:cs typeface="Arial" panose="020B0604020202020204" pitchFamily="34" charset="0"/>
              </a:rPr>
              <a:t>18</a:t>
            </a:r>
            <a:endParaRPr lang="vi-VN" sz="3200" dirty="0">
              <a:solidFill>
                <a:schemeClr val="tx1"/>
              </a:solidFill>
              <a:latin typeface="Arial" panose="020B0604020202020204" pitchFamily="34" charset="0"/>
              <a:cs typeface="Arial" panose="020B0604020202020204" pitchFamily="34" charset="0"/>
            </a:endParaRPr>
          </a:p>
        </p:txBody>
      </p:sp>
      <p:sp>
        <p:nvSpPr>
          <p:cNvPr id="25" name="Right Arrow Callout 24"/>
          <p:cNvSpPr/>
          <p:nvPr/>
        </p:nvSpPr>
        <p:spPr>
          <a:xfrm>
            <a:off x="3222544" y="1814192"/>
            <a:ext cx="1086515" cy="658517"/>
          </a:xfrm>
          <a:prstGeom prst="rightArrow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Arial" panose="020B0604020202020204" pitchFamily="34" charset="0"/>
                <a:cs typeface="Arial" panose="020B0604020202020204" pitchFamily="34" charset="0"/>
              </a:rPr>
              <a:t>10</a:t>
            </a:r>
            <a:endParaRPr lang="vi-VN" sz="3200" dirty="0">
              <a:solidFill>
                <a:schemeClr val="tx1"/>
              </a:solidFill>
              <a:latin typeface="Arial" panose="020B0604020202020204" pitchFamily="34" charset="0"/>
              <a:cs typeface="Arial" panose="020B0604020202020204" pitchFamily="34" charset="0"/>
            </a:endParaRPr>
          </a:p>
        </p:txBody>
      </p:sp>
      <p:sp>
        <p:nvSpPr>
          <p:cNvPr id="26" name="Rectangle 25"/>
          <p:cNvSpPr/>
          <p:nvPr/>
        </p:nvSpPr>
        <p:spPr>
          <a:xfrm>
            <a:off x="509826" y="438483"/>
            <a:ext cx="3394517" cy="523220"/>
          </a:xfrm>
          <a:prstGeom prst="rect">
            <a:avLst/>
          </a:prstGeom>
          <a:solidFill>
            <a:schemeClr val="accent4">
              <a:lumMod val="20000"/>
              <a:lumOff val="80000"/>
            </a:schemeClr>
          </a:solidFill>
          <a:ln>
            <a:solidFill>
              <a:srgbClr val="FFFF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sz="2800" b="1" dirty="0" err="1">
                <a:solidFill>
                  <a:schemeClr val="accent1">
                    <a:lumMod val="75000"/>
                  </a:schemeClr>
                </a:solidFill>
                <a:latin typeface="Arial" pitchFamily="34" charset="0"/>
                <a:cs typeface="Arial" pitchFamily="34" charset="0"/>
              </a:rPr>
              <a:t>Ví</a:t>
            </a:r>
            <a:r>
              <a:rPr lang="en-US" sz="2800" b="1" dirty="0">
                <a:solidFill>
                  <a:schemeClr val="accent1">
                    <a:lumMod val="75000"/>
                  </a:schemeClr>
                </a:solidFill>
                <a:latin typeface="Arial" pitchFamily="34" charset="0"/>
                <a:cs typeface="Arial" pitchFamily="34" charset="0"/>
              </a:rPr>
              <a:t> </a:t>
            </a:r>
            <a:r>
              <a:rPr lang="en-US" sz="2800" b="1" dirty="0" err="1">
                <a:solidFill>
                  <a:schemeClr val="accent1">
                    <a:lumMod val="75000"/>
                  </a:schemeClr>
                </a:solidFill>
                <a:latin typeface="Arial" pitchFamily="34" charset="0"/>
                <a:cs typeface="Arial" pitchFamily="34" charset="0"/>
              </a:rPr>
              <a:t>dụ</a:t>
            </a:r>
            <a:r>
              <a:rPr lang="en-US" sz="2800" b="1" dirty="0">
                <a:solidFill>
                  <a:schemeClr val="accent1">
                    <a:lumMod val="75000"/>
                  </a:schemeClr>
                </a:solidFill>
                <a:latin typeface="Arial" pitchFamily="34" charset="0"/>
                <a:cs typeface="Arial" pitchFamily="34" charset="0"/>
              </a:rPr>
              <a:t> 1: (SGK-T4</a:t>
            </a:r>
            <a:r>
              <a:rPr lang="en-US" sz="2800" dirty="0">
                <a:solidFill>
                  <a:schemeClr val="accent1">
                    <a:lumMod val="75000"/>
                  </a:schemeClr>
                </a:solidFill>
                <a:latin typeface="Arial" pitchFamily="34" charset="0"/>
                <a:cs typeface="Arial" pitchFamily="34" charset="0"/>
              </a:rPr>
              <a:t>)</a:t>
            </a:r>
            <a:endParaRPr lang="vi-VN" sz="2800" dirty="0">
              <a:solidFill>
                <a:schemeClr val="accent1">
                  <a:lumMod val="75000"/>
                </a:schemeClr>
              </a:solidFill>
              <a:latin typeface="Arial" pitchFamily="34" charset="0"/>
              <a:cs typeface="Arial" pitchFamily="34" charset="0"/>
            </a:endParaRPr>
          </a:p>
        </p:txBody>
      </p:sp>
      <p:sp>
        <p:nvSpPr>
          <p:cNvPr id="21" name="Rounded Rectangle 20"/>
          <p:cNvSpPr/>
          <p:nvPr/>
        </p:nvSpPr>
        <p:spPr>
          <a:xfrm rot="5400000">
            <a:off x="8511813" y="3150242"/>
            <a:ext cx="6476820" cy="557726"/>
          </a:xfrm>
          <a:prstGeom prst="roundRect">
            <a:avLst/>
          </a:prstGeom>
          <a:solidFill>
            <a:srgbClr val="28AE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FFFF00"/>
                </a:solidFill>
                <a:latin typeface="Arial" pitchFamily="34" charset="0"/>
                <a:cs typeface="Arial" pitchFamily="34" charset="0"/>
              </a:rPr>
              <a:t>HOẠT ĐỘNG HÌNH THÀNH KIẾN THỨC</a:t>
            </a:r>
            <a:endParaRPr lang="vi-VN" sz="2200" b="1" dirty="0">
              <a:solidFill>
                <a:srgbClr val="FFFF00"/>
              </a:solidFill>
              <a:latin typeface="Arial" pitchFamily="34" charset="0"/>
              <a:cs typeface="Arial" pitchFamily="34" charset="0"/>
            </a:endParaRPr>
          </a:p>
        </p:txBody>
      </p:sp>
      <p:sp>
        <p:nvSpPr>
          <p:cNvPr id="23" name="Rectangle 22"/>
          <p:cNvSpPr/>
          <p:nvPr/>
        </p:nvSpPr>
        <p:spPr>
          <a:xfrm>
            <a:off x="307975" y="3198273"/>
            <a:ext cx="2880329" cy="461665"/>
          </a:xfrm>
          <a:prstGeom prst="rect">
            <a:avLst/>
          </a:prstGeom>
          <a:solidFill>
            <a:srgbClr val="FF0000"/>
          </a:solidFill>
          <a:ln>
            <a:solidFill>
              <a:srgbClr val="FFFF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sz="2400" b="1" i="1" dirty="0" err="1">
                <a:solidFill>
                  <a:schemeClr val="bg1"/>
                </a:solidFill>
                <a:latin typeface="Arial" panose="020B0604020202020204" pitchFamily="34" charset="0"/>
                <a:cs typeface="Arial" panose="020B0604020202020204" pitchFamily="34" charset="0"/>
              </a:rPr>
              <a:t>Thời</a:t>
            </a:r>
            <a:r>
              <a:rPr lang="en-US" sz="2400" b="1" i="1" dirty="0">
                <a:solidFill>
                  <a:schemeClr val="bg1"/>
                </a:solidFill>
                <a:latin typeface="Arial" panose="020B0604020202020204" pitchFamily="34" charset="0"/>
                <a:cs typeface="Arial" panose="020B0604020202020204" pitchFamily="34" charset="0"/>
              </a:rPr>
              <a:t> </a:t>
            </a:r>
            <a:r>
              <a:rPr lang="en-US" sz="2400" b="1" i="1" dirty="0" err="1">
                <a:solidFill>
                  <a:schemeClr val="bg1"/>
                </a:solidFill>
                <a:latin typeface="Arial" panose="020B0604020202020204" pitchFamily="34" charset="0"/>
                <a:cs typeface="Arial" panose="020B0604020202020204" pitchFamily="34" charset="0"/>
              </a:rPr>
              <a:t>gian</a:t>
            </a:r>
            <a:r>
              <a:rPr lang="en-US" sz="2400" b="1" i="1" dirty="0">
                <a:solidFill>
                  <a:schemeClr val="bg1"/>
                </a:solidFill>
                <a:latin typeface="Arial" panose="020B0604020202020204" pitchFamily="34" charset="0"/>
                <a:cs typeface="Arial" panose="020B0604020202020204" pitchFamily="34" charset="0"/>
              </a:rPr>
              <a:t>: 4 </a:t>
            </a:r>
            <a:r>
              <a:rPr lang="en-US" sz="2400" b="1" i="1" dirty="0" err="1">
                <a:solidFill>
                  <a:schemeClr val="bg1"/>
                </a:solidFill>
                <a:latin typeface="Arial" panose="020B0604020202020204" pitchFamily="34" charset="0"/>
                <a:cs typeface="Arial" panose="020B0604020202020204" pitchFamily="34" charset="0"/>
              </a:rPr>
              <a:t>phút</a:t>
            </a:r>
            <a:endParaRPr lang="vi-VN" sz="2400" i="1" dirty="0">
              <a:solidFill>
                <a:schemeClr val="bg1"/>
              </a:solidFill>
              <a:latin typeface="Arial" panose="020B0604020202020204" pitchFamily="34" charset="0"/>
              <a:cs typeface="Arial" panose="020B0604020202020204" pitchFamily="34" charset="0"/>
            </a:endParaRPr>
          </a:p>
        </p:txBody>
      </p:sp>
      <p:pic>
        <p:nvPicPr>
          <p:cNvPr id="27" name="Picture 26">
            <a:extLst>
              <a:ext uri="{FF2B5EF4-FFF2-40B4-BE49-F238E27FC236}">
                <a16:creationId xmlns:a16="http://schemas.microsoft.com/office/drawing/2014/main" id="{F5F0387D-CEB3-4D01-B097-E93181CF9E3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1309" y="922337"/>
            <a:ext cx="2082307" cy="2082307"/>
          </a:xfrm>
          <a:prstGeom prst="rect">
            <a:avLst/>
          </a:prstGeom>
        </p:spPr>
      </p:pic>
    </p:spTree>
    <p:extLst>
      <p:ext uri="{BB962C8B-B14F-4D97-AF65-F5344CB8AC3E}">
        <p14:creationId xmlns:p14="http://schemas.microsoft.com/office/powerpoint/2010/main" val="1901603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6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 grpId="0" animBg="1"/>
      <p:bldP spid="22" grpId="0" animBg="1"/>
      <p:bldP spid="24"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24575" y="41965"/>
            <a:ext cx="10363193" cy="523220"/>
          </a:xfrm>
          <a:prstGeom prst="rect">
            <a:avLst/>
          </a:prstGeom>
          <a:solidFill>
            <a:schemeClr val="accent4">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r>
              <a:rPr lang="en-US" sz="2800" b="1" dirty="0">
                <a:solidFill>
                  <a:srgbClr val="11A715"/>
                </a:solidFill>
                <a:latin typeface="Arial" panose="020B0604020202020204" pitchFamily="34" charset="0"/>
                <a:cs typeface="Arial" panose="020B0604020202020204" pitchFamily="34" charset="0"/>
              </a:rPr>
              <a:t>I.  THU THẬP , TỔ CHỨC, PHÂN TÍCH VÀ XỬ LÍ DỮ LIỆU</a:t>
            </a:r>
            <a:r>
              <a:rPr lang="en-US" sz="2800" dirty="0">
                <a:solidFill>
                  <a:srgbClr val="11A715"/>
                </a:solidFill>
                <a:latin typeface="Arial" panose="020B0604020202020204" pitchFamily="34" charset="0"/>
                <a:cs typeface="Arial" panose="020B0604020202020204" pitchFamily="34" charset="0"/>
              </a:rPr>
              <a:t>.</a:t>
            </a:r>
            <a:endParaRPr lang="vi-VN" sz="2800" dirty="0">
              <a:solidFill>
                <a:srgbClr val="11A715"/>
              </a:solidFill>
              <a:latin typeface="Arial" panose="020B0604020202020204" pitchFamily="34" charset="0"/>
              <a:cs typeface="Arial" panose="020B0604020202020204" pitchFamily="34" charset="0"/>
            </a:endParaRPr>
          </a:p>
        </p:txBody>
      </p:sp>
      <p:sp>
        <p:nvSpPr>
          <p:cNvPr id="6" name="Rectangle 5"/>
          <p:cNvSpPr/>
          <p:nvPr/>
        </p:nvSpPr>
        <p:spPr>
          <a:xfrm>
            <a:off x="509827" y="826795"/>
            <a:ext cx="3205830" cy="523220"/>
          </a:xfrm>
          <a:prstGeom prst="rect">
            <a:avLst/>
          </a:prstGeom>
          <a:solidFill>
            <a:schemeClr val="accent4">
              <a:lumMod val="20000"/>
              <a:lumOff val="80000"/>
            </a:schemeClr>
          </a:solidFill>
          <a:ln>
            <a:solidFill>
              <a:srgbClr val="FFFF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sz="2800" b="1" dirty="0" err="1">
                <a:solidFill>
                  <a:schemeClr val="accent1">
                    <a:lumMod val="75000"/>
                  </a:schemeClr>
                </a:solidFill>
                <a:latin typeface="Arial" panose="020B0604020202020204" pitchFamily="34" charset="0"/>
                <a:cs typeface="Arial" panose="020B0604020202020204" pitchFamily="34" charset="0"/>
              </a:rPr>
              <a:t>Ví</a:t>
            </a:r>
            <a:r>
              <a:rPr lang="en-US" sz="2800" b="1" dirty="0">
                <a:solidFill>
                  <a:schemeClr val="accent1">
                    <a:lumMod val="75000"/>
                  </a:schemeClr>
                </a:solidFill>
                <a:latin typeface="Arial" panose="020B0604020202020204" pitchFamily="34" charset="0"/>
                <a:cs typeface="Arial" panose="020B0604020202020204" pitchFamily="34" charset="0"/>
              </a:rPr>
              <a:t> </a:t>
            </a:r>
            <a:r>
              <a:rPr lang="en-US" sz="2800" b="1" dirty="0" err="1">
                <a:solidFill>
                  <a:schemeClr val="accent1">
                    <a:lumMod val="75000"/>
                  </a:schemeClr>
                </a:solidFill>
                <a:latin typeface="Arial" panose="020B0604020202020204" pitchFamily="34" charset="0"/>
                <a:cs typeface="Arial" panose="020B0604020202020204" pitchFamily="34" charset="0"/>
              </a:rPr>
              <a:t>dụ</a:t>
            </a:r>
            <a:r>
              <a:rPr lang="en-US" sz="2800" b="1" dirty="0">
                <a:solidFill>
                  <a:schemeClr val="accent1">
                    <a:lumMod val="75000"/>
                  </a:schemeClr>
                </a:solidFill>
                <a:latin typeface="Arial" panose="020B0604020202020204" pitchFamily="34" charset="0"/>
                <a:cs typeface="Arial" panose="020B0604020202020204" pitchFamily="34" charset="0"/>
              </a:rPr>
              <a:t> 1: (SGK-T4</a:t>
            </a:r>
            <a:r>
              <a:rPr lang="en-US" sz="2800" dirty="0">
                <a:solidFill>
                  <a:schemeClr val="accent1">
                    <a:lumMod val="75000"/>
                  </a:schemeClr>
                </a:solidFill>
                <a:latin typeface="Arial" panose="020B0604020202020204" pitchFamily="34" charset="0"/>
                <a:cs typeface="Arial" panose="020B0604020202020204" pitchFamily="34" charset="0"/>
              </a:rPr>
              <a:t>)</a:t>
            </a:r>
            <a:endParaRPr lang="vi-VN" sz="2800" dirty="0">
              <a:solidFill>
                <a:schemeClr val="accent1">
                  <a:lumMod val="75000"/>
                </a:schemeClr>
              </a:solidFill>
              <a:latin typeface="Arial" panose="020B0604020202020204" pitchFamily="34" charset="0"/>
              <a:cs typeface="Arial" panose="020B0604020202020204" pitchFamily="34" charset="0"/>
            </a:endParaRPr>
          </a:p>
        </p:txBody>
      </p:sp>
      <p:sp>
        <p:nvSpPr>
          <p:cNvPr id="3" name="Rectangle 2"/>
          <p:cNvSpPr>
            <a:spLocks noChangeArrowheads="1"/>
          </p:cNvSpPr>
          <p:nvPr/>
        </p:nvSpPr>
        <p:spPr bwMode="auto">
          <a:xfrm>
            <a:off x="509827" y="1591432"/>
            <a:ext cx="10277941" cy="523220"/>
          </a:xfrm>
          <a:prstGeom prst="rect">
            <a:avLst/>
          </a:prstGeom>
          <a:noFill/>
          <a:ln>
            <a:noFill/>
          </a:ln>
          <a:effectLst>
            <a:glow rad="228600">
              <a:schemeClr val="accent2">
                <a:satMod val="175000"/>
                <a:alpha val="40000"/>
              </a:schemeClr>
            </a:glo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rPr>
              <a:t>a) </a:t>
            </a:r>
            <a:r>
              <a:rPr kumimoji="0" lang="en-US" sz="2800" b="0" u="none" strike="noStrike" cap="none" normalizeH="0" baseline="0" dirty="0" err="1">
                <a:ln>
                  <a:noFill/>
                </a:ln>
                <a:solidFill>
                  <a:schemeClr val="tx1"/>
                </a:solidFill>
                <a:effectLst/>
                <a:latin typeface="Arial" panose="020B0604020202020204" pitchFamily="34" charset="0"/>
                <a:ea typeface="Calibri" pitchFamily="34" charset="0"/>
                <a:cs typeface="Arial" panose="020B0604020202020204" pitchFamily="34" charset="0"/>
              </a:rPr>
              <a:t>Khi</a:t>
            </a:r>
            <a:r>
              <a:rPr kumimoji="0" lang="en-US" sz="2800" b="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rPr>
              <a:t> </a:t>
            </a:r>
            <a:r>
              <a:rPr kumimoji="0" lang="en-US" sz="2800" b="0" u="none" strike="noStrike" cap="none" normalizeH="0" baseline="0" dirty="0" err="1">
                <a:ln>
                  <a:noFill/>
                </a:ln>
                <a:solidFill>
                  <a:schemeClr val="tx1"/>
                </a:solidFill>
                <a:effectLst/>
                <a:latin typeface="Arial" panose="020B0604020202020204" pitchFamily="34" charset="0"/>
                <a:ea typeface="Calibri" pitchFamily="34" charset="0"/>
                <a:cs typeface="Arial" panose="020B0604020202020204" pitchFamily="34" charset="0"/>
              </a:rPr>
              <a:t>tiến</a:t>
            </a:r>
            <a:r>
              <a:rPr kumimoji="0" lang="en-US" sz="2800" b="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rPr>
              <a:t> </a:t>
            </a:r>
            <a:r>
              <a:rPr kumimoji="0" lang="en-US" sz="2800" b="0" u="none" strike="noStrike" cap="none" normalizeH="0" baseline="0" dirty="0" err="1">
                <a:ln>
                  <a:noFill/>
                </a:ln>
                <a:solidFill>
                  <a:schemeClr val="tx1"/>
                </a:solidFill>
                <a:effectLst/>
                <a:latin typeface="Arial" panose="020B0604020202020204" pitchFamily="34" charset="0"/>
                <a:ea typeface="Calibri" pitchFamily="34" charset="0"/>
                <a:cs typeface="Arial" panose="020B0604020202020204" pitchFamily="34" charset="0"/>
              </a:rPr>
              <a:t>hành</a:t>
            </a:r>
            <a:r>
              <a:rPr kumimoji="0" lang="en-US" sz="2800" b="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rPr>
              <a:t> </a:t>
            </a:r>
            <a:r>
              <a:rPr kumimoji="0" lang="en-US" sz="2800" b="0" u="none" strike="noStrike" cap="none" normalizeH="0" baseline="0" dirty="0" err="1">
                <a:ln>
                  <a:noFill/>
                </a:ln>
                <a:solidFill>
                  <a:schemeClr val="tx1"/>
                </a:solidFill>
                <a:effectLst/>
                <a:latin typeface="Arial" panose="020B0604020202020204" pitchFamily="34" charset="0"/>
                <a:ea typeface="Calibri" pitchFamily="34" charset="0"/>
                <a:cs typeface="Arial" panose="020B0604020202020204" pitchFamily="34" charset="0"/>
              </a:rPr>
              <a:t>thống</a:t>
            </a:r>
            <a:r>
              <a:rPr kumimoji="0" lang="en-US" sz="2800" b="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rPr>
              <a:t> </a:t>
            </a:r>
            <a:r>
              <a:rPr kumimoji="0" lang="en-US" sz="2800" b="0" u="none" strike="noStrike" cap="none" normalizeH="0" baseline="0" dirty="0" err="1">
                <a:ln>
                  <a:noFill/>
                </a:ln>
                <a:solidFill>
                  <a:schemeClr val="tx1"/>
                </a:solidFill>
                <a:effectLst/>
                <a:latin typeface="Arial" panose="020B0604020202020204" pitchFamily="34" charset="0"/>
                <a:ea typeface="Calibri" pitchFamily="34" charset="0"/>
                <a:cs typeface="Arial" panose="020B0604020202020204" pitchFamily="34" charset="0"/>
              </a:rPr>
              <a:t>kê</a:t>
            </a:r>
            <a:r>
              <a:rPr kumimoji="0" lang="en-US" sz="2800" b="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rPr>
              <a:t>, </a:t>
            </a:r>
            <a:r>
              <a:rPr kumimoji="0" lang="en-US" sz="2800" b="0" u="none" strike="noStrike" cap="none" normalizeH="0" baseline="0" dirty="0" err="1">
                <a:ln>
                  <a:noFill/>
                </a:ln>
                <a:solidFill>
                  <a:schemeClr val="tx1"/>
                </a:solidFill>
                <a:effectLst/>
                <a:latin typeface="Arial" panose="020B0604020202020204" pitchFamily="34" charset="0"/>
                <a:ea typeface="Calibri" pitchFamily="34" charset="0"/>
                <a:cs typeface="Arial" panose="020B0604020202020204" pitchFamily="34" charset="0"/>
              </a:rPr>
              <a:t>lớp</a:t>
            </a:r>
            <a:r>
              <a:rPr kumimoji="0" lang="en-US" sz="2800" b="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rPr>
              <a:t> </a:t>
            </a:r>
            <a:r>
              <a:rPr kumimoji="0" lang="en-US" sz="2800" b="0" u="none" strike="noStrike" cap="none" normalizeH="0" baseline="0" dirty="0" err="1">
                <a:ln>
                  <a:noFill/>
                </a:ln>
                <a:solidFill>
                  <a:schemeClr val="tx1"/>
                </a:solidFill>
                <a:effectLst/>
                <a:latin typeface="Arial" panose="020B0604020202020204" pitchFamily="34" charset="0"/>
                <a:ea typeface="Calibri" pitchFamily="34" charset="0"/>
                <a:cs typeface="Arial" panose="020B0604020202020204" pitchFamily="34" charset="0"/>
              </a:rPr>
              <a:t>trưởng</a:t>
            </a:r>
            <a:r>
              <a:rPr kumimoji="0" lang="en-US" sz="2800" b="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rPr>
              <a:t> </a:t>
            </a:r>
            <a:r>
              <a:rPr kumimoji="0" lang="en-US" sz="2800" b="0" u="none" strike="noStrike" cap="none" normalizeH="0" baseline="0" dirty="0" err="1">
                <a:ln>
                  <a:noFill/>
                </a:ln>
                <a:solidFill>
                  <a:schemeClr val="tx1"/>
                </a:solidFill>
                <a:effectLst/>
                <a:latin typeface="Arial" panose="020B0604020202020204" pitchFamily="34" charset="0"/>
                <a:ea typeface="Calibri" pitchFamily="34" charset="0"/>
                <a:cs typeface="Arial" panose="020B0604020202020204" pitchFamily="34" charset="0"/>
              </a:rPr>
              <a:t>cần</a:t>
            </a:r>
            <a:r>
              <a:rPr kumimoji="0" lang="en-US" sz="2800" b="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rPr>
              <a:t> </a:t>
            </a:r>
            <a:r>
              <a:rPr kumimoji="0" lang="en-US" sz="2800" b="0" u="none" strike="noStrike" cap="none" normalizeH="0" baseline="0" dirty="0" err="1">
                <a:ln>
                  <a:noFill/>
                </a:ln>
                <a:solidFill>
                  <a:schemeClr val="tx1"/>
                </a:solidFill>
                <a:effectLst/>
                <a:latin typeface="Arial" panose="020B0604020202020204" pitchFamily="34" charset="0"/>
                <a:ea typeface="Calibri" pitchFamily="34" charset="0"/>
                <a:cs typeface="Arial" panose="020B0604020202020204" pitchFamily="34" charset="0"/>
              </a:rPr>
              <a:t>thu</a:t>
            </a:r>
            <a:r>
              <a:rPr kumimoji="0" lang="en-US" sz="2800" b="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rPr>
              <a:t> </a:t>
            </a:r>
            <a:r>
              <a:rPr kumimoji="0" lang="en-US" sz="2800" b="0" u="none" strike="noStrike" cap="none" normalizeH="0" baseline="0" dirty="0" err="1">
                <a:ln>
                  <a:noFill/>
                </a:ln>
                <a:solidFill>
                  <a:schemeClr val="tx1"/>
                </a:solidFill>
                <a:effectLst/>
                <a:latin typeface="Arial" panose="020B0604020202020204" pitchFamily="34" charset="0"/>
                <a:ea typeface="Calibri" pitchFamily="34" charset="0"/>
                <a:cs typeface="Arial" panose="020B0604020202020204" pitchFamily="34" charset="0"/>
              </a:rPr>
              <a:t>thập</a:t>
            </a:r>
            <a:r>
              <a:rPr kumimoji="0" lang="en-US" sz="2800" b="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rPr>
              <a:t> </a:t>
            </a:r>
            <a:r>
              <a:rPr kumimoji="0" lang="en-US" sz="2800" b="0" u="none" strike="noStrike" cap="none" normalizeH="0" baseline="0" dirty="0" err="1">
                <a:ln>
                  <a:noFill/>
                </a:ln>
                <a:solidFill>
                  <a:schemeClr val="tx1"/>
                </a:solidFill>
                <a:effectLst/>
                <a:latin typeface="Arial" panose="020B0604020202020204" pitchFamily="34" charset="0"/>
                <a:ea typeface="Calibri" pitchFamily="34" charset="0"/>
                <a:cs typeface="Arial" panose="020B0604020202020204" pitchFamily="34" charset="0"/>
              </a:rPr>
              <a:t>thông</a:t>
            </a:r>
            <a:r>
              <a:rPr kumimoji="0" lang="en-US" sz="2800" b="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rPr>
              <a:t> tin</a:t>
            </a:r>
            <a:endParaRPr kumimoji="0" lang="en-US" sz="2800" b="0" u="none" strike="noStrike" cap="none" normalizeH="0" baseline="0" dirty="0">
              <a:ln>
                <a:noFill/>
              </a:ln>
              <a:solidFill>
                <a:srgbClr val="FF0000"/>
              </a:solidFill>
              <a:effectLst/>
              <a:latin typeface="Arial" panose="020B0604020202020204" pitchFamily="34" charset="0"/>
              <a:cs typeface="Arial" panose="020B0604020202020204" pitchFamily="34" charset="0"/>
            </a:endParaRPr>
          </a:p>
        </p:txBody>
      </p:sp>
      <p:sp>
        <p:nvSpPr>
          <p:cNvPr id="7" name="Rectangle 3"/>
          <p:cNvSpPr>
            <a:spLocks noChangeArrowheads="1"/>
          </p:cNvSpPr>
          <p:nvPr/>
        </p:nvSpPr>
        <p:spPr bwMode="auto">
          <a:xfrm>
            <a:off x="5953974" y="570012"/>
            <a:ext cx="28405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panose="020B0604020202020204" pitchFamily="34" charset="0"/>
                <a:ea typeface="Calibri" pitchFamily="34" charset="0"/>
                <a:cs typeface="Arial" panose="020B0604020202020204"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8" name="Rectangle 7"/>
          <p:cNvSpPr>
            <a:spLocks noChangeArrowheads="1"/>
          </p:cNvSpPr>
          <p:nvPr/>
        </p:nvSpPr>
        <p:spPr bwMode="auto">
          <a:xfrm>
            <a:off x="304805" y="2960541"/>
            <a:ext cx="429622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rPr>
              <a:t>- </a:t>
            </a:r>
            <a:r>
              <a:rPr kumimoji="0" lang="en-US" sz="2800" b="0" i="0" u="none" strike="noStrike" cap="none" normalizeH="0" baseline="0" dirty="0" err="1">
                <a:ln>
                  <a:noFill/>
                </a:ln>
                <a:solidFill>
                  <a:schemeClr val="tx1"/>
                </a:solidFill>
                <a:effectLst/>
                <a:latin typeface="Arial" panose="020B0604020202020204" pitchFamily="34" charset="0"/>
                <a:ea typeface="Calibri" pitchFamily="34" charset="0"/>
                <a:cs typeface="Arial" panose="020B0604020202020204" pitchFamily="34" charset="0"/>
              </a:rPr>
              <a:t>Đối</a:t>
            </a:r>
            <a:r>
              <a:rPr kumimoji="0" lang="en-US" sz="2800" b="0" i="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rPr>
              <a:t> </a:t>
            </a:r>
            <a:r>
              <a:rPr kumimoji="0" lang="en-US" sz="2800" b="0" i="0" u="none" strike="noStrike" cap="none" normalizeH="0" baseline="0" dirty="0" err="1">
                <a:ln>
                  <a:noFill/>
                </a:ln>
                <a:solidFill>
                  <a:schemeClr val="tx1"/>
                </a:solidFill>
                <a:effectLst/>
                <a:latin typeface="Arial" panose="020B0604020202020204" pitchFamily="34" charset="0"/>
                <a:ea typeface="Calibri" pitchFamily="34" charset="0"/>
                <a:cs typeface="Arial" panose="020B0604020202020204" pitchFamily="34" charset="0"/>
              </a:rPr>
              <a:t>tượng</a:t>
            </a:r>
            <a:r>
              <a:rPr kumimoji="0" lang="en-US" sz="2800" b="0" i="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rPr>
              <a:t> </a:t>
            </a:r>
            <a:r>
              <a:rPr kumimoji="0" lang="en-US" sz="2800" b="0" i="0" u="none" strike="noStrike" cap="none" normalizeH="0" baseline="0" dirty="0" err="1">
                <a:ln>
                  <a:noFill/>
                </a:ln>
                <a:solidFill>
                  <a:schemeClr val="tx1"/>
                </a:solidFill>
                <a:effectLst/>
                <a:latin typeface="Arial" panose="020B0604020202020204" pitchFamily="34" charset="0"/>
                <a:ea typeface="Calibri" pitchFamily="34" charset="0"/>
                <a:cs typeface="Arial" panose="020B0604020202020204" pitchFamily="34" charset="0"/>
              </a:rPr>
              <a:t>thống</a:t>
            </a:r>
            <a:r>
              <a:rPr kumimoji="0" lang="en-US" sz="2800" b="0" i="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rPr>
              <a:t> </a:t>
            </a:r>
            <a:r>
              <a:rPr kumimoji="0" lang="en-US" sz="2800" b="0" i="0" u="none" strike="noStrike" cap="none" normalizeH="0" baseline="0" err="1">
                <a:ln>
                  <a:noFill/>
                </a:ln>
                <a:solidFill>
                  <a:schemeClr val="tx1"/>
                </a:solidFill>
                <a:effectLst/>
                <a:latin typeface="Arial" panose="020B0604020202020204" pitchFamily="34" charset="0"/>
                <a:ea typeface="Calibri" pitchFamily="34" charset="0"/>
                <a:cs typeface="Arial" panose="020B0604020202020204" pitchFamily="34" charset="0"/>
              </a:rPr>
              <a:t>kê</a:t>
            </a:r>
            <a:r>
              <a:rPr kumimoji="0" lang="en-US" sz="2800" b="0" i="0" u="none" strike="noStrike" cap="none" normalizeH="0" baseline="0">
                <a:ln>
                  <a:noFill/>
                </a:ln>
                <a:solidFill>
                  <a:schemeClr val="tx1"/>
                </a:solidFill>
                <a:effectLst/>
                <a:latin typeface="Arial" panose="020B0604020202020204" pitchFamily="34" charset="0"/>
                <a:ea typeface="Calibri" pitchFamily="34" charset="0"/>
                <a:cs typeface="Arial" panose="020B0604020202020204" pitchFamily="34" charset="0"/>
              </a:rPr>
              <a:t> là:  </a:t>
            </a:r>
            <a:endParaRPr kumimoji="0" 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2" name="Rectangle 8"/>
          <p:cNvSpPr>
            <a:spLocks noChangeArrowheads="1"/>
          </p:cNvSpPr>
          <p:nvPr/>
        </p:nvSpPr>
        <p:spPr bwMode="auto">
          <a:xfrm rot="10800000" flipV="1">
            <a:off x="3947884" y="4084959"/>
            <a:ext cx="756582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just" defTabSz="914400" rtl="0" eaLnBrk="1" fontAlgn="base" latinLnBrk="0" hangingPunct="1">
              <a:lnSpc>
                <a:spcPct val="100000"/>
              </a:lnSpc>
              <a:spcBef>
                <a:spcPct val="0"/>
              </a:spcBef>
              <a:spcAft>
                <a:spcPct val="0"/>
              </a:spcAft>
              <a:buClrTx/>
              <a:buSzTx/>
              <a:tabLst/>
            </a:pPr>
            <a:r>
              <a:rPr lang="en-US" sz="2800" dirty="0" err="1">
                <a:solidFill>
                  <a:srgbClr val="00B050"/>
                </a:solidFill>
                <a:latin typeface="Arial" panose="020B0604020202020204" pitchFamily="34" charset="0"/>
                <a:ea typeface="Calibri" pitchFamily="34" charset="0"/>
                <a:cs typeface="Arial" panose="020B0604020202020204" pitchFamily="34" charset="0"/>
              </a:rPr>
              <a:t>s</a:t>
            </a:r>
            <a:r>
              <a:rPr kumimoji="0" lang="en-US" sz="2800" b="0" u="none" strike="noStrike" cap="none" normalizeH="0" baseline="0" dirty="0" err="1">
                <a:ln>
                  <a:noFill/>
                </a:ln>
                <a:solidFill>
                  <a:srgbClr val="00B050"/>
                </a:solidFill>
                <a:effectLst/>
                <a:latin typeface="Arial" panose="020B0604020202020204" pitchFamily="34" charset="0"/>
                <a:ea typeface="Calibri" pitchFamily="34" charset="0"/>
                <a:cs typeface="Arial" panose="020B0604020202020204" pitchFamily="34" charset="0"/>
              </a:rPr>
              <a:t>ố</a:t>
            </a:r>
            <a:r>
              <a:rPr kumimoji="0" lang="en-US" sz="2800" b="0" u="none" strike="noStrike" cap="none" normalizeH="0" baseline="0" dirty="0">
                <a:ln>
                  <a:noFill/>
                </a:ln>
                <a:solidFill>
                  <a:srgbClr val="00B050"/>
                </a:solidFill>
                <a:effectLst/>
                <a:latin typeface="Arial" panose="020B0604020202020204" pitchFamily="34" charset="0"/>
                <a:ea typeface="Calibri" pitchFamily="34" charset="0"/>
                <a:cs typeface="Arial" panose="020B0604020202020204" pitchFamily="34" charset="0"/>
              </a:rPr>
              <a:t> </a:t>
            </a:r>
            <a:r>
              <a:rPr kumimoji="0" lang="en-US" sz="2800" b="0" u="none" strike="noStrike" cap="none" normalizeH="0" baseline="0" dirty="0" err="1">
                <a:ln>
                  <a:noFill/>
                </a:ln>
                <a:solidFill>
                  <a:srgbClr val="00B050"/>
                </a:solidFill>
                <a:effectLst/>
                <a:latin typeface="Arial" panose="020B0604020202020204" pitchFamily="34" charset="0"/>
                <a:ea typeface="Calibri" pitchFamily="34" charset="0"/>
                <a:cs typeface="Arial" panose="020B0604020202020204" pitchFamily="34" charset="0"/>
              </a:rPr>
              <a:t>học</a:t>
            </a:r>
            <a:r>
              <a:rPr kumimoji="0" lang="en-US" sz="2800" b="0" u="none" strike="noStrike" cap="none" normalizeH="0" dirty="0">
                <a:ln>
                  <a:noFill/>
                </a:ln>
                <a:solidFill>
                  <a:srgbClr val="00B050"/>
                </a:solidFill>
                <a:effectLst/>
                <a:latin typeface="Arial" panose="020B0604020202020204" pitchFamily="34" charset="0"/>
                <a:ea typeface="Calibri" pitchFamily="34" charset="0"/>
                <a:cs typeface="Arial" panose="020B0604020202020204" pitchFamily="34" charset="0"/>
              </a:rPr>
              <a:t> </a:t>
            </a:r>
            <a:r>
              <a:rPr kumimoji="0" lang="en-US" sz="2800" b="0" u="none" strike="noStrike" cap="none" normalizeH="0" dirty="0" err="1">
                <a:ln>
                  <a:noFill/>
                </a:ln>
                <a:solidFill>
                  <a:srgbClr val="00B050"/>
                </a:solidFill>
                <a:effectLst/>
                <a:latin typeface="Arial" panose="020B0604020202020204" pitchFamily="34" charset="0"/>
                <a:ea typeface="Calibri" pitchFamily="34" charset="0"/>
                <a:cs typeface="Arial" panose="020B0604020202020204" pitchFamily="34" charset="0"/>
              </a:rPr>
              <a:t>sinh</a:t>
            </a:r>
            <a:r>
              <a:rPr kumimoji="0" lang="en-US" sz="2800" b="0" u="none" strike="noStrike" cap="none" normalizeH="0" dirty="0">
                <a:ln>
                  <a:noFill/>
                </a:ln>
                <a:solidFill>
                  <a:srgbClr val="00B050"/>
                </a:solidFill>
                <a:effectLst/>
                <a:latin typeface="Arial" panose="020B0604020202020204" pitchFamily="34" charset="0"/>
                <a:ea typeface="Calibri" pitchFamily="34" charset="0"/>
                <a:cs typeface="Arial" panose="020B0604020202020204" pitchFamily="34" charset="0"/>
              </a:rPr>
              <a:t> </a:t>
            </a:r>
            <a:r>
              <a:rPr kumimoji="0" lang="en-US" sz="2800" b="0" u="none" strike="noStrike" cap="none" normalizeH="0" baseline="0" dirty="0" err="1">
                <a:ln>
                  <a:noFill/>
                </a:ln>
                <a:solidFill>
                  <a:srgbClr val="00B050"/>
                </a:solidFill>
                <a:effectLst/>
                <a:latin typeface="Arial" panose="020B0604020202020204" pitchFamily="34" charset="0"/>
                <a:ea typeface="Calibri" pitchFamily="34" charset="0"/>
                <a:cs typeface="Arial" panose="020B0604020202020204" pitchFamily="34" charset="0"/>
              </a:rPr>
              <a:t>đăng</a:t>
            </a:r>
            <a:r>
              <a:rPr kumimoji="0" lang="en-US" sz="2800" b="0" u="none" strike="noStrike" cap="none" normalizeH="0" baseline="0" dirty="0">
                <a:ln>
                  <a:noFill/>
                </a:ln>
                <a:solidFill>
                  <a:srgbClr val="00B050"/>
                </a:solidFill>
                <a:effectLst/>
                <a:latin typeface="Arial" panose="020B0604020202020204" pitchFamily="34" charset="0"/>
                <a:ea typeface="Calibri" pitchFamily="34" charset="0"/>
                <a:cs typeface="Arial" panose="020B0604020202020204" pitchFamily="34" charset="0"/>
              </a:rPr>
              <a:t> </a:t>
            </a:r>
            <a:r>
              <a:rPr kumimoji="0" lang="en-US" sz="2800" b="0" u="none" strike="noStrike" cap="none" normalizeH="0" baseline="0" dirty="0" err="1">
                <a:ln>
                  <a:noFill/>
                </a:ln>
                <a:solidFill>
                  <a:srgbClr val="00B050"/>
                </a:solidFill>
                <a:effectLst/>
                <a:latin typeface="Arial" panose="020B0604020202020204" pitchFamily="34" charset="0"/>
                <a:ea typeface="Calibri" pitchFamily="34" charset="0"/>
                <a:cs typeface="Arial" panose="020B0604020202020204" pitchFamily="34" charset="0"/>
              </a:rPr>
              <a:t>kí</a:t>
            </a:r>
            <a:r>
              <a:rPr kumimoji="0" lang="en-US" sz="2800" b="0" u="none" strike="noStrike" cap="none" normalizeH="0" baseline="0" dirty="0">
                <a:ln>
                  <a:noFill/>
                </a:ln>
                <a:solidFill>
                  <a:srgbClr val="00B050"/>
                </a:solidFill>
                <a:effectLst/>
                <a:latin typeface="Arial" panose="020B0604020202020204" pitchFamily="34" charset="0"/>
                <a:ea typeface="Calibri" pitchFamily="34" charset="0"/>
                <a:cs typeface="Arial" panose="020B0604020202020204" pitchFamily="34" charset="0"/>
              </a:rPr>
              <a:t> </a:t>
            </a:r>
            <a:r>
              <a:rPr kumimoji="0" lang="en-US" sz="2800" b="0" u="none" strike="noStrike" cap="none" normalizeH="0" baseline="0" dirty="0" err="1">
                <a:ln>
                  <a:noFill/>
                </a:ln>
                <a:solidFill>
                  <a:srgbClr val="00B050"/>
                </a:solidFill>
                <a:effectLst/>
                <a:latin typeface="Arial" panose="020B0604020202020204" pitchFamily="34" charset="0"/>
                <a:ea typeface="Calibri" pitchFamily="34" charset="0"/>
                <a:cs typeface="Arial" panose="020B0604020202020204" pitchFamily="34" charset="0"/>
              </a:rPr>
              <a:t>tham</a:t>
            </a:r>
            <a:r>
              <a:rPr kumimoji="0" lang="en-US" sz="2800" b="0" u="none" strike="noStrike" cap="none" normalizeH="0" baseline="0" dirty="0">
                <a:ln>
                  <a:noFill/>
                </a:ln>
                <a:solidFill>
                  <a:srgbClr val="00B050"/>
                </a:solidFill>
                <a:effectLst/>
                <a:latin typeface="Arial" panose="020B0604020202020204" pitchFamily="34" charset="0"/>
                <a:ea typeface="Calibri" pitchFamily="34" charset="0"/>
                <a:cs typeface="Arial" panose="020B0604020202020204" pitchFamily="34" charset="0"/>
              </a:rPr>
              <a:t> </a:t>
            </a:r>
            <a:r>
              <a:rPr kumimoji="0" lang="en-US" sz="2800" b="0" u="none" strike="noStrike" cap="none" normalizeH="0" baseline="0" dirty="0" err="1">
                <a:ln>
                  <a:noFill/>
                </a:ln>
                <a:solidFill>
                  <a:srgbClr val="00B050"/>
                </a:solidFill>
                <a:effectLst/>
                <a:latin typeface="Arial" panose="020B0604020202020204" pitchFamily="34" charset="0"/>
                <a:ea typeface="Calibri" pitchFamily="34" charset="0"/>
                <a:cs typeface="Arial" panose="020B0604020202020204" pitchFamily="34" charset="0"/>
              </a:rPr>
              <a:t>gia</a:t>
            </a:r>
            <a:r>
              <a:rPr kumimoji="0" lang="en-US" sz="2800" b="0" u="none" strike="noStrike" cap="none" normalizeH="0" baseline="0" dirty="0">
                <a:ln>
                  <a:noFill/>
                </a:ln>
                <a:solidFill>
                  <a:srgbClr val="00B050"/>
                </a:solidFill>
                <a:effectLst/>
                <a:latin typeface="Arial" panose="020B0604020202020204" pitchFamily="34" charset="0"/>
                <a:ea typeface="Calibri" pitchFamily="34" charset="0"/>
                <a:cs typeface="Arial" panose="020B0604020202020204" pitchFamily="34" charset="0"/>
              </a:rPr>
              <a:t> </a:t>
            </a:r>
            <a:r>
              <a:rPr kumimoji="0" lang="en-US" sz="2800" b="0" u="none" strike="noStrike" cap="none" normalizeH="0" baseline="0" dirty="0" err="1">
                <a:ln>
                  <a:noFill/>
                </a:ln>
                <a:solidFill>
                  <a:srgbClr val="00B050"/>
                </a:solidFill>
                <a:effectLst/>
                <a:latin typeface="Arial" panose="020B0604020202020204" pitchFamily="34" charset="0"/>
                <a:ea typeface="Calibri" pitchFamily="34" charset="0"/>
                <a:cs typeface="Arial" panose="020B0604020202020204" pitchFamily="34" charset="0"/>
              </a:rPr>
              <a:t>từng</a:t>
            </a:r>
            <a:r>
              <a:rPr kumimoji="0" lang="en-US" sz="2800" b="0" u="none" strike="noStrike" cap="none" normalizeH="0" baseline="0" dirty="0">
                <a:ln>
                  <a:noFill/>
                </a:ln>
                <a:solidFill>
                  <a:srgbClr val="00B050"/>
                </a:solidFill>
                <a:effectLst/>
                <a:latin typeface="Arial" panose="020B0604020202020204" pitchFamily="34" charset="0"/>
                <a:ea typeface="Calibri" pitchFamily="34" charset="0"/>
                <a:cs typeface="Arial" panose="020B0604020202020204" pitchFamily="34" charset="0"/>
              </a:rPr>
              <a:t> </a:t>
            </a:r>
            <a:r>
              <a:rPr kumimoji="0" lang="en-US" sz="2800" b="0" u="none" strike="noStrike" cap="none" normalizeH="0" baseline="0" dirty="0" err="1">
                <a:ln>
                  <a:noFill/>
                </a:ln>
                <a:solidFill>
                  <a:srgbClr val="00B050"/>
                </a:solidFill>
                <a:effectLst/>
                <a:latin typeface="Arial" panose="020B0604020202020204" pitchFamily="34" charset="0"/>
                <a:ea typeface="Calibri" pitchFamily="34" charset="0"/>
                <a:cs typeface="Arial" panose="020B0604020202020204" pitchFamily="34" charset="0"/>
              </a:rPr>
              <a:t>câu</a:t>
            </a:r>
            <a:r>
              <a:rPr kumimoji="0" lang="en-US" sz="2800" b="0" u="none" strike="noStrike" cap="none" normalizeH="0" baseline="0" dirty="0">
                <a:ln>
                  <a:noFill/>
                </a:ln>
                <a:solidFill>
                  <a:srgbClr val="00B050"/>
                </a:solidFill>
                <a:effectLst/>
                <a:latin typeface="Arial" panose="020B0604020202020204" pitchFamily="34" charset="0"/>
                <a:ea typeface="Calibri" pitchFamily="34" charset="0"/>
                <a:cs typeface="Arial" panose="020B0604020202020204" pitchFamily="34" charset="0"/>
              </a:rPr>
              <a:t> </a:t>
            </a:r>
            <a:r>
              <a:rPr kumimoji="0" lang="en-US" sz="2800" b="0" u="none" strike="noStrike" cap="none" normalizeH="0" baseline="0" dirty="0" err="1">
                <a:ln>
                  <a:noFill/>
                </a:ln>
                <a:solidFill>
                  <a:srgbClr val="00B050"/>
                </a:solidFill>
                <a:effectLst/>
                <a:latin typeface="Arial" panose="020B0604020202020204" pitchFamily="34" charset="0"/>
                <a:ea typeface="Calibri" pitchFamily="34" charset="0"/>
                <a:cs typeface="Arial" panose="020B0604020202020204" pitchFamily="34" charset="0"/>
              </a:rPr>
              <a:t>lạc</a:t>
            </a:r>
            <a:r>
              <a:rPr kumimoji="0" lang="en-US" sz="2800" b="0" u="none" strike="noStrike" cap="none" normalizeH="0" baseline="0" dirty="0">
                <a:ln>
                  <a:noFill/>
                </a:ln>
                <a:solidFill>
                  <a:srgbClr val="00B050"/>
                </a:solidFill>
                <a:effectLst/>
                <a:latin typeface="Arial" panose="020B0604020202020204" pitchFamily="34" charset="0"/>
                <a:ea typeface="Calibri" pitchFamily="34" charset="0"/>
                <a:cs typeface="Arial" panose="020B0604020202020204" pitchFamily="34" charset="0"/>
              </a:rPr>
              <a:t> </a:t>
            </a:r>
            <a:r>
              <a:rPr kumimoji="0" lang="en-US" sz="2800" b="0" u="none" strike="noStrike" cap="none" normalizeH="0" baseline="0" err="1">
                <a:ln>
                  <a:noFill/>
                </a:ln>
                <a:solidFill>
                  <a:srgbClr val="00B050"/>
                </a:solidFill>
                <a:effectLst/>
                <a:latin typeface="Arial" panose="020B0604020202020204" pitchFamily="34" charset="0"/>
                <a:ea typeface="Calibri" pitchFamily="34" charset="0"/>
                <a:cs typeface="Arial" panose="020B0604020202020204" pitchFamily="34" charset="0"/>
              </a:rPr>
              <a:t>bộ</a:t>
            </a:r>
            <a:r>
              <a:rPr kumimoji="0" lang="en-US" sz="2800" b="0" u="none" strike="noStrike" cap="none" normalizeH="0" baseline="0">
                <a:ln>
                  <a:noFill/>
                </a:ln>
                <a:solidFill>
                  <a:srgbClr val="00B050"/>
                </a:solidFill>
                <a:effectLst/>
                <a:latin typeface="Arial" panose="020B0604020202020204" pitchFamily="34" charset="0"/>
                <a:ea typeface="Calibri" pitchFamily="34" charset="0"/>
                <a:cs typeface="Arial" panose="020B0604020202020204" pitchFamily="34" charset="0"/>
              </a:rPr>
              <a:t> </a:t>
            </a:r>
            <a:r>
              <a:rPr kumimoji="0" lang="en-US" sz="2800" b="0" u="none" strike="noStrike" cap="none" normalizeH="0">
                <a:ln>
                  <a:noFill/>
                </a:ln>
                <a:solidFill>
                  <a:srgbClr val="00B050"/>
                </a:solidFill>
                <a:effectLst/>
                <a:latin typeface="Arial" panose="020B0604020202020204" pitchFamily="34" charset="0"/>
                <a:ea typeface="Calibri" pitchFamily="34" charset="0"/>
                <a:cs typeface="Arial" panose="020B0604020202020204" pitchFamily="34" charset="0"/>
              </a:rPr>
              <a:t> </a:t>
            </a:r>
            <a:r>
              <a:rPr kumimoji="0" lang="en-US" sz="2800" b="0" u="none" strike="noStrike" cap="none" normalizeH="0" baseline="0">
                <a:ln>
                  <a:noFill/>
                </a:ln>
                <a:solidFill>
                  <a:srgbClr val="00B050"/>
                </a:solidFill>
                <a:effectLst/>
                <a:latin typeface="Arial" panose="020B0604020202020204" pitchFamily="34" charset="0"/>
                <a:ea typeface="Calibri" pitchFamily="34" charset="0"/>
                <a:cs typeface="Arial" panose="020B0604020202020204" pitchFamily="34" charset="0"/>
              </a:rPr>
              <a:t>thể </a:t>
            </a:r>
            <a:r>
              <a:rPr kumimoji="0" lang="en-US" sz="2800" b="0" u="none" strike="noStrike" cap="none" normalizeH="0" baseline="0" dirty="0" err="1">
                <a:ln>
                  <a:noFill/>
                </a:ln>
                <a:solidFill>
                  <a:srgbClr val="00B050"/>
                </a:solidFill>
                <a:effectLst/>
                <a:latin typeface="Arial" panose="020B0604020202020204" pitchFamily="34" charset="0"/>
                <a:ea typeface="Calibri" pitchFamily="34" charset="0"/>
                <a:cs typeface="Arial" panose="020B0604020202020204" pitchFamily="34" charset="0"/>
              </a:rPr>
              <a:t>thao</a:t>
            </a:r>
            <a:r>
              <a:rPr kumimoji="0" lang="en-US" sz="2800" b="0" u="none" strike="noStrike" cap="none" normalizeH="0" baseline="0" dirty="0">
                <a:ln>
                  <a:noFill/>
                </a:ln>
                <a:solidFill>
                  <a:srgbClr val="00B050"/>
                </a:solidFill>
                <a:effectLst/>
                <a:latin typeface="Arial" panose="020B0604020202020204" pitchFamily="34" charset="0"/>
                <a:ea typeface="Calibri" pitchFamily="34" charset="0"/>
                <a:cs typeface="Arial" panose="020B0604020202020204" pitchFamily="34" charset="0"/>
              </a:rPr>
              <a:t> </a:t>
            </a:r>
            <a:r>
              <a:rPr kumimoji="0" lang="en-US" sz="2800" b="0" u="none" strike="noStrike" cap="none" normalizeH="0" baseline="0" dirty="0" err="1">
                <a:ln>
                  <a:noFill/>
                </a:ln>
                <a:solidFill>
                  <a:srgbClr val="00B050"/>
                </a:solidFill>
                <a:effectLst/>
                <a:latin typeface="Arial" panose="020B0604020202020204" pitchFamily="34" charset="0"/>
                <a:ea typeface="Calibri" pitchFamily="34" charset="0"/>
                <a:cs typeface="Arial" panose="020B0604020202020204" pitchFamily="34" charset="0"/>
              </a:rPr>
              <a:t>đó</a:t>
            </a:r>
            <a:r>
              <a:rPr kumimoji="0" lang="en-US" sz="2800" b="0" u="none" strike="noStrike" cap="none" normalizeH="0" baseline="0" dirty="0">
                <a:ln>
                  <a:noFill/>
                </a:ln>
                <a:solidFill>
                  <a:srgbClr val="00B050"/>
                </a:solidFill>
                <a:effectLst/>
                <a:latin typeface="Arial" panose="020B0604020202020204" pitchFamily="34" charset="0"/>
                <a:ea typeface="Calibri" pitchFamily="34" charset="0"/>
                <a:cs typeface="Arial" panose="020B0604020202020204" pitchFamily="34" charset="0"/>
              </a:rPr>
              <a:t>.</a:t>
            </a:r>
            <a:endParaRPr kumimoji="0" lang="en-US" sz="2800" b="0" u="none" strike="noStrike" cap="none" normalizeH="0" baseline="0" dirty="0">
              <a:ln>
                <a:noFill/>
              </a:ln>
              <a:solidFill>
                <a:srgbClr val="00B050"/>
              </a:solidFill>
              <a:effectLst/>
              <a:latin typeface="Arial" panose="020B0604020202020204" pitchFamily="34" charset="0"/>
              <a:cs typeface="Arial" panose="020B0604020202020204" pitchFamily="34" charset="0"/>
            </a:endParaRPr>
          </a:p>
        </p:txBody>
      </p:sp>
      <p:sp>
        <p:nvSpPr>
          <p:cNvPr id="13" name="Rectangle 12"/>
          <p:cNvSpPr/>
          <p:nvPr/>
        </p:nvSpPr>
        <p:spPr>
          <a:xfrm>
            <a:off x="4238178" y="2995793"/>
            <a:ext cx="7275536" cy="954107"/>
          </a:xfrm>
          <a:prstGeom prst="rect">
            <a:avLst/>
          </a:prstGeom>
          <a:noFill/>
        </p:spPr>
        <p:txBody>
          <a:bodyPr wrap="square">
            <a:spAutoFit/>
          </a:bodyPr>
          <a:lstStyle/>
          <a:p>
            <a:pPr algn="just"/>
            <a:r>
              <a:rPr lang="en-US" sz="2800" dirty="0">
                <a:solidFill>
                  <a:srgbClr val="00B050"/>
                </a:solidFill>
                <a:latin typeface="Arial" panose="020B0604020202020204" pitchFamily="34" charset="0"/>
                <a:ea typeface="Calibri" pitchFamily="34" charset="0"/>
                <a:cs typeface="Arial" panose="020B0604020202020204" pitchFamily="34" charset="0"/>
              </a:rPr>
              <a:t>4 </a:t>
            </a:r>
            <a:r>
              <a:rPr lang="en-US" sz="2800" dirty="0" err="1">
                <a:solidFill>
                  <a:srgbClr val="00B050"/>
                </a:solidFill>
                <a:latin typeface="Arial" panose="020B0604020202020204" pitchFamily="34" charset="0"/>
                <a:ea typeface="Calibri" pitchFamily="34" charset="0"/>
                <a:cs typeface="Arial" panose="020B0604020202020204" pitchFamily="34" charset="0"/>
              </a:rPr>
              <a:t>câu</a:t>
            </a:r>
            <a:r>
              <a:rPr lang="en-US" sz="2800" dirty="0">
                <a:solidFill>
                  <a:srgbClr val="00B050"/>
                </a:solidFill>
                <a:latin typeface="Arial" panose="020B0604020202020204" pitchFamily="34" charset="0"/>
                <a:ea typeface="Calibri" pitchFamily="34" charset="0"/>
                <a:cs typeface="Arial" panose="020B0604020202020204" pitchFamily="34" charset="0"/>
              </a:rPr>
              <a:t> </a:t>
            </a:r>
            <a:r>
              <a:rPr lang="en-US" sz="2800" dirty="0" err="1">
                <a:solidFill>
                  <a:srgbClr val="00B050"/>
                </a:solidFill>
                <a:latin typeface="Arial" panose="020B0604020202020204" pitchFamily="34" charset="0"/>
                <a:ea typeface="Calibri" pitchFamily="34" charset="0"/>
                <a:cs typeface="Arial" panose="020B0604020202020204" pitchFamily="34" charset="0"/>
              </a:rPr>
              <a:t>lạc</a:t>
            </a:r>
            <a:r>
              <a:rPr lang="en-US" sz="2800" dirty="0">
                <a:solidFill>
                  <a:srgbClr val="00B050"/>
                </a:solidFill>
                <a:latin typeface="Arial" panose="020B0604020202020204" pitchFamily="34" charset="0"/>
                <a:ea typeface="Calibri" pitchFamily="34" charset="0"/>
                <a:cs typeface="Arial" panose="020B0604020202020204" pitchFamily="34" charset="0"/>
              </a:rPr>
              <a:t> </a:t>
            </a:r>
            <a:r>
              <a:rPr lang="en-US" sz="2800" dirty="0" err="1">
                <a:solidFill>
                  <a:srgbClr val="00B050"/>
                </a:solidFill>
                <a:latin typeface="Arial" panose="020B0604020202020204" pitchFamily="34" charset="0"/>
                <a:ea typeface="Calibri" pitchFamily="34" charset="0"/>
                <a:cs typeface="Arial" panose="020B0604020202020204" pitchFamily="34" charset="0"/>
              </a:rPr>
              <a:t>bộ</a:t>
            </a:r>
            <a:r>
              <a:rPr lang="en-US" sz="2800" dirty="0">
                <a:solidFill>
                  <a:srgbClr val="00B050"/>
                </a:solidFill>
                <a:latin typeface="Arial" panose="020B0604020202020204" pitchFamily="34" charset="0"/>
                <a:ea typeface="Calibri" pitchFamily="34" charset="0"/>
                <a:cs typeface="Arial" panose="020B0604020202020204" pitchFamily="34" charset="0"/>
              </a:rPr>
              <a:t> </a:t>
            </a:r>
            <a:r>
              <a:rPr lang="en-US" sz="2800" dirty="0" err="1">
                <a:solidFill>
                  <a:srgbClr val="00B050"/>
                </a:solidFill>
                <a:latin typeface="Arial" panose="020B0604020202020204" pitchFamily="34" charset="0"/>
                <a:ea typeface="Calibri" pitchFamily="34" charset="0"/>
                <a:cs typeface="Arial" panose="020B0604020202020204" pitchFamily="34" charset="0"/>
              </a:rPr>
              <a:t>thể</a:t>
            </a:r>
            <a:r>
              <a:rPr lang="en-US" sz="2800" dirty="0">
                <a:solidFill>
                  <a:srgbClr val="00B050"/>
                </a:solidFill>
                <a:latin typeface="Arial" panose="020B0604020202020204" pitchFamily="34" charset="0"/>
                <a:ea typeface="Calibri" pitchFamily="34" charset="0"/>
                <a:cs typeface="Arial" panose="020B0604020202020204" pitchFamily="34" charset="0"/>
              </a:rPr>
              <a:t> </a:t>
            </a:r>
            <a:r>
              <a:rPr lang="en-US" sz="2800" dirty="0" err="1">
                <a:solidFill>
                  <a:srgbClr val="00B050"/>
                </a:solidFill>
                <a:latin typeface="Arial" panose="020B0604020202020204" pitchFamily="34" charset="0"/>
                <a:ea typeface="Calibri" pitchFamily="34" charset="0"/>
                <a:cs typeface="Arial" panose="020B0604020202020204" pitchFamily="34" charset="0"/>
              </a:rPr>
              <a:t>thao</a:t>
            </a:r>
            <a:r>
              <a:rPr lang="en-US" sz="2800" dirty="0">
                <a:solidFill>
                  <a:srgbClr val="00B050"/>
                </a:solidFill>
                <a:latin typeface="Arial" panose="020B0604020202020204" pitchFamily="34" charset="0"/>
                <a:ea typeface="Calibri" pitchFamily="34" charset="0"/>
                <a:cs typeface="Arial" panose="020B0604020202020204" pitchFamily="34" charset="0"/>
              </a:rPr>
              <a:t>: </a:t>
            </a:r>
            <a:r>
              <a:rPr lang="en-US" sz="2800" dirty="0" err="1">
                <a:solidFill>
                  <a:srgbClr val="00B050"/>
                </a:solidFill>
                <a:latin typeface="Arial" panose="020B0604020202020204" pitchFamily="34" charset="0"/>
                <a:ea typeface="Calibri" pitchFamily="34" charset="0"/>
                <a:cs typeface="Arial" panose="020B0604020202020204" pitchFamily="34" charset="0"/>
              </a:rPr>
              <a:t>cầu</a:t>
            </a:r>
            <a:r>
              <a:rPr lang="en-US" sz="2800" dirty="0">
                <a:solidFill>
                  <a:srgbClr val="00B050"/>
                </a:solidFill>
                <a:latin typeface="Arial" panose="020B0604020202020204" pitchFamily="34" charset="0"/>
                <a:ea typeface="Calibri" pitchFamily="34" charset="0"/>
                <a:cs typeface="Arial" panose="020B0604020202020204" pitchFamily="34" charset="0"/>
              </a:rPr>
              <a:t> </a:t>
            </a:r>
            <a:r>
              <a:rPr lang="en-US" sz="2800" dirty="0" err="1">
                <a:solidFill>
                  <a:srgbClr val="00B050"/>
                </a:solidFill>
                <a:latin typeface="Arial" panose="020B0604020202020204" pitchFamily="34" charset="0"/>
                <a:ea typeface="Calibri" pitchFamily="34" charset="0"/>
                <a:cs typeface="Arial" panose="020B0604020202020204" pitchFamily="34" charset="0"/>
              </a:rPr>
              <a:t>lông</a:t>
            </a:r>
            <a:r>
              <a:rPr lang="en-US" sz="2800" dirty="0">
                <a:solidFill>
                  <a:srgbClr val="00B050"/>
                </a:solidFill>
                <a:latin typeface="Arial" panose="020B0604020202020204" pitchFamily="34" charset="0"/>
                <a:ea typeface="Calibri" pitchFamily="34" charset="0"/>
                <a:cs typeface="Arial" panose="020B0604020202020204" pitchFamily="34" charset="0"/>
              </a:rPr>
              <a:t>, </a:t>
            </a:r>
            <a:r>
              <a:rPr lang="en-US" sz="2800" dirty="0" err="1">
                <a:solidFill>
                  <a:srgbClr val="00B050"/>
                </a:solidFill>
                <a:latin typeface="Arial" panose="020B0604020202020204" pitchFamily="34" charset="0"/>
                <a:ea typeface="Calibri" pitchFamily="34" charset="0"/>
                <a:cs typeface="Arial" panose="020B0604020202020204" pitchFamily="34" charset="0"/>
              </a:rPr>
              <a:t>bóng</a:t>
            </a:r>
            <a:r>
              <a:rPr lang="en-US" sz="2800" dirty="0">
                <a:solidFill>
                  <a:srgbClr val="00B050"/>
                </a:solidFill>
                <a:latin typeface="Arial" panose="020B0604020202020204" pitchFamily="34" charset="0"/>
                <a:ea typeface="Calibri" pitchFamily="34" charset="0"/>
                <a:cs typeface="Arial" panose="020B0604020202020204" pitchFamily="34" charset="0"/>
              </a:rPr>
              <a:t> </a:t>
            </a:r>
            <a:r>
              <a:rPr lang="en-US" sz="2800" dirty="0" err="1">
                <a:solidFill>
                  <a:srgbClr val="00B050"/>
                </a:solidFill>
                <a:latin typeface="Arial" panose="020B0604020202020204" pitchFamily="34" charset="0"/>
                <a:ea typeface="Calibri" pitchFamily="34" charset="0"/>
                <a:cs typeface="Arial" panose="020B0604020202020204" pitchFamily="34" charset="0"/>
              </a:rPr>
              <a:t>bàn</a:t>
            </a:r>
            <a:r>
              <a:rPr lang="en-US" sz="2800" dirty="0">
                <a:solidFill>
                  <a:srgbClr val="00B050"/>
                </a:solidFill>
                <a:latin typeface="Arial" panose="020B0604020202020204" pitchFamily="34" charset="0"/>
                <a:ea typeface="Calibri" pitchFamily="34" charset="0"/>
                <a:cs typeface="Arial" panose="020B0604020202020204" pitchFamily="34" charset="0"/>
              </a:rPr>
              <a:t>, </a:t>
            </a:r>
            <a:r>
              <a:rPr lang="en-US" sz="2800" dirty="0" err="1">
                <a:solidFill>
                  <a:srgbClr val="00B050"/>
                </a:solidFill>
                <a:latin typeface="Arial" panose="020B0604020202020204" pitchFamily="34" charset="0"/>
                <a:ea typeface="Calibri" pitchFamily="34" charset="0"/>
                <a:cs typeface="Arial" panose="020B0604020202020204" pitchFamily="34" charset="0"/>
              </a:rPr>
              <a:t>thể</a:t>
            </a:r>
            <a:r>
              <a:rPr lang="en-US" sz="2800" dirty="0">
                <a:solidFill>
                  <a:srgbClr val="00B050"/>
                </a:solidFill>
                <a:latin typeface="Arial" panose="020B0604020202020204" pitchFamily="34" charset="0"/>
                <a:ea typeface="Calibri" pitchFamily="34" charset="0"/>
                <a:cs typeface="Arial" panose="020B0604020202020204" pitchFamily="34" charset="0"/>
              </a:rPr>
              <a:t> </a:t>
            </a:r>
            <a:r>
              <a:rPr lang="en-US" sz="2800" dirty="0" err="1">
                <a:solidFill>
                  <a:srgbClr val="00B050"/>
                </a:solidFill>
                <a:latin typeface="Arial" panose="020B0604020202020204" pitchFamily="34" charset="0"/>
                <a:ea typeface="Calibri" pitchFamily="34" charset="0"/>
                <a:cs typeface="Arial" panose="020B0604020202020204" pitchFamily="34" charset="0"/>
              </a:rPr>
              <a:t>dục</a:t>
            </a:r>
            <a:r>
              <a:rPr lang="en-US" sz="2800" dirty="0">
                <a:solidFill>
                  <a:srgbClr val="00B050"/>
                </a:solidFill>
                <a:latin typeface="Arial" panose="020B0604020202020204" pitchFamily="34" charset="0"/>
                <a:ea typeface="Calibri" pitchFamily="34" charset="0"/>
                <a:cs typeface="Arial" panose="020B0604020202020204" pitchFamily="34" charset="0"/>
              </a:rPr>
              <a:t> </a:t>
            </a:r>
            <a:r>
              <a:rPr lang="en-US" sz="2800" dirty="0" err="1">
                <a:solidFill>
                  <a:srgbClr val="00B050"/>
                </a:solidFill>
                <a:latin typeface="Arial" panose="020B0604020202020204" pitchFamily="34" charset="0"/>
                <a:ea typeface="Calibri" pitchFamily="34" charset="0"/>
                <a:cs typeface="Arial" panose="020B0604020202020204" pitchFamily="34" charset="0"/>
              </a:rPr>
              <a:t>nhịp</a:t>
            </a:r>
            <a:r>
              <a:rPr lang="en-US" sz="2800" dirty="0">
                <a:solidFill>
                  <a:srgbClr val="00B050"/>
                </a:solidFill>
                <a:latin typeface="Arial" panose="020B0604020202020204" pitchFamily="34" charset="0"/>
                <a:ea typeface="Calibri" pitchFamily="34" charset="0"/>
                <a:cs typeface="Arial" panose="020B0604020202020204" pitchFamily="34" charset="0"/>
              </a:rPr>
              <a:t> </a:t>
            </a:r>
            <a:r>
              <a:rPr lang="en-US" sz="2800" dirty="0" err="1">
                <a:solidFill>
                  <a:srgbClr val="00B050"/>
                </a:solidFill>
                <a:latin typeface="Arial" panose="020B0604020202020204" pitchFamily="34" charset="0"/>
                <a:ea typeface="Calibri" pitchFamily="34" charset="0"/>
                <a:cs typeface="Arial" panose="020B0604020202020204" pitchFamily="34" charset="0"/>
              </a:rPr>
              <a:t>điệu</a:t>
            </a:r>
            <a:r>
              <a:rPr lang="en-US" sz="2800" dirty="0">
                <a:solidFill>
                  <a:srgbClr val="00B050"/>
                </a:solidFill>
                <a:latin typeface="Arial" panose="020B0604020202020204" pitchFamily="34" charset="0"/>
                <a:ea typeface="Calibri" pitchFamily="34" charset="0"/>
                <a:cs typeface="Arial" panose="020B0604020202020204" pitchFamily="34" charset="0"/>
              </a:rPr>
              <a:t>, </a:t>
            </a:r>
            <a:r>
              <a:rPr lang="en-US" sz="2800" dirty="0" err="1">
                <a:solidFill>
                  <a:srgbClr val="00B050"/>
                </a:solidFill>
                <a:latin typeface="Arial" panose="020B0604020202020204" pitchFamily="34" charset="0"/>
                <a:ea typeface="Calibri" pitchFamily="34" charset="0"/>
                <a:cs typeface="Arial" panose="020B0604020202020204" pitchFamily="34" charset="0"/>
              </a:rPr>
              <a:t>bóng</a:t>
            </a:r>
            <a:r>
              <a:rPr lang="en-US" sz="2800" dirty="0">
                <a:solidFill>
                  <a:srgbClr val="00B050"/>
                </a:solidFill>
                <a:latin typeface="Arial" panose="020B0604020202020204" pitchFamily="34" charset="0"/>
                <a:ea typeface="Calibri" pitchFamily="34" charset="0"/>
                <a:cs typeface="Arial" panose="020B0604020202020204" pitchFamily="34" charset="0"/>
              </a:rPr>
              <a:t> </a:t>
            </a:r>
            <a:r>
              <a:rPr lang="en-US" sz="2800" dirty="0" err="1">
                <a:solidFill>
                  <a:srgbClr val="00B050"/>
                </a:solidFill>
                <a:latin typeface="Arial" panose="020B0604020202020204" pitchFamily="34" charset="0"/>
                <a:ea typeface="Calibri" pitchFamily="34" charset="0"/>
                <a:cs typeface="Arial" panose="020B0604020202020204" pitchFamily="34" charset="0"/>
              </a:rPr>
              <a:t>đá</a:t>
            </a:r>
            <a:r>
              <a:rPr lang="en-US" sz="2800" dirty="0">
                <a:solidFill>
                  <a:srgbClr val="00B050"/>
                </a:solidFill>
                <a:latin typeface="Arial" panose="020B0604020202020204" pitchFamily="34" charset="0"/>
                <a:ea typeface="Calibri" pitchFamily="34" charset="0"/>
                <a:cs typeface="Arial" panose="020B0604020202020204" pitchFamily="34" charset="0"/>
              </a:rPr>
              <a:t>. </a:t>
            </a:r>
            <a:endParaRPr lang="vi-VN" sz="2800" dirty="0">
              <a:solidFill>
                <a:srgbClr val="00B050"/>
              </a:solidFill>
              <a:latin typeface="Arial" panose="020B0604020202020204" pitchFamily="34" charset="0"/>
              <a:cs typeface="Arial" panose="020B0604020202020204" pitchFamily="34" charset="0"/>
            </a:endParaRPr>
          </a:p>
        </p:txBody>
      </p:sp>
      <p:sp>
        <p:nvSpPr>
          <p:cNvPr id="4" name="Rectangle 3"/>
          <p:cNvSpPr/>
          <p:nvPr/>
        </p:nvSpPr>
        <p:spPr>
          <a:xfrm>
            <a:off x="360454" y="4089797"/>
            <a:ext cx="3732574" cy="523220"/>
          </a:xfrm>
          <a:prstGeom prst="rect">
            <a:avLst/>
          </a:prstGeom>
        </p:spPr>
        <p:txBody>
          <a:bodyPr wrap="square">
            <a:spAutoFit/>
          </a:bodyPr>
          <a:lstStyle/>
          <a:p>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Tiêu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chí</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thống</a:t>
            </a:r>
            <a:r>
              <a:rPr lang="en-US" sz="2800" dirty="0">
                <a:latin typeface="Arial" panose="020B0604020202020204" pitchFamily="34" charset="0"/>
                <a:cs typeface="Arial" panose="020B0604020202020204" pitchFamily="34" charset="0"/>
              </a:rPr>
              <a:t> </a:t>
            </a:r>
            <a:r>
              <a:rPr lang="en-US" sz="2800" err="1">
                <a:latin typeface="Arial" panose="020B0604020202020204" pitchFamily="34" charset="0"/>
                <a:cs typeface="Arial" panose="020B0604020202020204" pitchFamily="34" charset="0"/>
              </a:rPr>
              <a:t>kê</a:t>
            </a:r>
            <a:r>
              <a:rPr lang="en-US" sz="2800">
                <a:latin typeface="Arial" panose="020B0604020202020204" pitchFamily="34" charset="0"/>
                <a:cs typeface="Arial" panose="020B0604020202020204" pitchFamily="34" charset="0"/>
              </a:rPr>
              <a:t> </a:t>
            </a:r>
            <a:r>
              <a:rPr lang="en-US" sz="2800">
                <a:latin typeface="Arial" panose="020B0604020202020204" pitchFamily="34" charset="0"/>
                <a:ea typeface="Calibri" pitchFamily="34" charset="0"/>
                <a:cs typeface="Arial" panose="020B0604020202020204" pitchFamily="34" charset="0"/>
              </a:rPr>
              <a:t>là:</a:t>
            </a:r>
            <a:endParaRPr lang="en-US" sz="2800" dirty="0">
              <a:latin typeface="Arial" panose="020B0604020202020204" pitchFamily="34" charset="0"/>
              <a:cs typeface="Arial" panose="020B0604020202020204" pitchFamily="34" charset="0"/>
            </a:endParaRPr>
          </a:p>
        </p:txBody>
      </p:sp>
      <p:sp>
        <p:nvSpPr>
          <p:cNvPr id="15" name="Rectangle 14"/>
          <p:cNvSpPr/>
          <p:nvPr/>
        </p:nvSpPr>
        <p:spPr>
          <a:xfrm>
            <a:off x="820391" y="2119479"/>
            <a:ext cx="9656811" cy="523220"/>
          </a:xfrm>
          <a:prstGeom prst="rect">
            <a:avLst/>
          </a:prstGeom>
          <a:noFill/>
          <a:ln>
            <a:noFill/>
          </a:ln>
          <a:effectLst/>
          <a:scene3d>
            <a:camera prst="orthographicFront">
              <a:rot lat="0" lon="0" rev="0"/>
            </a:camera>
            <a:lightRig rig="balanced" dir="t">
              <a:rot lat="0" lon="0" rev="8700000"/>
            </a:lightRig>
          </a:scene3d>
          <a:sp3d>
            <a:bevelT w="190500" h="38100"/>
          </a:sp3d>
        </p:spPr>
        <p:txBody>
          <a:bodyPr wrap="none">
            <a:spAutoFit/>
          </a:bodyPr>
          <a:lstStyle/>
          <a:p>
            <a:pPr lvl="0" algn="just" fontAlgn="base">
              <a:spcBef>
                <a:spcPct val="0"/>
              </a:spcBef>
              <a:spcAft>
                <a:spcPct val="0"/>
              </a:spcAft>
            </a:pPr>
            <a:r>
              <a:rPr lang="en-US" sz="2800" dirty="0" err="1">
                <a:solidFill>
                  <a:srgbClr val="11A715"/>
                </a:solidFill>
                <a:latin typeface="Arial" panose="020B0604020202020204" pitchFamily="34" charset="0"/>
                <a:ea typeface="Calibri" pitchFamily="34" charset="0"/>
                <a:cs typeface="Arial" panose="020B0604020202020204" pitchFamily="34" charset="0"/>
              </a:rPr>
              <a:t>về</a:t>
            </a:r>
            <a:r>
              <a:rPr lang="en-US" sz="2800" dirty="0">
                <a:solidFill>
                  <a:srgbClr val="11A715"/>
                </a:solidFill>
                <a:latin typeface="Arial" panose="020B0604020202020204" pitchFamily="34" charset="0"/>
                <a:ea typeface="Calibri" pitchFamily="34" charset="0"/>
                <a:cs typeface="Arial" panose="020B0604020202020204" pitchFamily="34" charset="0"/>
              </a:rPr>
              <a:t> </a:t>
            </a:r>
            <a:r>
              <a:rPr lang="en-US" sz="2800" dirty="0" err="1">
                <a:solidFill>
                  <a:srgbClr val="11A715"/>
                </a:solidFill>
                <a:latin typeface="Arial" panose="020B0604020202020204" pitchFamily="34" charset="0"/>
                <a:ea typeface="Calibri" pitchFamily="34" charset="0"/>
                <a:cs typeface="Arial" panose="020B0604020202020204" pitchFamily="34" charset="0"/>
              </a:rPr>
              <a:t>việc</a:t>
            </a:r>
            <a:r>
              <a:rPr lang="en-US" sz="2800" dirty="0">
                <a:solidFill>
                  <a:srgbClr val="11A715"/>
                </a:solidFill>
                <a:latin typeface="Arial" panose="020B0604020202020204" pitchFamily="34" charset="0"/>
                <a:ea typeface="Calibri" pitchFamily="34" charset="0"/>
                <a:cs typeface="Arial" panose="020B0604020202020204" pitchFamily="34" charset="0"/>
              </a:rPr>
              <a:t> </a:t>
            </a:r>
            <a:r>
              <a:rPr lang="en-US" sz="2800" dirty="0" err="1">
                <a:solidFill>
                  <a:srgbClr val="11A715"/>
                </a:solidFill>
                <a:latin typeface="Arial" panose="020B0604020202020204" pitchFamily="34" charset="0"/>
                <a:ea typeface="Calibri" pitchFamily="34" charset="0"/>
                <a:cs typeface="Arial" panose="020B0604020202020204" pitchFamily="34" charset="0"/>
              </a:rPr>
              <a:t>đăng</a:t>
            </a:r>
            <a:r>
              <a:rPr lang="en-US" sz="2800" dirty="0">
                <a:solidFill>
                  <a:srgbClr val="11A715"/>
                </a:solidFill>
                <a:latin typeface="Arial" panose="020B0604020202020204" pitchFamily="34" charset="0"/>
                <a:ea typeface="Calibri" pitchFamily="34" charset="0"/>
                <a:cs typeface="Arial" panose="020B0604020202020204" pitchFamily="34" charset="0"/>
              </a:rPr>
              <a:t> </a:t>
            </a:r>
            <a:r>
              <a:rPr lang="en-US" sz="2800" dirty="0" err="1">
                <a:solidFill>
                  <a:srgbClr val="11A715"/>
                </a:solidFill>
                <a:latin typeface="Arial" panose="020B0604020202020204" pitchFamily="34" charset="0"/>
                <a:ea typeface="Calibri" pitchFamily="34" charset="0"/>
                <a:cs typeface="Arial" panose="020B0604020202020204" pitchFamily="34" charset="0"/>
              </a:rPr>
              <a:t>kí</a:t>
            </a:r>
            <a:r>
              <a:rPr lang="en-US" sz="2800" dirty="0">
                <a:solidFill>
                  <a:srgbClr val="11A715"/>
                </a:solidFill>
                <a:latin typeface="Arial" panose="020B0604020202020204" pitchFamily="34" charset="0"/>
                <a:ea typeface="Calibri" pitchFamily="34" charset="0"/>
                <a:cs typeface="Arial" panose="020B0604020202020204" pitchFamily="34" charset="0"/>
              </a:rPr>
              <a:t> </a:t>
            </a:r>
            <a:r>
              <a:rPr lang="en-US" sz="2800" dirty="0" err="1">
                <a:solidFill>
                  <a:srgbClr val="11A715"/>
                </a:solidFill>
                <a:latin typeface="Arial" panose="020B0604020202020204" pitchFamily="34" charset="0"/>
                <a:ea typeface="Calibri" pitchFamily="34" charset="0"/>
                <a:cs typeface="Arial" panose="020B0604020202020204" pitchFamily="34" charset="0"/>
              </a:rPr>
              <a:t>tham</a:t>
            </a:r>
            <a:r>
              <a:rPr lang="en-US" sz="2800" dirty="0">
                <a:solidFill>
                  <a:srgbClr val="11A715"/>
                </a:solidFill>
                <a:latin typeface="Arial" panose="020B0604020202020204" pitchFamily="34" charset="0"/>
                <a:ea typeface="Calibri" pitchFamily="34" charset="0"/>
                <a:cs typeface="Arial" panose="020B0604020202020204" pitchFamily="34" charset="0"/>
              </a:rPr>
              <a:t> </a:t>
            </a:r>
            <a:r>
              <a:rPr lang="en-US" sz="2800" dirty="0" err="1">
                <a:solidFill>
                  <a:srgbClr val="11A715"/>
                </a:solidFill>
                <a:latin typeface="Arial" panose="020B0604020202020204" pitchFamily="34" charset="0"/>
                <a:ea typeface="Calibri" pitchFamily="34" charset="0"/>
                <a:cs typeface="Arial" panose="020B0604020202020204" pitchFamily="34" charset="0"/>
              </a:rPr>
              <a:t>gia</a:t>
            </a:r>
            <a:r>
              <a:rPr lang="en-US" sz="2800" dirty="0">
                <a:solidFill>
                  <a:srgbClr val="11A715"/>
                </a:solidFill>
                <a:latin typeface="Arial" panose="020B0604020202020204" pitchFamily="34" charset="0"/>
                <a:ea typeface="Calibri" pitchFamily="34" charset="0"/>
                <a:cs typeface="Arial" panose="020B0604020202020204" pitchFamily="34" charset="0"/>
              </a:rPr>
              <a:t> </a:t>
            </a:r>
            <a:r>
              <a:rPr lang="en-US" sz="2800" dirty="0" err="1">
                <a:solidFill>
                  <a:srgbClr val="11A715"/>
                </a:solidFill>
                <a:latin typeface="Arial" panose="020B0604020202020204" pitchFamily="34" charset="0"/>
                <a:ea typeface="Calibri" pitchFamily="34" charset="0"/>
                <a:cs typeface="Arial" panose="020B0604020202020204" pitchFamily="34" charset="0"/>
              </a:rPr>
              <a:t>câu</a:t>
            </a:r>
            <a:r>
              <a:rPr lang="en-US" sz="2800" dirty="0">
                <a:solidFill>
                  <a:srgbClr val="11A715"/>
                </a:solidFill>
                <a:latin typeface="Arial" panose="020B0604020202020204" pitchFamily="34" charset="0"/>
                <a:ea typeface="Calibri" pitchFamily="34" charset="0"/>
                <a:cs typeface="Arial" panose="020B0604020202020204" pitchFamily="34" charset="0"/>
              </a:rPr>
              <a:t> </a:t>
            </a:r>
            <a:r>
              <a:rPr lang="en-US" sz="2800" dirty="0" err="1">
                <a:solidFill>
                  <a:srgbClr val="11A715"/>
                </a:solidFill>
                <a:latin typeface="Arial" panose="020B0604020202020204" pitchFamily="34" charset="0"/>
                <a:ea typeface="Calibri" pitchFamily="34" charset="0"/>
                <a:cs typeface="Arial" panose="020B0604020202020204" pitchFamily="34" charset="0"/>
              </a:rPr>
              <a:t>lạc</a:t>
            </a:r>
            <a:r>
              <a:rPr lang="en-US" sz="2800" dirty="0">
                <a:solidFill>
                  <a:srgbClr val="11A715"/>
                </a:solidFill>
                <a:latin typeface="Arial" panose="020B0604020202020204" pitchFamily="34" charset="0"/>
                <a:ea typeface="Calibri" pitchFamily="34" charset="0"/>
                <a:cs typeface="Arial" panose="020B0604020202020204" pitchFamily="34" charset="0"/>
              </a:rPr>
              <a:t> </a:t>
            </a:r>
            <a:r>
              <a:rPr lang="en-US" sz="2800" dirty="0" err="1">
                <a:solidFill>
                  <a:srgbClr val="11A715"/>
                </a:solidFill>
                <a:latin typeface="Arial" panose="020B0604020202020204" pitchFamily="34" charset="0"/>
                <a:ea typeface="Calibri" pitchFamily="34" charset="0"/>
                <a:cs typeface="Arial" panose="020B0604020202020204" pitchFamily="34" charset="0"/>
              </a:rPr>
              <a:t>bộ</a:t>
            </a:r>
            <a:r>
              <a:rPr lang="en-US" sz="2800" dirty="0">
                <a:solidFill>
                  <a:srgbClr val="11A715"/>
                </a:solidFill>
                <a:latin typeface="Arial" panose="020B0604020202020204" pitchFamily="34" charset="0"/>
                <a:ea typeface="Calibri" pitchFamily="34" charset="0"/>
                <a:cs typeface="Arial" panose="020B0604020202020204" pitchFamily="34" charset="0"/>
              </a:rPr>
              <a:t> </a:t>
            </a:r>
            <a:r>
              <a:rPr lang="en-US" sz="2800" dirty="0" err="1">
                <a:solidFill>
                  <a:srgbClr val="11A715"/>
                </a:solidFill>
                <a:latin typeface="Arial" panose="020B0604020202020204" pitchFamily="34" charset="0"/>
                <a:ea typeface="Calibri" pitchFamily="34" charset="0"/>
                <a:cs typeface="Arial" panose="020B0604020202020204" pitchFamily="34" charset="0"/>
              </a:rPr>
              <a:t>của</a:t>
            </a:r>
            <a:r>
              <a:rPr lang="en-US" sz="2800" dirty="0">
                <a:solidFill>
                  <a:srgbClr val="11A715"/>
                </a:solidFill>
                <a:latin typeface="Arial" panose="020B0604020202020204" pitchFamily="34" charset="0"/>
                <a:ea typeface="Calibri" pitchFamily="34" charset="0"/>
                <a:cs typeface="Arial" panose="020B0604020202020204" pitchFamily="34" charset="0"/>
              </a:rPr>
              <a:t> </a:t>
            </a:r>
            <a:r>
              <a:rPr lang="en-US" sz="2800" dirty="0" err="1">
                <a:solidFill>
                  <a:srgbClr val="11A715"/>
                </a:solidFill>
                <a:latin typeface="Arial" panose="020B0604020202020204" pitchFamily="34" charset="0"/>
                <a:ea typeface="Calibri" pitchFamily="34" charset="0"/>
                <a:cs typeface="Arial" panose="020B0604020202020204" pitchFamily="34" charset="0"/>
              </a:rPr>
              <a:t>từng</a:t>
            </a:r>
            <a:r>
              <a:rPr lang="en-US" sz="2800" dirty="0">
                <a:solidFill>
                  <a:srgbClr val="11A715"/>
                </a:solidFill>
                <a:latin typeface="Arial" panose="020B0604020202020204" pitchFamily="34" charset="0"/>
                <a:ea typeface="Calibri" pitchFamily="34" charset="0"/>
                <a:cs typeface="Arial" panose="020B0604020202020204" pitchFamily="34" charset="0"/>
              </a:rPr>
              <a:t> </a:t>
            </a:r>
            <a:r>
              <a:rPr lang="en-US" sz="2800" dirty="0" err="1">
                <a:solidFill>
                  <a:srgbClr val="11A715"/>
                </a:solidFill>
                <a:latin typeface="Arial" panose="020B0604020202020204" pitchFamily="34" charset="0"/>
                <a:ea typeface="Calibri" pitchFamily="34" charset="0"/>
                <a:cs typeface="Arial" panose="020B0604020202020204" pitchFamily="34" charset="0"/>
              </a:rPr>
              <a:t>bạn</a:t>
            </a:r>
            <a:r>
              <a:rPr lang="en-US" sz="2800" dirty="0">
                <a:solidFill>
                  <a:srgbClr val="11A715"/>
                </a:solidFill>
                <a:latin typeface="Arial" panose="020B0604020202020204" pitchFamily="34" charset="0"/>
                <a:ea typeface="Calibri" pitchFamily="34" charset="0"/>
                <a:cs typeface="Arial" panose="020B0604020202020204" pitchFamily="34" charset="0"/>
              </a:rPr>
              <a:t> </a:t>
            </a:r>
            <a:r>
              <a:rPr lang="en-US" sz="2800" dirty="0" err="1">
                <a:solidFill>
                  <a:srgbClr val="11A715"/>
                </a:solidFill>
                <a:latin typeface="Arial" panose="020B0604020202020204" pitchFamily="34" charset="0"/>
                <a:ea typeface="Calibri" pitchFamily="34" charset="0"/>
                <a:cs typeface="Arial" panose="020B0604020202020204" pitchFamily="34" charset="0"/>
              </a:rPr>
              <a:t>trong</a:t>
            </a:r>
            <a:r>
              <a:rPr lang="en-US" sz="2800" dirty="0">
                <a:solidFill>
                  <a:srgbClr val="11A715"/>
                </a:solidFill>
                <a:latin typeface="Arial" panose="020B0604020202020204" pitchFamily="34" charset="0"/>
                <a:ea typeface="Calibri" pitchFamily="34" charset="0"/>
                <a:cs typeface="Arial" panose="020B0604020202020204" pitchFamily="34" charset="0"/>
              </a:rPr>
              <a:t> </a:t>
            </a:r>
            <a:r>
              <a:rPr lang="en-US" sz="2800" dirty="0" err="1">
                <a:solidFill>
                  <a:srgbClr val="11A715"/>
                </a:solidFill>
                <a:latin typeface="Arial" panose="020B0604020202020204" pitchFamily="34" charset="0"/>
                <a:ea typeface="Calibri" pitchFamily="34" charset="0"/>
                <a:cs typeface="Arial" panose="020B0604020202020204" pitchFamily="34" charset="0"/>
              </a:rPr>
              <a:t>lớp</a:t>
            </a:r>
            <a:r>
              <a:rPr lang="en-US" sz="2800" dirty="0">
                <a:solidFill>
                  <a:srgbClr val="11A715"/>
                </a:solidFill>
                <a:latin typeface="Arial" panose="020B0604020202020204" pitchFamily="34" charset="0"/>
                <a:ea typeface="Calibri" pitchFamily="34" charset="0"/>
                <a:cs typeface="Arial" panose="020B0604020202020204" pitchFamily="34" charset="0"/>
              </a:rPr>
              <a:t> </a:t>
            </a:r>
            <a:endParaRPr lang="en-US" sz="2800" dirty="0">
              <a:solidFill>
                <a:srgbClr val="11A715"/>
              </a:solidFill>
              <a:latin typeface="Arial" panose="020B0604020202020204" pitchFamily="34" charset="0"/>
              <a:cs typeface="Arial" panose="020B0604020202020204" pitchFamily="34" charset="0"/>
            </a:endParaRPr>
          </a:p>
        </p:txBody>
      </p:sp>
      <p:sp>
        <p:nvSpPr>
          <p:cNvPr id="14" name="Rounded Rectangle 13"/>
          <p:cNvSpPr/>
          <p:nvPr/>
        </p:nvSpPr>
        <p:spPr>
          <a:xfrm rot="5400000">
            <a:off x="8508551" y="3178051"/>
            <a:ext cx="6476820" cy="557726"/>
          </a:xfrm>
          <a:prstGeom prst="roundRect">
            <a:avLst/>
          </a:prstGeom>
          <a:solidFill>
            <a:srgbClr val="28AE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FFFF00"/>
                </a:solidFill>
                <a:latin typeface="Arial" pitchFamily="34" charset="0"/>
                <a:cs typeface="Arial" pitchFamily="34" charset="0"/>
              </a:rPr>
              <a:t>HOẠT ĐỘNG HÌNH THÀNH KIẾN THỨC</a:t>
            </a:r>
            <a:endParaRPr lang="vi-VN" sz="2200" b="1" dirty="0">
              <a:solidFill>
                <a:srgbClr val="FFFF00"/>
              </a:solidFill>
              <a:latin typeface="Arial" pitchFamily="34" charset="0"/>
              <a:cs typeface="Arial" pitchFamily="34" charset="0"/>
            </a:endParaRPr>
          </a:p>
        </p:txBody>
      </p:sp>
      <p:sp>
        <p:nvSpPr>
          <p:cNvPr id="16" name="Rectangle 15"/>
          <p:cNvSpPr/>
          <p:nvPr/>
        </p:nvSpPr>
        <p:spPr>
          <a:xfrm>
            <a:off x="2668917" y="5931168"/>
            <a:ext cx="2557931" cy="461665"/>
          </a:xfrm>
          <a:prstGeom prst="rect">
            <a:avLst/>
          </a:prstGeom>
          <a:solidFill>
            <a:srgbClr val="FF0000"/>
          </a:solidFill>
          <a:ln>
            <a:solidFill>
              <a:srgbClr val="FFFF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sz="2400" b="1" i="1" dirty="0" err="1">
                <a:solidFill>
                  <a:schemeClr val="bg1"/>
                </a:solidFill>
                <a:latin typeface="Times New Roman" pitchFamily="18" charset="0"/>
                <a:cs typeface="Times New Roman" pitchFamily="18" charset="0"/>
              </a:rPr>
              <a:t>Thời</a:t>
            </a:r>
            <a:r>
              <a:rPr lang="en-US" sz="2400" b="1" i="1" dirty="0">
                <a:solidFill>
                  <a:schemeClr val="bg1"/>
                </a:solidFill>
                <a:latin typeface="Times New Roman" pitchFamily="18" charset="0"/>
                <a:cs typeface="Times New Roman" pitchFamily="18" charset="0"/>
              </a:rPr>
              <a:t> </a:t>
            </a:r>
            <a:r>
              <a:rPr lang="en-US" sz="2400" b="1" i="1" dirty="0" err="1">
                <a:solidFill>
                  <a:schemeClr val="bg1"/>
                </a:solidFill>
                <a:latin typeface="Times New Roman" pitchFamily="18" charset="0"/>
                <a:cs typeface="Times New Roman" pitchFamily="18" charset="0"/>
              </a:rPr>
              <a:t>gian</a:t>
            </a:r>
            <a:r>
              <a:rPr lang="en-US" sz="2400" b="1" i="1" dirty="0">
                <a:solidFill>
                  <a:schemeClr val="bg1"/>
                </a:solidFill>
                <a:latin typeface="Times New Roman" pitchFamily="18" charset="0"/>
                <a:cs typeface="Times New Roman" pitchFamily="18" charset="0"/>
              </a:rPr>
              <a:t>: 4 </a:t>
            </a:r>
            <a:r>
              <a:rPr lang="en-US" sz="2400" b="1" i="1" dirty="0" err="1">
                <a:solidFill>
                  <a:schemeClr val="bg1"/>
                </a:solidFill>
                <a:latin typeface="Times New Roman" pitchFamily="18" charset="0"/>
                <a:cs typeface="Times New Roman" pitchFamily="18" charset="0"/>
              </a:rPr>
              <a:t>phút</a:t>
            </a:r>
            <a:endParaRPr lang="vi-VN" sz="2400" i="1" dirty="0">
              <a:solidFill>
                <a:schemeClr val="bg1"/>
              </a:solidFill>
              <a:latin typeface="Times New Roman" pitchFamily="18" charset="0"/>
              <a:cs typeface="Times New Roman" pitchFamily="18" charset="0"/>
            </a:endParaRPr>
          </a:p>
        </p:txBody>
      </p:sp>
      <p:pic>
        <p:nvPicPr>
          <p:cNvPr id="17" name="Picture 16">
            <a:extLst>
              <a:ext uri="{FF2B5EF4-FFF2-40B4-BE49-F238E27FC236}">
                <a16:creationId xmlns:a16="http://schemas.microsoft.com/office/drawing/2014/main" id="{F5F0387D-CEB3-4D01-B097-E93181CF9E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9827" y="4613017"/>
            <a:ext cx="2082307" cy="2082307"/>
          </a:xfrm>
          <a:prstGeom prst="rect">
            <a:avLst/>
          </a:prstGeom>
        </p:spPr>
      </p:pic>
    </p:spTree>
    <p:extLst>
      <p:ext uri="{BB962C8B-B14F-4D97-AF65-F5344CB8AC3E}">
        <p14:creationId xmlns:p14="http://schemas.microsoft.com/office/powerpoint/2010/main" val="3326081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2" grpId="0"/>
      <p:bldP spid="13" grpId="0"/>
      <p:bldP spid="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44792" y="830618"/>
            <a:ext cx="3481600" cy="523220"/>
          </a:xfrm>
          <a:prstGeom prst="rect">
            <a:avLst/>
          </a:prstGeom>
          <a:solidFill>
            <a:schemeClr val="accent4">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a:r>
              <a:rPr lang="en-US" sz="2800" b="1" dirty="0" err="1">
                <a:latin typeface="Arial" panose="020B0604020202020204" pitchFamily="34" charset="0"/>
                <a:cs typeface="Arial" panose="020B0604020202020204" pitchFamily="34" charset="0"/>
              </a:rPr>
              <a:t>Ví</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dụ</a:t>
            </a:r>
            <a:r>
              <a:rPr lang="en-US" sz="2800" b="1" dirty="0">
                <a:latin typeface="Arial" panose="020B0604020202020204" pitchFamily="34" charset="0"/>
                <a:cs typeface="Arial" panose="020B0604020202020204" pitchFamily="34" charset="0"/>
              </a:rPr>
              <a:t> 1: (SGK-T4</a:t>
            </a:r>
            <a:r>
              <a:rPr lang="en-US" sz="2800" dirty="0">
                <a:latin typeface="Arial" panose="020B0604020202020204" pitchFamily="34" charset="0"/>
                <a:cs typeface="Arial" panose="020B0604020202020204" pitchFamily="34" charset="0"/>
              </a:rPr>
              <a:t>)</a:t>
            </a:r>
            <a:endParaRPr lang="vi-VN" sz="2800" dirty="0">
              <a:latin typeface="Arial" panose="020B0604020202020204" pitchFamily="34" charset="0"/>
              <a:cs typeface="Arial" panose="020B0604020202020204" pitchFamily="34" charset="0"/>
            </a:endParaRPr>
          </a:p>
        </p:txBody>
      </p:sp>
      <p:sp>
        <p:nvSpPr>
          <p:cNvPr id="3" name="AutoShape 4" descr="Câu Lạc Bộ Bóng Bàn Quán La Xã ở Quận Bắc Từ Liêm, Hà Nội | Foody.v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4" name="AutoShape 6" descr="Câu Lạc Bộ Bóng Bàn Quán La Xã"/>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7" name="AutoShape 8" descr="Câu Lạc Bộ Bóng Bàn Quán La Xã ở Quận Bắc Từ Liêm, Hà Nội | Foody.v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11" name="AutoShape 10" descr="Câu Lạc Bộ Bóng Bàn Quán La Xã"/>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12" name="AutoShape 12" descr="Câu lạc bộ bóng bàn Hà Nội - Địa điểm đánh bóng hay nhất hiện nay"/>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13" name="AutoShape 14" descr="Câu lạc bộ bóng bàn Hà Nội - Địa điểm đánh bóng hay nhất hiện nay"/>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14" name="AutoShape 16" descr="Địa điểm CLB bóng bàn ở Hà Nội"/>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9" name="Rectangle 8"/>
          <p:cNvSpPr/>
          <p:nvPr/>
        </p:nvSpPr>
        <p:spPr>
          <a:xfrm>
            <a:off x="164696" y="1600278"/>
            <a:ext cx="5544432" cy="1015663"/>
          </a:xfrm>
          <a:prstGeom prst="rect">
            <a:avLst/>
          </a:prstGeom>
        </p:spPr>
        <p:txBody>
          <a:bodyPr wrap="square">
            <a:spAutoFit/>
          </a:bodyPr>
          <a:lstStyle/>
          <a:p>
            <a:r>
              <a:rPr lang="en-US" sz="3000" dirty="0">
                <a:solidFill>
                  <a:srgbClr val="00B050"/>
                </a:solidFill>
                <a:latin typeface="Arial" panose="020B0604020202020204" pitchFamily="34" charset="0"/>
                <a:cs typeface="Arial" panose="020B0604020202020204" pitchFamily="34" charset="0"/>
              </a:rPr>
              <a:t>b) </a:t>
            </a:r>
            <a:r>
              <a:rPr lang="en-US" sz="3000" dirty="0" err="1">
                <a:solidFill>
                  <a:srgbClr val="00B050"/>
                </a:solidFill>
                <a:latin typeface="Arial" panose="020B0604020202020204" pitchFamily="34" charset="0"/>
                <a:cs typeface="Arial" panose="020B0604020202020204" pitchFamily="34" charset="0"/>
              </a:rPr>
              <a:t>Số</a:t>
            </a:r>
            <a:r>
              <a:rPr lang="en-US" sz="3000" dirty="0">
                <a:solidFill>
                  <a:srgbClr val="00B050"/>
                </a:solidFill>
                <a:latin typeface="Arial" panose="020B0604020202020204" pitchFamily="34" charset="0"/>
                <a:cs typeface="Arial" panose="020B0604020202020204" pitchFamily="34" charset="0"/>
              </a:rPr>
              <a:t> </a:t>
            </a:r>
            <a:r>
              <a:rPr lang="en-US" sz="3000" dirty="0" err="1">
                <a:solidFill>
                  <a:srgbClr val="00B050"/>
                </a:solidFill>
                <a:latin typeface="Arial" panose="020B0604020202020204" pitchFamily="34" charset="0"/>
                <a:cs typeface="Arial" panose="020B0604020202020204" pitchFamily="34" charset="0"/>
              </a:rPr>
              <a:t>học</a:t>
            </a:r>
            <a:r>
              <a:rPr lang="en-US" sz="3000" dirty="0">
                <a:solidFill>
                  <a:srgbClr val="00B050"/>
                </a:solidFill>
                <a:latin typeface="Arial" panose="020B0604020202020204" pitchFamily="34" charset="0"/>
                <a:cs typeface="Arial" panose="020B0604020202020204" pitchFamily="34" charset="0"/>
              </a:rPr>
              <a:t> </a:t>
            </a:r>
            <a:r>
              <a:rPr lang="en-US" sz="3000" dirty="0" err="1">
                <a:solidFill>
                  <a:srgbClr val="00B050"/>
                </a:solidFill>
                <a:latin typeface="Arial" panose="020B0604020202020204" pitchFamily="34" charset="0"/>
                <a:cs typeface="Arial" panose="020B0604020202020204" pitchFamily="34" charset="0"/>
              </a:rPr>
              <a:t>sinh</a:t>
            </a:r>
            <a:r>
              <a:rPr lang="en-US" sz="3000" dirty="0">
                <a:solidFill>
                  <a:srgbClr val="00B050"/>
                </a:solidFill>
                <a:latin typeface="Arial" panose="020B0604020202020204" pitchFamily="34" charset="0"/>
                <a:cs typeface="Arial" panose="020B0604020202020204" pitchFamily="34" charset="0"/>
              </a:rPr>
              <a:t> </a:t>
            </a:r>
            <a:r>
              <a:rPr lang="en-US" sz="3000" dirty="0" err="1">
                <a:solidFill>
                  <a:srgbClr val="00B050"/>
                </a:solidFill>
                <a:latin typeface="Arial" panose="020B0604020202020204" pitchFamily="34" charset="0"/>
                <a:cs typeface="Arial" panose="020B0604020202020204" pitchFamily="34" charset="0"/>
              </a:rPr>
              <a:t>lớp</a:t>
            </a:r>
            <a:r>
              <a:rPr lang="en-US" sz="3000" dirty="0">
                <a:solidFill>
                  <a:srgbClr val="00B050"/>
                </a:solidFill>
                <a:latin typeface="Arial" panose="020B0604020202020204" pitchFamily="34" charset="0"/>
                <a:cs typeface="Arial" panose="020B0604020202020204" pitchFamily="34" charset="0"/>
              </a:rPr>
              <a:t> 6A </a:t>
            </a:r>
            <a:r>
              <a:rPr lang="en-US" sz="3000" dirty="0" err="1">
                <a:solidFill>
                  <a:srgbClr val="00B050"/>
                </a:solidFill>
                <a:latin typeface="Arial" panose="020B0604020202020204" pitchFamily="34" charset="0"/>
                <a:cs typeface="Arial" panose="020B0604020202020204" pitchFamily="34" charset="0"/>
              </a:rPr>
              <a:t>theo</a:t>
            </a:r>
            <a:r>
              <a:rPr lang="en-US" sz="3000" dirty="0">
                <a:solidFill>
                  <a:srgbClr val="00B050"/>
                </a:solidFill>
                <a:latin typeface="Arial" panose="020B0604020202020204" pitchFamily="34" charset="0"/>
                <a:cs typeface="Arial" panose="020B0604020202020204" pitchFamily="34" charset="0"/>
              </a:rPr>
              <a:t> </a:t>
            </a:r>
            <a:r>
              <a:rPr lang="en-US" sz="3000" dirty="0" err="1">
                <a:solidFill>
                  <a:srgbClr val="00B050"/>
                </a:solidFill>
                <a:latin typeface="Arial" panose="020B0604020202020204" pitchFamily="34" charset="0"/>
                <a:cs typeface="Arial" panose="020B0604020202020204" pitchFamily="34" charset="0"/>
              </a:rPr>
              <a:t>thống</a:t>
            </a:r>
            <a:r>
              <a:rPr lang="en-US" sz="3000" dirty="0">
                <a:solidFill>
                  <a:srgbClr val="00B050"/>
                </a:solidFill>
                <a:latin typeface="Arial" panose="020B0604020202020204" pitchFamily="34" charset="0"/>
                <a:cs typeface="Arial" panose="020B0604020202020204" pitchFamily="34" charset="0"/>
              </a:rPr>
              <a:t> </a:t>
            </a:r>
            <a:r>
              <a:rPr lang="en-US" sz="3000" dirty="0" err="1">
                <a:solidFill>
                  <a:srgbClr val="00B050"/>
                </a:solidFill>
                <a:latin typeface="Arial" panose="020B0604020202020204" pitchFamily="34" charset="0"/>
                <a:cs typeface="Arial" panose="020B0604020202020204" pitchFamily="34" charset="0"/>
              </a:rPr>
              <a:t>kê</a:t>
            </a:r>
            <a:r>
              <a:rPr lang="en-US" sz="3000" dirty="0">
                <a:solidFill>
                  <a:srgbClr val="00B050"/>
                </a:solidFill>
                <a:latin typeface="Arial" panose="020B0604020202020204" pitchFamily="34" charset="0"/>
                <a:cs typeface="Arial" panose="020B0604020202020204" pitchFamily="34" charset="0"/>
              </a:rPr>
              <a:t> </a:t>
            </a:r>
            <a:r>
              <a:rPr lang="en-US" sz="3000" dirty="0" err="1">
                <a:solidFill>
                  <a:srgbClr val="00B050"/>
                </a:solidFill>
                <a:latin typeface="Arial" panose="020B0604020202020204" pitchFamily="34" charset="0"/>
                <a:cs typeface="Arial" panose="020B0604020202020204" pitchFamily="34" charset="0"/>
              </a:rPr>
              <a:t>của</a:t>
            </a:r>
            <a:r>
              <a:rPr lang="en-US" sz="3000" dirty="0">
                <a:solidFill>
                  <a:srgbClr val="00B050"/>
                </a:solidFill>
                <a:latin typeface="Arial" panose="020B0604020202020204" pitchFamily="34" charset="0"/>
                <a:cs typeface="Arial" panose="020B0604020202020204" pitchFamily="34" charset="0"/>
              </a:rPr>
              <a:t> </a:t>
            </a:r>
            <a:r>
              <a:rPr lang="en-US" sz="3000" dirty="0" err="1">
                <a:solidFill>
                  <a:srgbClr val="00B050"/>
                </a:solidFill>
                <a:latin typeface="Arial" panose="020B0604020202020204" pitchFamily="34" charset="0"/>
                <a:cs typeface="Arial" panose="020B0604020202020204" pitchFamily="34" charset="0"/>
              </a:rPr>
              <a:t>bạn</a:t>
            </a:r>
            <a:r>
              <a:rPr lang="en-US" sz="3000" dirty="0">
                <a:solidFill>
                  <a:srgbClr val="00B050"/>
                </a:solidFill>
                <a:latin typeface="Arial" panose="020B0604020202020204" pitchFamily="34" charset="0"/>
                <a:cs typeface="Arial" panose="020B0604020202020204" pitchFamily="34" charset="0"/>
              </a:rPr>
              <a:t> </a:t>
            </a:r>
            <a:r>
              <a:rPr lang="en-US" sz="3000" dirty="0" err="1">
                <a:solidFill>
                  <a:srgbClr val="00B050"/>
                </a:solidFill>
                <a:latin typeface="Arial" panose="020B0604020202020204" pitchFamily="34" charset="0"/>
                <a:cs typeface="Arial" panose="020B0604020202020204" pitchFamily="34" charset="0"/>
              </a:rPr>
              <a:t>lớp</a:t>
            </a:r>
            <a:r>
              <a:rPr lang="en-US" sz="3000" dirty="0">
                <a:solidFill>
                  <a:srgbClr val="00B050"/>
                </a:solidFill>
                <a:latin typeface="Arial" panose="020B0604020202020204" pitchFamily="34" charset="0"/>
                <a:cs typeface="Arial" panose="020B0604020202020204" pitchFamily="34" charset="0"/>
              </a:rPr>
              <a:t> </a:t>
            </a:r>
            <a:r>
              <a:rPr lang="en-US" sz="3000" dirty="0" err="1">
                <a:solidFill>
                  <a:srgbClr val="00B050"/>
                </a:solidFill>
                <a:latin typeface="Arial" panose="020B0604020202020204" pitchFamily="34" charset="0"/>
                <a:cs typeface="Arial" panose="020B0604020202020204" pitchFamily="34" charset="0"/>
              </a:rPr>
              <a:t>trưởng</a:t>
            </a:r>
            <a:r>
              <a:rPr lang="en-US" sz="3000" dirty="0">
                <a:solidFill>
                  <a:srgbClr val="00B050"/>
                </a:solidFill>
                <a:latin typeface="Arial" panose="020B0604020202020204" pitchFamily="34" charset="0"/>
                <a:cs typeface="Arial" panose="020B0604020202020204" pitchFamily="34" charset="0"/>
              </a:rPr>
              <a:t> </a:t>
            </a:r>
            <a:r>
              <a:rPr lang="en-US" sz="3000" dirty="0" err="1">
                <a:solidFill>
                  <a:srgbClr val="00B050"/>
                </a:solidFill>
                <a:latin typeface="Arial" panose="020B0604020202020204" pitchFamily="34" charset="0"/>
                <a:cs typeface="Arial" panose="020B0604020202020204" pitchFamily="34" charset="0"/>
              </a:rPr>
              <a:t>là</a:t>
            </a:r>
            <a:r>
              <a:rPr lang="en-US" sz="3000" dirty="0">
                <a:solidFill>
                  <a:srgbClr val="00B050"/>
                </a:solidFill>
                <a:latin typeface="Arial" panose="020B0604020202020204" pitchFamily="34" charset="0"/>
                <a:cs typeface="Arial" panose="020B0604020202020204" pitchFamily="34" charset="0"/>
              </a:rPr>
              <a:t>: </a:t>
            </a:r>
            <a:endParaRPr lang="vi-VN" sz="3000" dirty="0">
              <a:solidFill>
                <a:srgbClr val="00B050"/>
              </a:solidFill>
              <a:latin typeface="Arial" panose="020B0604020202020204" pitchFamily="34" charset="0"/>
              <a:cs typeface="Arial" panose="020B0604020202020204" pitchFamily="34" charset="0"/>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121136811"/>
              </p:ext>
            </p:extLst>
          </p:nvPr>
        </p:nvGraphicFramePr>
        <p:xfrm>
          <a:off x="387350" y="2900363"/>
          <a:ext cx="3311525" cy="346075"/>
        </p:xfrm>
        <a:graphic>
          <a:graphicData uri="http://schemas.openxmlformats.org/presentationml/2006/ole">
            <mc:AlternateContent xmlns:mc="http://schemas.openxmlformats.org/markup-compatibility/2006">
              <mc:Choice xmlns:v="urn:schemas-microsoft-com:vml" Requires="v">
                <p:oleObj name="Equation" r:id="rId2" imgW="3149280" imgH="330120" progId="Equation.DSMT4">
                  <p:embed/>
                </p:oleObj>
              </mc:Choice>
              <mc:Fallback>
                <p:oleObj name="Equation" r:id="rId2" imgW="3149280" imgH="330120" progId="Equation.DSMT4">
                  <p:embed/>
                  <p:pic>
                    <p:nvPicPr>
                      <p:cNvPr id="10" name="Object 9"/>
                      <p:cNvPicPr/>
                      <p:nvPr/>
                    </p:nvPicPr>
                    <p:blipFill>
                      <a:blip r:embed="rId3"/>
                      <a:stretch>
                        <a:fillRect/>
                      </a:stretch>
                    </p:blipFill>
                    <p:spPr>
                      <a:xfrm>
                        <a:off x="387350" y="2900363"/>
                        <a:ext cx="3311525" cy="346075"/>
                      </a:xfrm>
                      <a:prstGeom prst="rect">
                        <a:avLst/>
                      </a:prstGeom>
                    </p:spPr>
                  </p:pic>
                </p:oleObj>
              </mc:Fallback>
            </mc:AlternateContent>
          </a:graphicData>
        </a:graphic>
      </p:graphicFrame>
      <p:sp>
        <p:nvSpPr>
          <p:cNvPr id="17" name="Rectangle 16"/>
          <p:cNvSpPr/>
          <p:nvPr/>
        </p:nvSpPr>
        <p:spPr>
          <a:xfrm>
            <a:off x="3685516" y="2803489"/>
            <a:ext cx="1864613" cy="523220"/>
          </a:xfrm>
          <a:prstGeom prst="rect">
            <a:avLst/>
          </a:prstGeom>
        </p:spPr>
        <p:txBody>
          <a:bodyPr wrap="none">
            <a:spAutoFit/>
          </a:bodyPr>
          <a:lstStyle/>
          <a:p>
            <a:r>
              <a:rPr lang="en-US" sz="2800" dirty="0">
                <a:solidFill>
                  <a:srgbClr val="00B050"/>
                </a:solidFill>
                <a:latin typeface="Arial" panose="020B0604020202020204" pitchFamily="34" charset="0"/>
                <a:cs typeface="Arial" panose="020B0604020202020204" pitchFamily="34" charset="0"/>
              </a:rPr>
              <a:t>(</a:t>
            </a:r>
            <a:r>
              <a:rPr lang="en-US" sz="2800" dirty="0" err="1">
                <a:solidFill>
                  <a:srgbClr val="00B050"/>
                </a:solidFill>
                <a:latin typeface="Arial" panose="020B0604020202020204" pitchFamily="34" charset="0"/>
                <a:cs typeface="Arial" panose="020B0604020202020204" pitchFamily="34" charset="0"/>
              </a:rPr>
              <a:t>học</a:t>
            </a:r>
            <a:r>
              <a:rPr lang="en-US" sz="2800" dirty="0">
                <a:solidFill>
                  <a:srgbClr val="00B050"/>
                </a:solidFill>
                <a:latin typeface="Arial" panose="020B0604020202020204" pitchFamily="34" charset="0"/>
                <a:cs typeface="Arial" panose="020B0604020202020204" pitchFamily="34" charset="0"/>
              </a:rPr>
              <a:t> </a:t>
            </a:r>
            <a:r>
              <a:rPr lang="en-US" sz="2800" dirty="0" err="1">
                <a:solidFill>
                  <a:srgbClr val="00B050"/>
                </a:solidFill>
                <a:latin typeface="Arial" panose="020B0604020202020204" pitchFamily="34" charset="0"/>
                <a:cs typeface="Arial" panose="020B0604020202020204" pitchFamily="34" charset="0"/>
              </a:rPr>
              <a:t>sinh</a:t>
            </a:r>
            <a:r>
              <a:rPr lang="en-US" sz="2800" dirty="0">
                <a:solidFill>
                  <a:srgbClr val="00B050"/>
                </a:solidFill>
                <a:latin typeface="Arial" panose="020B0604020202020204" pitchFamily="34" charset="0"/>
                <a:cs typeface="Arial" panose="020B0604020202020204" pitchFamily="34" charset="0"/>
              </a:rPr>
              <a:t>) </a:t>
            </a:r>
            <a:endParaRPr lang="vi-VN" sz="2800" dirty="0">
              <a:solidFill>
                <a:srgbClr val="00B050"/>
              </a:solidFill>
              <a:latin typeface="Arial" panose="020B0604020202020204" pitchFamily="34" charset="0"/>
              <a:cs typeface="Arial" panose="020B0604020202020204" pitchFamily="34" charset="0"/>
            </a:endParaRPr>
          </a:p>
        </p:txBody>
      </p:sp>
      <p:sp>
        <p:nvSpPr>
          <p:cNvPr id="27" name="Rectangle 8"/>
          <p:cNvSpPr>
            <a:spLocks noChangeArrowheads="1"/>
          </p:cNvSpPr>
          <p:nvPr/>
        </p:nvSpPr>
        <p:spPr bwMode="auto">
          <a:xfrm>
            <a:off x="232224" y="3568728"/>
            <a:ext cx="5588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n-US" sz="2800" dirty="0" err="1">
                <a:latin typeface="Arial" panose="020B0604020202020204" pitchFamily="34" charset="0"/>
                <a:ea typeface="Calibri" pitchFamily="34" charset="0"/>
                <a:cs typeface="Arial" panose="020B0604020202020204" pitchFamily="34" charset="0"/>
              </a:rPr>
              <a:t>D</a:t>
            </a:r>
            <a:r>
              <a:rPr kumimoji="0" lang="en-US" sz="2800" b="0" i="0" u="none" strike="noStrike" cap="none" normalizeH="0" baseline="0" dirty="0" err="1">
                <a:ln>
                  <a:noFill/>
                </a:ln>
                <a:solidFill>
                  <a:schemeClr val="tx1"/>
                </a:solidFill>
                <a:effectLst/>
                <a:latin typeface="Arial" panose="020B0604020202020204" pitchFamily="34" charset="0"/>
                <a:ea typeface="Calibri" pitchFamily="34" charset="0"/>
                <a:cs typeface="Arial" panose="020B0604020202020204" pitchFamily="34" charset="0"/>
              </a:rPr>
              <a:t>ãy</a:t>
            </a:r>
            <a:r>
              <a:rPr kumimoji="0" lang="en-US" sz="2800" b="0" i="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rPr>
              <a:t> </a:t>
            </a:r>
            <a:r>
              <a:rPr kumimoji="0" lang="en-US" sz="2800" b="0" i="0" u="none" strike="noStrike" cap="none" normalizeH="0" baseline="0" dirty="0" err="1">
                <a:ln>
                  <a:noFill/>
                </a:ln>
                <a:solidFill>
                  <a:schemeClr val="tx1"/>
                </a:solidFill>
                <a:effectLst/>
                <a:latin typeface="Arial" panose="020B0604020202020204" pitchFamily="34" charset="0"/>
                <a:ea typeface="Calibri" pitchFamily="34" charset="0"/>
                <a:cs typeface="Arial" panose="020B0604020202020204" pitchFamily="34" charset="0"/>
              </a:rPr>
              <a:t>số</a:t>
            </a:r>
            <a:r>
              <a:rPr kumimoji="0" lang="en-US" sz="2800" b="0" i="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rPr>
              <a:t> </a:t>
            </a:r>
            <a:r>
              <a:rPr kumimoji="0" lang="en-US" sz="2800" b="0" i="0" u="none" strike="noStrike" cap="none" normalizeH="0" baseline="0" dirty="0" err="1">
                <a:ln>
                  <a:noFill/>
                </a:ln>
                <a:solidFill>
                  <a:schemeClr val="tx1"/>
                </a:solidFill>
                <a:effectLst/>
                <a:latin typeface="Arial" panose="020B0604020202020204" pitchFamily="34" charset="0"/>
                <a:ea typeface="Calibri" pitchFamily="34" charset="0"/>
                <a:cs typeface="Arial" panose="020B0604020202020204" pitchFamily="34" charset="0"/>
              </a:rPr>
              <a:t>liệu</a:t>
            </a:r>
            <a:r>
              <a:rPr kumimoji="0" lang="en-US" sz="2800" b="0" i="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rPr>
              <a:t> </a:t>
            </a:r>
            <a:r>
              <a:rPr kumimoji="0" lang="en-US" sz="2800" b="0" i="0" u="none" strike="noStrike" cap="none" normalizeH="0" baseline="0" dirty="0" err="1">
                <a:ln>
                  <a:noFill/>
                </a:ln>
                <a:solidFill>
                  <a:schemeClr val="tx1"/>
                </a:solidFill>
                <a:effectLst/>
                <a:latin typeface="Arial" panose="020B0604020202020204" pitchFamily="34" charset="0"/>
                <a:ea typeface="Calibri" pitchFamily="34" charset="0"/>
                <a:cs typeface="Arial" panose="020B0604020202020204" pitchFamily="34" charset="0"/>
              </a:rPr>
              <a:t>bạn</a:t>
            </a:r>
            <a:r>
              <a:rPr kumimoji="0" lang="en-US" sz="2800" b="0" i="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rPr>
              <a:t> </a:t>
            </a:r>
            <a:r>
              <a:rPr kumimoji="0" lang="en-US" sz="2800" b="0" i="0" u="none" strike="noStrike" cap="none" normalizeH="0" baseline="0" dirty="0" err="1">
                <a:ln>
                  <a:noFill/>
                </a:ln>
                <a:solidFill>
                  <a:schemeClr val="tx1"/>
                </a:solidFill>
                <a:effectLst/>
                <a:latin typeface="Arial" panose="020B0604020202020204" pitchFamily="34" charset="0"/>
                <a:ea typeface="Calibri" pitchFamily="34" charset="0"/>
                <a:cs typeface="Arial" panose="020B0604020202020204" pitchFamily="34" charset="0"/>
              </a:rPr>
              <a:t>lớp</a:t>
            </a:r>
            <a:r>
              <a:rPr kumimoji="0" lang="en-US" sz="2800" b="0" i="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rPr>
              <a:t> </a:t>
            </a:r>
            <a:r>
              <a:rPr kumimoji="0" lang="en-US" sz="2800" b="0" i="0" u="none" strike="noStrike" cap="none" normalizeH="0" baseline="0" dirty="0" err="1">
                <a:ln>
                  <a:noFill/>
                </a:ln>
                <a:solidFill>
                  <a:schemeClr val="tx1"/>
                </a:solidFill>
                <a:effectLst/>
                <a:latin typeface="Arial" panose="020B0604020202020204" pitchFamily="34" charset="0"/>
                <a:ea typeface="Calibri" pitchFamily="34" charset="0"/>
                <a:cs typeface="Arial" panose="020B0604020202020204" pitchFamily="34" charset="0"/>
              </a:rPr>
              <a:t>trưởng</a:t>
            </a:r>
            <a:r>
              <a:rPr kumimoji="0" lang="en-US" sz="2800" b="0" i="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rPr>
              <a:t> </a:t>
            </a:r>
            <a:r>
              <a:rPr kumimoji="0" lang="en-US" sz="2800" b="0" i="0" u="none" strike="noStrike" cap="none" normalizeH="0" baseline="0" dirty="0" err="1">
                <a:ln>
                  <a:noFill/>
                </a:ln>
                <a:solidFill>
                  <a:schemeClr val="tx1"/>
                </a:solidFill>
                <a:effectLst/>
                <a:latin typeface="Arial" panose="020B0604020202020204" pitchFamily="34" charset="0"/>
                <a:ea typeface="Calibri" pitchFamily="34" charset="0"/>
                <a:cs typeface="Arial" panose="020B0604020202020204" pitchFamily="34" charset="0"/>
              </a:rPr>
              <a:t>liệt</a:t>
            </a:r>
            <a:r>
              <a:rPr kumimoji="0" lang="en-US" sz="2800" b="0" i="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rPr>
              <a:t> </a:t>
            </a:r>
            <a:r>
              <a:rPr kumimoji="0" lang="en-US" sz="2800" b="0" i="0" u="none" strike="noStrike" cap="none" normalizeH="0" baseline="0" dirty="0" err="1">
                <a:ln>
                  <a:noFill/>
                </a:ln>
                <a:solidFill>
                  <a:schemeClr val="tx1"/>
                </a:solidFill>
                <a:effectLst/>
                <a:latin typeface="Arial" panose="020B0604020202020204" pitchFamily="34" charset="0"/>
                <a:ea typeface="Calibri" pitchFamily="34" charset="0"/>
                <a:cs typeface="Arial" panose="020B0604020202020204" pitchFamily="34" charset="0"/>
              </a:rPr>
              <a:t>kê</a:t>
            </a:r>
            <a:r>
              <a:rPr kumimoji="0" lang="en-US" sz="2800" b="0" i="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rPr>
              <a:t> </a:t>
            </a:r>
            <a:r>
              <a:rPr kumimoji="0" lang="en-US" sz="2800" b="0" i="0" u="none" strike="noStrike" cap="none" normalizeH="0" baseline="0" dirty="0" err="1">
                <a:ln>
                  <a:noFill/>
                </a:ln>
                <a:solidFill>
                  <a:schemeClr val="tx1"/>
                </a:solidFill>
                <a:effectLst/>
                <a:latin typeface="Arial" panose="020B0604020202020204" pitchFamily="34" charset="0"/>
                <a:ea typeface="Calibri" pitchFamily="34" charset="0"/>
                <a:cs typeface="Arial" panose="020B0604020202020204" pitchFamily="34" charset="0"/>
              </a:rPr>
              <a:t>là</a:t>
            </a:r>
            <a:r>
              <a:rPr kumimoji="0" lang="en-US" sz="2800" b="0" i="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rPr>
              <a:t> </a:t>
            </a:r>
            <a:r>
              <a:rPr kumimoji="0" lang="en-US" sz="2800" b="0" i="0" u="none" strike="noStrike" cap="none" normalizeH="0" baseline="0" dirty="0" err="1">
                <a:ln>
                  <a:noFill/>
                </a:ln>
                <a:solidFill>
                  <a:srgbClr val="FF0000"/>
                </a:solidFill>
                <a:effectLst/>
                <a:latin typeface="Arial" panose="020B0604020202020204" pitchFamily="34" charset="0"/>
                <a:ea typeface="Calibri" pitchFamily="34" charset="0"/>
                <a:cs typeface="Arial" panose="020B0604020202020204" pitchFamily="34" charset="0"/>
              </a:rPr>
              <a:t>không</a:t>
            </a:r>
            <a:r>
              <a:rPr kumimoji="0" lang="en-US" sz="2800" b="0" i="0" u="none" strike="noStrike" cap="none" normalizeH="0" baseline="0" dirty="0">
                <a:ln>
                  <a:noFill/>
                </a:ln>
                <a:solidFill>
                  <a:srgbClr val="FF0000"/>
                </a:solidFill>
                <a:effectLst/>
                <a:latin typeface="Arial" panose="020B0604020202020204" pitchFamily="34" charset="0"/>
                <a:ea typeface="Calibri" pitchFamily="34" charset="0"/>
                <a:cs typeface="Arial" panose="020B0604020202020204" pitchFamily="34" charset="0"/>
              </a:rPr>
              <a:t> </a:t>
            </a:r>
            <a:r>
              <a:rPr kumimoji="0" lang="en-US" sz="2800" b="0" i="0" u="none" strike="noStrike" cap="none" normalizeH="0" baseline="0" dirty="0" err="1">
                <a:ln>
                  <a:noFill/>
                </a:ln>
                <a:solidFill>
                  <a:srgbClr val="FF0000"/>
                </a:solidFill>
                <a:effectLst/>
                <a:latin typeface="Arial" panose="020B0604020202020204" pitchFamily="34" charset="0"/>
                <a:ea typeface="Calibri" pitchFamily="34" charset="0"/>
                <a:cs typeface="Arial" panose="020B0604020202020204" pitchFamily="34" charset="0"/>
              </a:rPr>
              <a:t>hợp</a:t>
            </a:r>
            <a:r>
              <a:rPr kumimoji="0" lang="en-US" sz="2800" b="0" i="0" u="none" strike="noStrike" cap="none" normalizeH="0" baseline="0" dirty="0">
                <a:ln>
                  <a:noFill/>
                </a:ln>
                <a:solidFill>
                  <a:srgbClr val="FF0000"/>
                </a:solidFill>
                <a:effectLst/>
                <a:latin typeface="Arial" panose="020B0604020202020204" pitchFamily="34" charset="0"/>
                <a:ea typeface="Calibri" pitchFamily="34" charset="0"/>
                <a:cs typeface="Arial" panose="020B0604020202020204" pitchFamily="34" charset="0"/>
              </a:rPr>
              <a:t> </a:t>
            </a:r>
            <a:r>
              <a:rPr kumimoji="0" lang="en-US" sz="2800" b="0" i="0" u="none" strike="noStrike" cap="none" normalizeH="0" baseline="0" dirty="0" err="1">
                <a:ln>
                  <a:noFill/>
                </a:ln>
                <a:solidFill>
                  <a:srgbClr val="FF0000"/>
                </a:solidFill>
                <a:effectLst/>
                <a:latin typeface="Arial" panose="020B0604020202020204" pitchFamily="34" charset="0"/>
                <a:ea typeface="Calibri" pitchFamily="34" charset="0"/>
                <a:cs typeface="Arial" panose="020B0604020202020204" pitchFamily="34" charset="0"/>
              </a:rPr>
              <a:t>lí</a:t>
            </a:r>
            <a:r>
              <a:rPr kumimoji="0" lang="en-US" sz="2800" b="0" i="0" u="none" strike="noStrike" cap="none" normalizeH="0" baseline="0" dirty="0">
                <a:ln>
                  <a:noFill/>
                </a:ln>
                <a:solidFill>
                  <a:srgbClr val="FF0000"/>
                </a:solidFill>
                <a:effectLst/>
                <a:latin typeface="Arial" panose="020B0604020202020204" pitchFamily="34" charset="0"/>
                <a:ea typeface="Calibri" pitchFamily="34" charset="0"/>
                <a:cs typeface="Arial" panose="020B0604020202020204" pitchFamily="34" charset="0"/>
              </a:rPr>
              <a:t>.</a:t>
            </a:r>
            <a:endParaRPr kumimoji="0" 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0" name="Rectangle 29"/>
          <p:cNvSpPr/>
          <p:nvPr/>
        </p:nvSpPr>
        <p:spPr>
          <a:xfrm>
            <a:off x="258325" y="4629835"/>
            <a:ext cx="5561899" cy="954107"/>
          </a:xfrm>
          <a:prstGeom prst="rect">
            <a:avLst/>
          </a:prstGeom>
        </p:spPr>
        <p:txBody>
          <a:bodyPr wrap="square">
            <a:spAutoFit/>
          </a:bodyPr>
          <a:lstStyle/>
          <a:p>
            <a:pPr algn="just" fontAlgn="base">
              <a:spcBef>
                <a:spcPct val="0"/>
              </a:spcBef>
              <a:spcAft>
                <a:spcPct val="0"/>
              </a:spcAft>
            </a:pPr>
            <a:r>
              <a:rPr lang="en-US" sz="2800" dirty="0" err="1">
                <a:latin typeface="Arial" panose="020B0604020202020204" pitchFamily="34" charset="0"/>
                <a:ea typeface="Calibri" pitchFamily="34" charset="0"/>
                <a:cs typeface="Arial" panose="020B0604020202020204" pitchFamily="34" charset="0"/>
              </a:rPr>
              <a:t>Vì</a:t>
            </a:r>
            <a:r>
              <a:rPr lang="en-US" sz="2800" dirty="0">
                <a:latin typeface="Arial" panose="020B0604020202020204" pitchFamily="34" charset="0"/>
                <a:ea typeface="Calibri" pitchFamily="34" charset="0"/>
                <a:cs typeface="Arial" panose="020B0604020202020204" pitchFamily="34" charset="0"/>
              </a:rPr>
              <a:t> </a:t>
            </a:r>
            <a:r>
              <a:rPr lang="en-US" sz="2800" dirty="0" err="1">
                <a:latin typeface="Arial" panose="020B0604020202020204" pitchFamily="34" charset="0"/>
                <a:ea typeface="Calibri" pitchFamily="34" charset="0"/>
                <a:cs typeface="Arial" panose="020B0604020202020204" pitchFamily="34" charset="0"/>
              </a:rPr>
              <a:t>sĩ</a:t>
            </a:r>
            <a:r>
              <a:rPr lang="en-US" sz="2800" dirty="0">
                <a:latin typeface="Arial" panose="020B0604020202020204" pitchFamily="34" charset="0"/>
                <a:ea typeface="Calibri" pitchFamily="34" charset="0"/>
                <a:cs typeface="Arial" panose="020B0604020202020204" pitchFamily="34" charset="0"/>
              </a:rPr>
              <a:t> </a:t>
            </a:r>
            <a:r>
              <a:rPr lang="en-US" sz="2800" dirty="0" err="1">
                <a:latin typeface="Arial" panose="020B0604020202020204" pitchFamily="34" charset="0"/>
                <a:ea typeface="Calibri" pitchFamily="34" charset="0"/>
                <a:cs typeface="Arial" panose="020B0604020202020204" pitchFamily="34" charset="0"/>
              </a:rPr>
              <a:t>số</a:t>
            </a:r>
            <a:r>
              <a:rPr lang="en-US" sz="2800" dirty="0">
                <a:latin typeface="Arial" panose="020B0604020202020204" pitchFamily="34" charset="0"/>
                <a:ea typeface="Calibri" pitchFamily="34" charset="0"/>
                <a:cs typeface="Arial" panose="020B0604020202020204" pitchFamily="34" charset="0"/>
              </a:rPr>
              <a:t> </a:t>
            </a:r>
            <a:r>
              <a:rPr lang="en-US" sz="2800" dirty="0">
                <a:solidFill>
                  <a:srgbClr val="FF0000"/>
                </a:solidFill>
                <a:latin typeface="Arial" panose="020B0604020202020204" pitchFamily="34" charset="0"/>
                <a:ea typeface="Calibri" pitchFamily="34" charset="0"/>
                <a:cs typeface="Arial" panose="020B0604020202020204" pitchFamily="34" charset="0"/>
              </a:rPr>
              <a:t>64</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ea typeface="Calibri" pitchFamily="34" charset="0"/>
                <a:cs typeface="Arial" panose="020B0604020202020204" pitchFamily="34" charset="0"/>
              </a:rPr>
              <a:t>học</a:t>
            </a:r>
            <a:r>
              <a:rPr lang="en-US" sz="2800" dirty="0">
                <a:latin typeface="Arial" panose="020B0604020202020204" pitchFamily="34" charset="0"/>
                <a:ea typeface="Calibri" pitchFamily="34" charset="0"/>
                <a:cs typeface="Arial" panose="020B0604020202020204" pitchFamily="34" charset="0"/>
              </a:rPr>
              <a:t> </a:t>
            </a:r>
            <a:r>
              <a:rPr lang="en-US" sz="2800" dirty="0" err="1">
                <a:latin typeface="Arial" panose="020B0604020202020204" pitchFamily="34" charset="0"/>
                <a:ea typeface="Calibri" pitchFamily="34" charset="0"/>
                <a:cs typeface="Arial" panose="020B0604020202020204" pitchFamily="34" charset="0"/>
              </a:rPr>
              <a:t>sinh</a:t>
            </a:r>
            <a:r>
              <a:rPr lang="en-US" sz="2800" dirty="0">
                <a:latin typeface="Arial" panose="020B0604020202020204" pitchFamily="34" charset="0"/>
                <a:ea typeface="Calibri" pitchFamily="34" charset="0"/>
                <a:cs typeface="Arial" panose="020B0604020202020204" pitchFamily="34" charset="0"/>
              </a:rPr>
              <a:t> </a:t>
            </a:r>
            <a:r>
              <a:rPr lang="en-US" sz="2800" dirty="0" err="1">
                <a:latin typeface="Arial" panose="020B0604020202020204" pitchFamily="34" charset="0"/>
                <a:ea typeface="Calibri" pitchFamily="34" charset="0"/>
                <a:cs typeface="Arial" panose="020B0604020202020204" pitchFamily="34" charset="0"/>
              </a:rPr>
              <a:t>của</a:t>
            </a:r>
            <a:r>
              <a:rPr lang="en-US" sz="2800" dirty="0">
                <a:latin typeface="Arial" panose="020B0604020202020204" pitchFamily="34" charset="0"/>
                <a:ea typeface="Calibri" pitchFamily="34" charset="0"/>
                <a:cs typeface="Arial" panose="020B0604020202020204" pitchFamily="34" charset="0"/>
              </a:rPr>
              <a:t> </a:t>
            </a:r>
            <a:r>
              <a:rPr lang="en-US" sz="2800" dirty="0" err="1">
                <a:latin typeface="Arial" panose="020B0604020202020204" pitchFamily="34" charset="0"/>
                <a:ea typeface="Calibri" pitchFamily="34" charset="0"/>
                <a:cs typeface="Arial" panose="020B0604020202020204" pitchFamily="34" charset="0"/>
              </a:rPr>
              <a:t>lớp</a:t>
            </a:r>
            <a:r>
              <a:rPr lang="en-US" sz="2800" dirty="0">
                <a:latin typeface="Arial" panose="020B0604020202020204" pitchFamily="34" charset="0"/>
                <a:ea typeface="Calibri" pitchFamily="34" charset="0"/>
                <a:cs typeface="Arial" panose="020B0604020202020204" pitchFamily="34" charset="0"/>
              </a:rPr>
              <a:t> 6A </a:t>
            </a:r>
            <a:r>
              <a:rPr lang="en-US" sz="2800" dirty="0" err="1">
                <a:latin typeface="Arial" panose="020B0604020202020204" pitchFamily="34" charset="0"/>
                <a:ea typeface="Calibri" pitchFamily="34" charset="0"/>
                <a:cs typeface="Arial" panose="020B0604020202020204" pitchFamily="34" charset="0"/>
              </a:rPr>
              <a:t>là</a:t>
            </a:r>
            <a:r>
              <a:rPr lang="en-US" sz="2800" dirty="0">
                <a:latin typeface="Arial" panose="020B0604020202020204" pitchFamily="34" charset="0"/>
                <a:ea typeface="Calibri" pitchFamily="34" charset="0"/>
                <a:cs typeface="Arial" panose="020B0604020202020204" pitchFamily="34" charset="0"/>
              </a:rPr>
              <a:t> </a:t>
            </a:r>
            <a:r>
              <a:rPr lang="en-US" sz="2800" dirty="0" err="1">
                <a:solidFill>
                  <a:srgbClr val="FF0000"/>
                </a:solidFill>
                <a:latin typeface="Arial" panose="020B0604020202020204" pitchFamily="34" charset="0"/>
                <a:ea typeface="Calibri" pitchFamily="34" charset="0"/>
                <a:cs typeface="Arial" panose="020B0604020202020204" pitchFamily="34" charset="0"/>
              </a:rPr>
              <a:t>quá</a:t>
            </a:r>
            <a:r>
              <a:rPr lang="en-US" sz="2800" dirty="0">
                <a:solidFill>
                  <a:srgbClr val="FF0000"/>
                </a:solidFill>
                <a:latin typeface="Arial" panose="020B0604020202020204" pitchFamily="34" charset="0"/>
                <a:ea typeface="Calibri" pitchFamily="34" charset="0"/>
                <a:cs typeface="Arial" panose="020B0604020202020204" pitchFamily="34" charset="0"/>
              </a:rPr>
              <a:t> </a:t>
            </a:r>
            <a:r>
              <a:rPr lang="en-US" sz="2800" dirty="0" err="1">
                <a:solidFill>
                  <a:srgbClr val="FF0000"/>
                </a:solidFill>
                <a:latin typeface="Arial" panose="020B0604020202020204" pitchFamily="34" charset="0"/>
                <a:ea typeface="Calibri" pitchFamily="34" charset="0"/>
                <a:cs typeface="Arial" panose="020B0604020202020204" pitchFamily="34" charset="0"/>
              </a:rPr>
              <a:t>lớn</a:t>
            </a:r>
            <a:r>
              <a:rPr lang="en-US" sz="2800" dirty="0">
                <a:solidFill>
                  <a:srgbClr val="FF0000"/>
                </a:solidFill>
                <a:latin typeface="Arial" panose="020B0604020202020204" pitchFamily="34" charset="0"/>
                <a:ea typeface="Calibri" pitchFamily="34" charset="0"/>
                <a:cs typeface="Arial" panose="020B0604020202020204" pitchFamily="34" charset="0"/>
              </a:rPr>
              <a:t> </a:t>
            </a:r>
            <a:r>
              <a:rPr lang="en-US" sz="2800" dirty="0">
                <a:latin typeface="Arial" panose="020B0604020202020204" pitchFamily="34" charset="0"/>
                <a:ea typeface="Calibri" pitchFamily="34" charset="0"/>
                <a:cs typeface="Arial" panose="020B0604020202020204" pitchFamily="34" charset="0"/>
              </a:rPr>
              <a:t>so với </a:t>
            </a:r>
            <a:r>
              <a:rPr lang="en-US" sz="2800" dirty="0" err="1">
                <a:latin typeface="Arial" panose="020B0604020202020204" pitchFamily="34" charset="0"/>
                <a:ea typeface="Calibri" pitchFamily="34" charset="0"/>
                <a:cs typeface="Arial" panose="020B0604020202020204" pitchFamily="34" charset="0"/>
              </a:rPr>
              <a:t>thực</a:t>
            </a:r>
            <a:r>
              <a:rPr lang="en-US" sz="2800" dirty="0">
                <a:latin typeface="Arial" panose="020B0604020202020204" pitchFamily="34" charset="0"/>
                <a:ea typeface="Calibri" pitchFamily="34" charset="0"/>
                <a:cs typeface="Arial" panose="020B0604020202020204" pitchFamily="34" charset="0"/>
              </a:rPr>
              <a:t> </a:t>
            </a:r>
            <a:r>
              <a:rPr lang="en-US" sz="2800" dirty="0" err="1">
                <a:latin typeface="Arial" panose="020B0604020202020204" pitchFamily="34" charset="0"/>
                <a:ea typeface="Calibri" pitchFamily="34" charset="0"/>
                <a:cs typeface="Arial" panose="020B0604020202020204" pitchFamily="34" charset="0"/>
              </a:rPr>
              <a:t>tế</a:t>
            </a:r>
            <a:r>
              <a:rPr lang="en-US" sz="2800" dirty="0">
                <a:latin typeface="Arial" panose="020B0604020202020204" pitchFamily="34" charset="0"/>
                <a:ea typeface="Calibri" pitchFamily="34" charset="0"/>
                <a:cs typeface="Arial" panose="020B0604020202020204" pitchFamily="34" charset="0"/>
              </a:rPr>
              <a:t>.  </a:t>
            </a:r>
            <a:endParaRPr lang="en-US" sz="2800" dirty="0">
              <a:latin typeface="Arial" panose="020B0604020202020204" pitchFamily="34" charset="0"/>
              <a:cs typeface="Arial" panose="020B0604020202020204" pitchFamily="34" charset="0"/>
            </a:endParaRPr>
          </a:p>
        </p:txBody>
      </p:sp>
      <p:grpSp>
        <p:nvGrpSpPr>
          <p:cNvPr id="6145" name="Group 6144"/>
          <p:cNvGrpSpPr/>
          <p:nvPr/>
        </p:nvGrpSpPr>
        <p:grpSpPr>
          <a:xfrm>
            <a:off x="5820224" y="769938"/>
            <a:ext cx="5702550" cy="5572806"/>
            <a:chOff x="5975632" y="769937"/>
            <a:chExt cx="5984139" cy="5732463"/>
          </a:xfrm>
        </p:grpSpPr>
        <p:pic>
          <p:nvPicPr>
            <p:cNvPr id="6146" name="Picture 2" descr="CLB Cầu Lông: cơ thể dẻo dai, tinh thần sảng khoái - Trường Tiểu học &amp;amp; THCS  FPT Cầu Giấy - Môi trường học tập hạnh phúc : Trường Tiểu học &amp;a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65224" y="3326776"/>
              <a:ext cx="2173030" cy="1923558"/>
            </a:xfrm>
            <a:prstGeom prst="rect">
              <a:avLst/>
            </a:prstGeom>
            <a:noFill/>
            <a:extLst>
              <a:ext uri="{909E8E84-426E-40DD-AFC4-6F175D3DCCD1}">
                <a14:hiddenFill xmlns:a14="http://schemas.microsoft.com/office/drawing/2010/main">
                  <a:solidFill>
                    <a:srgbClr val="FFFFFF"/>
                  </a:solidFill>
                </a14:hiddenFill>
              </a:ext>
            </a:extLst>
          </p:spPr>
        </p:pic>
        <p:pic>
          <p:nvPicPr>
            <p:cNvPr id="6161" name="Picture 17" descr="D:\DU LIEU HA\Danh sach lop\clb-bong-ban-ha-noi.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65223" y="1307931"/>
              <a:ext cx="2173031" cy="2016667"/>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Các CLB bóng đá Châu Âu bỏ tiền &amp;#39;đầu tư&amp;#39; vào các danh thủ bóng đá trẻ Việt  Nam"/>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022206" y="3324598"/>
              <a:ext cx="2093173" cy="1925736"/>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Lợi ích của thể dục nhịp điệu dành cho trẻ thiếu nhi trong mùa hè"/>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35476" y="1319733"/>
              <a:ext cx="2079903" cy="2007043"/>
            </a:xfrm>
            <a:prstGeom prst="rect">
              <a:avLst/>
            </a:prstGeom>
            <a:noFill/>
            <a:extLst>
              <a:ext uri="{909E8E84-426E-40DD-AFC4-6F175D3DCCD1}">
                <a14:hiddenFill xmlns:a14="http://schemas.microsoft.com/office/drawing/2010/main">
                  <a:solidFill>
                    <a:srgbClr val="FFFFFF"/>
                  </a:solidFill>
                </a14:hiddenFill>
              </a:ext>
            </a:extLst>
          </p:spPr>
        </p:pic>
        <p:sp>
          <p:nvSpPr>
            <p:cNvPr id="16" name="Left Arrow Callout 15"/>
            <p:cNvSpPr/>
            <p:nvPr/>
          </p:nvSpPr>
          <p:spPr>
            <a:xfrm>
              <a:off x="10900226" y="1741711"/>
              <a:ext cx="812800" cy="576577"/>
            </a:xfrm>
            <a:prstGeom prst="leftArrowCallou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Arial" panose="020B0604020202020204" pitchFamily="34" charset="0"/>
                  <a:cs typeface="Arial" panose="020B0604020202020204" pitchFamily="34" charset="0"/>
                </a:rPr>
                <a:t>6</a:t>
              </a:r>
              <a:endParaRPr lang="vi-VN" sz="3200" dirty="0">
                <a:solidFill>
                  <a:schemeClr val="tx1"/>
                </a:solidFill>
                <a:latin typeface="Arial" panose="020B0604020202020204" pitchFamily="34" charset="0"/>
                <a:cs typeface="Arial" panose="020B0604020202020204" pitchFamily="34" charset="0"/>
              </a:endParaRPr>
            </a:p>
          </p:txBody>
        </p:sp>
        <p:sp>
          <p:nvSpPr>
            <p:cNvPr id="22" name="Left Arrow Callout 21"/>
            <p:cNvSpPr/>
            <p:nvPr/>
          </p:nvSpPr>
          <p:spPr>
            <a:xfrm>
              <a:off x="10784113" y="3957487"/>
              <a:ext cx="1088565" cy="753024"/>
            </a:xfrm>
            <a:prstGeom prst="leftArrowCallou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Arial" panose="020B0604020202020204" pitchFamily="34" charset="0"/>
                  <a:cs typeface="Arial" panose="020B0604020202020204" pitchFamily="34" charset="0"/>
                </a:rPr>
                <a:t>30</a:t>
              </a:r>
              <a:endParaRPr lang="vi-VN" sz="3200" dirty="0">
                <a:solidFill>
                  <a:schemeClr val="tx1"/>
                </a:solidFill>
                <a:latin typeface="Arial" panose="020B0604020202020204" pitchFamily="34" charset="0"/>
                <a:cs typeface="Arial" panose="020B0604020202020204" pitchFamily="34" charset="0"/>
              </a:endParaRPr>
            </a:p>
          </p:txBody>
        </p:sp>
        <p:sp>
          <p:nvSpPr>
            <p:cNvPr id="8" name="Right Arrow Callout 7"/>
            <p:cNvSpPr/>
            <p:nvPr/>
          </p:nvSpPr>
          <p:spPr>
            <a:xfrm>
              <a:off x="6096316" y="3989781"/>
              <a:ext cx="1086515" cy="860040"/>
            </a:xfrm>
            <a:prstGeom prst="rightArrowCallou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Arial" panose="020B0604020202020204" pitchFamily="34" charset="0"/>
                  <a:cs typeface="Arial" panose="020B0604020202020204" pitchFamily="34" charset="0"/>
                </a:rPr>
                <a:t>18</a:t>
              </a:r>
              <a:endParaRPr lang="vi-VN" sz="3200" dirty="0">
                <a:solidFill>
                  <a:schemeClr val="tx1"/>
                </a:solidFill>
                <a:latin typeface="Arial" panose="020B0604020202020204" pitchFamily="34" charset="0"/>
                <a:cs typeface="Arial" panose="020B0604020202020204" pitchFamily="34" charset="0"/>
              </a:endParaRPr>
            </a:p>
          </p:txBody>
        </p:sp>
        <p:sp>
          <p:nvSpPr>
            <p:cNvPr id="23" name="Right Arrow Callout 22"/>
            <p:cNvSpPr/>
            <p:nvPr/>
          </p:nvSpPr>
          <p:spPr>
            <a:xfrm>
              <a:off x="6096316" y="1785164"/>
              <a:ext cx="1086515" cy="658517"/>
            </a:xfrm>
            <a:prstGeom prst="rightArrowCallou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Arial" panose="020B0604020202020204" pitchFamily="34" charset="0"/>
                  <a:cs typeface="Arial" panose="020B0604020202020204" pitchFamily="34" charset="0"/>
                </a:rPr>
                <a:t>10</a:t>
              </a:r>
              <a:endParaRPr lang="vi-VN" sz="3200" dirty="0">
                <a:solidFill>
                  <a:schemeClr val="tx1"/>
                </a:solidFill>
                <a:latin typeface="Arial" panose="020B0604020202020204" pitchFamily="34" charset="0"/>
                <a:cs typeface="Arial" panose="020B0604020202020204" pitchFamily="34" charset="0"/>
              </a:endParaRPr>
            </a:p>
          </p:txBody>
        </p:sp>
        <p:sp>
          <p:nvSpPr>
            <p:cNvPr id="6144" name="Rectangle 6143"/>
            <p:cNvSpPr/>
            <p:nvPr/>
          </p:nvSpPr>
          <p:spPr>
            <a:xfrm>
              <a:off x="5975632" y="769937"/>
              <a:ext cx="5984139" cy="57324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38" name="Rectangle 37"/>
          <p:cNvSpPr/>
          <p:nvPr/>
        </p:nvSpPr>
        <p:spPr>
          <a:xfrm>
            <a:off x="232224" y="190223"/>
            <a:ext cx="10210796" cy="523220"/>
          </a:xfrm>
          <a:prstGeom prst="rect">
            <a:avLst/>
          </a:prstGeom>
          <a:solidFill>
            <a:schemeClr val="accent4">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r>
              <a:rPr lang="en-US" sz="2800" b="1" dirty="0">
                <a:solidFill>
                  <a:srgbClr val="11A715"/>
                </a:solidFill>
                <a:latin typeface="Arial" panose="020B0604020202020204" pitchFamily="34" charset="0"/>
                <a:cs typeface="Arial" panose="020B0604020202020204" pitchFamily="34" charset="0"/>
              </a:rPr>
              <a:t>I.  THU THẬP , TỔ CHỨC, PHÂN TÍCH VÀ XỬ LÍ DỮ LIỆU</a:t>
            </a:r>
            <a:r>
              <a:rPr lang="en-US" sz="2800" dirty="0">
                <a:solidFill>
                  <a:srgbClr val="11A715"/>
                </a:solidFill>
                <a:latin typeface="Arial" panose="020B0604020202020204" pitchFamily="34" charset="0"/>
                <a:cs typeface="Arial" panose="020B0604020202020204" pitchFamily="34" charset="0"/>
              </a:rPr>
              <a:t>.</a:t>
            </a:r>
            <a:endParaRPr lang="vi-VN" sz="2800" dirty="0">
              <a:solidFill>
                <a:srgbClr val="11A715"/>
              </a:solidFill>
              <a:latin typeface="Arial" panose="020B0604020202020204" pitchFamily="34" charset="0"/>
              <a:cs typeface="Arial" panose="020B0604020202020204" pitchFamily="34" charset="0"/>
            </a:endParaRPr>
          </a:p>
        </p:txBody>
      </p:sp>
      <p:sp>
        <p:nvSpPr>
          <p:cNvPr id="28" name="Rounded Rectangle 27"/>
          <p:cNvSpPr/>
          <p:nvPr/>
        </p:nvSpPr>
        <p:spPr>
          <a:xfrm rot="5400000">
            <a:off x="8537579" y="3178051"/>
            <a:ext cx="6476820" cy="557726"/>
          </a:xfrm>
          <a:prstGeom prst="roundRect">
            <a:avLst/>
          </a:prstGeom>
          <a:solidFill>
            <a:srgbClr val="28AE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FFFF00"/>
                </a:solidFill>
                <a:latin typeface="Arial" pitchFamily="34" charset="0"/>
                <a:cs typeface="Arial" pitchFamily="34" charset="0"/>
              </a:rPr>
              <a:t>HOẠT ĐỘNG HÌNH THÀNH KIẾN THỨC</a:t>
            </a:r>
            <a:endParaRPr lang="vi-VN" sz="2200" b="1"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2610517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p:bldP spid="27" grpId="0"/>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38627" y="375075"/>
            <a:ext cx="10037959" cy="523220"/>
          </a:xfrm>
          <a:prstGeom prst="rect">
            <a:avLst/>
          </a:prstGeom>
          <a:solidFill>
            <a:schemeClr val="accent4">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r>
              <a:rPr lang="en-US" sz="2800" b="1" dirty="0">
                <a:solidFill>
                  <a:srgbClr val="11A715"/>
                </a:solidFill>
                <a:latin typeface="Arial" panose="020B0604020202020204" pitchFamily="34" charset="0"/>
                <a:cs typeface="Arial" panose="020B0604020202020204" pitchFamily="34" charset="0"/>
              </a:rPr>
              <a:t>I.  THU THẬP , TỔ CHỨC, PHÂN TÍCH VÀ XỬ LÍ DỮ LIỆU</a:t>
            </a:r>
            <a:r>
              <a:rPr lang="en-US" sz="2800" dirty="0">
                <a:solidFill>
                  <a:srgbClr val="11A715"/>
                </a:solidFill>
                <a:latin typeface="Arial" panose="020B0604020202020204" pitchFamily="34" charset="0"/>
                <a:cs typeface="Arial" panose="020B0604020202020204" pitchFamily="34" charset="0"/>
              </a:rPr>
              <a:t>.</a:t>
            </a:r>
            <a:endParaRPr lang="vi-VN" sz="2800" dirty="0">
              <a:solidFill>
                <a:srgbClr val="11A715"/>
              </a:solidFill>
              <a:latin typeface="Arial" panose="020B0604020202020204" pitchFamily="34" charset="0"/>
              <a:cs typeface="Arial" panose="020B0604020202020204" pitchFamily="34" charset="0"/>
            </a:endParaRPr>
          </a:p>
        </p:txBody>
      </p:sp>
      <p:sp>
        <p:nvSpPr>
          <p:cNvPr id="6" name="Rectangle 5"/>
          <p:cNvSpPr/>
          <p:nvPr/>
        </p:nvSpPr>
        <p:spPr>
          <a:xfrm>
            <a:off x="640453" y="1062585"/>
            <a:ext cx="2160804" cy="584775"/>
          </a:xfrm>
          <a:prstGeom prst="rect">
            <a:avLst/>
          </a:prstGeom>
          <a:noFill/>
          <a:ln>
            <a:noFill/>
          </a:ln>
          <a:effectLst>
            <a:outerShdw blurRad="44450" dist="27940" dir="5400000" algn="ctr">
              <a:srgbClr val="000000">
                <a:alpha val="32000"/>
              </a:srgbClr>
            </a:outerShdw>
          </a:effectLst>
        </p:spPr>
        <p:txBody>
          <a:bodyPr wrap="square">
            <a:spAutoFit/>
          </a:bodyPr>
          <a:lstStyle/>
          <a:p>
            <a:r>
              <a:rPr lang="en-US" sz="3200" b="1" dirty="0" err="1">
                <a:latin typeface="Arial" panose="020B0604020202020204" pitchFamily="34" charset="0"/>
                <a:cs typeface="Arial" panose="020B0604020202020204" pitchFamily="34" charset="0"/>
              </a:rPr>
              <a:t>Nhận</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xét</a:t>
            </a:r>
            <a:endParaRPr lang="vi-VN" sz="3200" dirty="0">
              <a:latin typeface="Arial" panose="020B0604020202020204" pitchFamily="34" charset="0"/>
              <a:cs typeface="Arial" panose="020B0604020202020204" pitchFamily="34" charset="0"/>
            </a:endParaRPr>
          </a:p>
        </p:txBody>
      </p:sp>
      <p:sp>
        <p:nvSpPr>
          <p:cNvPr id="7" name="Rectangle 3"/>
          <p:cNvSpPr>
            <a:spLocks noChangeArrowheads="1"/>
          </p:cNvSpPr>
          <p:nvPr/>
        </p:nvSpPr>
        <p:spPr bwMode="auto">
          <a:xfrm>
            <a:off x="5953974" y="570012"/>
            <a:ext cx="28405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panose="020B0604020202020204" pitchFamily="34" charset="0"/>
                <a:ea typeface="Calibri" pitchFamily="34" charset="0"/>
                <a:cs typeface="Arial" panose="020B0604020202020204"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9" name="Rectangle 8"/>
          <p:cNvSpPr/>
          <p:nvPr/>
        </p:nvSpPr>
        <p:spPr>
          <a:xfrm>
            <a:off x="1001489" y="4314845"/>
            <a:ext cx="10159996" cy="1478418"/>
          </a:xfrm>
          <a:prstGeom prst="rect">
            <a:avLst/>
          </a:prstGeom>
          <a:solidFill>
            <a:srgbClr val="33CC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lnSpc>
                <a:spcPct val="150000"/>
              </a:lnSpc>
            </a:pPr>
            <a:r>
              <a:rPr lang="en-US" sz="3200" dirty="0" err="1">
                <a:latin typeface="Arial" pitchFamily="34" charset="0"/>
                <a:cs typeface="Arial" pitchFamily="34" charset="0"/>
              </a:rPr>
              <a:t>Dữ</a:t>
            </a:r>
            <a:r>
              <a:rPr lang="en-US" sz="3200" dirty="0">
                <a:latin typeface="Arial" pitchFamily="34" charset="0"/>
                <a:cs typeface="Arial" pitchFamily="34" charset="0"/>
              </a:rPr>
              <a:t> </a:t>
            </a:r>
            <a:r>
              <a:rPr lang="en-US" sz="3200" dirty="0" err="1">
                <a:latin typeface="Arial" pitchFamily="34" charset="0"/>
                <a:cs typeface="Arial" pitchFamily="34" charset="0"/>
              </a:rPr>
              <a:t>liệu</a:t>
            </a:r>
            <a:r>
              <a:rPr lang="en-US" sz="3200" dirty="0">
                <a:latin typeface="Arial" pitchFamily="34" charset="0"/>
                <a:cs typeface="Arial" pitchFamily="34" charset="0"/>
              </a:rPr>
              <a:t> </a:t>
            </a:r>
            <a:r>
              <a:rPr lang="en-US" sz="3200" dirty="0" err="1">
                <a:latin typeface="Arial" pitchFamily="34" charset="0"/>
                <a:cs typeface="Arial" pitchFamily="34" charset="0"/>
              </a:rPr>
              <a:t>thống</a:t>
            </a:r>
            <a:r>
              <a:rPr lang="en-US" sz="3200" dirty="0">
                <a:latin typeface="Arial" pitchFamily="34" charset="0"/>
                <a:cs typeface="Arial" pitchFamily="34" charset="0"/>
              </a:rPr>
              <a:t> </a:t>
            </a:r>
            <a:r>
              <a:rPr lang="en-US" sz="3200" dirty="0" err="1">
                <a:latin typeface="Arial" pitchFamily="34" charset="0"/>
                <a:cs typeface="Arial" pitchFamily="34" charset="0"/>
              </a:rPr>
              <a:t>kê</a:t>
            </a:r>
            <a:r>
              <a:rPr lang="en-US" sz="3200" dirty="0">
                <a:latin typeface="Arial" pitchFamily="34" charset="0"/>
                <a:cs typeface="Arial" pitchFamily="34" charset="0"/>
              </a:rPr>
              <a:t> </a:t>
            </a:r>
            <a:r>
              <a:rPr lang="en-US" sz="3200" dirty="0" err="1">
                <a:latin typeface="Arial" pitchFamily="34" charset="0"/>
                <a:cs typeface="Arial" pitchFamily="34" charset="0"/>
              </a:rPr>
              <a:t>là</a:t>
            </a:r>
            <a:r>
              <a:rPr lang="en-US" sz="3200" dirty="0">
                <a:latin typeface="Arial" pitchFamily="34" charset="0"/>
                <a:cs typeface="Arial" pitchFamily="34" charset="0"/>
              </a:rPr>
              <a:t> </a:t>
            </a:r>
            <a:r>
              <a:rPr lang="en-US" sz="3200" dirty="0" err="1">
                <a:latin typeface="Arial" pitchFamily="34" charset="0"/>
                <a:cs typeface="Arial" pitchFamily="34" charset="0"/>
              </a:rPr>
              <a:t>các</a:t>
            </a:r>
            <a:r>
              <a:rPr lang="en-US" sz="3200" dirty="0">
                <a:latin typeface="Arial" pitchFamily="34" charset="0"/>
                <a:cs typeface="Arial" pitchFamily="34" charset="0"/>
              </a:rPr>
              <a:t> </a:t>
            </a:r>
            <a:r>
              <a:rPr lang="en-US" sz="3200" dirty="0" err="1">
                <a:latin typeface="Arial" pitchFamily="34" charset="0"/>
                <a:cs typeface="Arial" pitchFamily="34" charset="0"/>
              </a:rPr>
              <a:t>thông</a:t>
            </a:r>
            <a:r>
              <a:rPr lang="en-US" sz="3200" dirty="0">
                <a:latin typeface="Arial" pitchFamily="34" charset="0"/>
                <a:cs typeface="Arial" pitchFamily="34" charset="0"/>
              </a:rPr>
              <a:t> tin </a:t>
            </a:r>
            <a:r>
              <a:rPr lang="en-US" sz="3200" dirty="0" err="1">
                <a:latin typeface="Arial" pitchFamily="34" charset="0"/>
                <a:cs typeface="Arial" pitchFamily="34" charset="0"/>
              </a:rPr>
              <a:t>mà</a:t>
            </a:r>
            <a:r>
              <a:rPr lang="en-US" sz="3200" dirty="0">
                <a:latin typeface="Arial" pitchFamily="34" charset="0"/>
                <a:cs typeface="Arial" pitchFamily="34" charset="0"/>
              </a:rPr>
              <a:t> </a:t>
            </a:r>
            <a:r>
              <a:rPr lang="en-US" sz="3200" dirty="0" err="1">
                <a:latin typeface="Arial" pitchFamily="34" charset="0"/>
                <a:cs typeface="Arial" pitchFamily="34" charset="0"/>
              </a:rPr>
              <a:t>người</a:t>
            </a:r>
            <a:r>
              <a:rPr lang="en-US" sz="3200" dirty="0">
                <a:latin typeface="Arial" pitchFamily="34" charset="0"/>
                <a:cs typeface="Arial" pitchFamily="34" charset="0"/>
              </a:rPr>
              <a:t> </a:t>
            </a:r>
            <a:r>
              <a:rPr lang="en-US" sz="3200" dirty="0" err="1">
                <a:latin typeface="Arial" pitchFamily="34" charset="0"/>
                <a:cs typeface="Arial" pitchFamily="34" charset="0"/>
              </a:rPr>
              <a:t>thống</a:t>
            </a:r>
            <a:r>
              <a:rPr lang="en-US" sz="3200" dirty="0">
                <a:latin typeface="Arial" pitchFamily="34" charset="0"/>
                <a:cs typeface="Arial" pitchFamily="34" charset="0"/>
              </a:rPr>
              <a:t> </a:t>
            </a:r>
            <a:r>
              <a:rPr lang="en-US" sz="3200" dirty="0" err="1">
                <a:latin typeface="Arial" pitchFamily="34" charset="0"/>
                <a:cs typeface="Arial" pitchFamily="34" charset="0"/>
              </a:rPr>
              <a:t>kê</a:t>
            </a:r>
            <a:r>
              <a:rPr lang="en-US" sz="3200" dirty="0">
                <a:latin typeface="Arial" pitchFamily="34" charset="0"/>
                <a:cs typeface="Arial" pitchFamily="34" charset="0"/>
              </a:rPr>
              <a:t> </a:t>
            </a:r>
            <a:r>
              <a:rPr lang="en-US" sz="3200" dirty="0" err="1">
                <a:latin typeface="Arial" pitchFamily="34" charset="0"/>
                <a:cs typeface="Arial" pitchFamily="34" charset="0"/>
              </a:rPr>
              <a:t>cần</a:t>
            </a:r>
            <a:r>
              <a:rPr lang="en-US" sz="3200" dirty="0">
                <a:latin typeface="Arial" pitchFamily="34" charset="0"/>
                <a:cs typeface="Arial" pitchFamily="34" charset="0"/>
              </a:rPr>
              <a:t> </a:t>
            </a:r>
            <a:r>
              <a:rPr lang="en-US" sz="3200" dirty="0" err="1">
                <a:latin typeface="Arial" pitchFamily="34" charset="0"/>
                <a:cs typeface="Arial" pitchFamily="34" charset="0"/>
              </a:rPr>
              <a:t>tìm</a:t>
            </a:r>
            <a:r>
              <a:rPr lang="en-US" sz="3200" dirty="0">
                <a:latin typeface="Arial" pitchFamily="34" charset="0"/>
                <a:cs typeface="Arial" pitchFamily="34" charset="0"/>
              </a:rPr>
              <a:t> </a:t>
            </a:r>
            <a:r>
              <a:rPr lang="en-US" sz="3200" dirty="0" err="1">
                <a:latin typeface="Arial" pitchFamily="34" charset="0"/>
                <a:cs typeface="Arial" pitchFamily="34" charset="0"/>
              </a:rPr>
              <a:t>hiểu</a:t>
            </a:r>
            <a:r>
              <a:rPr lang="en-US" sz="3200" dirty="0">
                <a:latin typeface="Arial" pitchFamily="34" charset="0"/>
                <a:cs typeface="Arial" pitchFamily="34" charset="0"/>
              </a:rPr>
              <a:t> (</a:t>
            </a:r>
            <a:r>
              <a:rPr lang="en-US" sz="3200" dirty="0" err="1">
                <a:latin typeface="Arial" pitchFamily="34" charset="0"/>
                <a:cs typeface="Arial" pitchFamily="34" charset="0"/>
              </a:rPr>
              <a:t>Dữ</a:t>
            </a:r>
            <a:r>
              <a:rPr lang="en-US" sz="3200" dirty="0">
                <a:latin typeface="Arial" pitchFamily="34" charset="0"/>
                <a:cs typeface="Arial" pitchFamily="34" charset="0"/>
              </a:rPr>
              <a:t> </a:t>
            </a:r>
            <a:r>
              <a:rPr lang="en-US" sz="3200" dirty="0" err="1">
                <a:latin typeface="Arial" pitchFamily="34" charset="0"/>
                <a:cs typeface="Arial" pitchFamily="34" charset="0"/>
              </a:rPr>
              <a:t>liệu</a:t>
            </a:r>
            <a:r>
              <a:rPr lang="en-US" sz="3200" dirty="0">
                <a:latin typeface="Arial" pitchFamily="34" charset="0"/>
                <a:cs typeface="Arial" pitchFamily="34" charset="0"/>
              </a:rPr>
              <a:t> </a:t>
            </a:r>
            <a:r>
              <a:rPr lang="en-US" sz="3200" dirty="0" err="1">
                <a:latin typeface="Arial" pitchFamily="34" charset="0"/>
                <a:cs typeface="Arial" pitchFamily="34" charset="0"/>
              </a:rPr>
              <a:t>thống</a:t>
            </a:r>
            <a:r>
              <a:rPr lang="en-US" sz="3200" dirty="0">
                <a:latin typeface="Arial" pitchFamily="34" charset="0"/>
                <a:cs typeface="Arial" pitchFamily="34" charset="0"/>
              </a:rPr>
              <a:t> </a:t>
            </a:r>
            <a:r>
              <a:rPr lang="en-US" sz="3200" dirty="0" err="1">
                <a:latin typeface="Arial" pitchFamily="34" charset="0"/>
                <a:cs typeface="Arial" pitchFamily="34" charset="0"/>
              </a:rPr>
              <a:t>kê</a:t>
            </a:r>
            <a:r>
              <a:rPr lang="en-US" sz="3200" dirty="0">
                <a:latin typeface="Arial" pitchFamily="34" charset="0"/>
                <a:cs typeface="Arial" pitchFamily="34" charset="0"/>
              </a:rPr>
              <a:t> </a:t>
            </a:r>
            <a:r>
              <a:rPr lang="en-US" sz="3200" dirty="0" err="1">
                <a:latin typeface="Arial" pitchFamily="34" charset="0"/>
                <a:cs typeface="Arial" pitchFamily="34" charset="0"/>
              </a:rPr>
              <a:t>là</a:t>
            </a:r>
            <a:r>
              <a:rPr lang="en-US" sz="3200" dirty="0">
                <a:latin typeface="Arial" pitchFamily="34" charset="0"/>
                <a:cs typeface="Arial" pitchFamily="34" charset="0"/>
              </a:rPr>
              <a:t> </a:t>
            </a:r>
            <a:r>
              <a:rPr lang="en-US" sz="3200" dirty="0" err="1">
                <a:latin typeface="Arial" pitchFamily="34" charset="0"/>
                <a:cs typeface="Arial" pitchFamily="34" charset="0"/>
              </a:rPr>
              <a:t>số</a:t>
            </a:r>
            <a:r>
              <a:rPr lang="en-US" sz="3200" dirty="0">
                <a:latin typeface="Arial" pitchFamily="34" charset="0"/>
                <a:cs typeface="Arial" pitchFamily="34" charset="0"/>
              </a:rPr>
              <a:t> </a:t>
            </a:r>
            <a:r>
              <a:rPr lang="en-US" sz="3200" dirty="0" err="1">
                <a:latin typeface="Arial" pitchFamily="34" charset="0"/>
                <a:cs typeface="Arial" pitchFamily="34" charset="0"/>
              </a:rPr>
              <a:t>thì</a:t>
            </a:r>
            <a:r>
              <a:rPr lang="en-US" sz="3200" dirty="0">
                <a:latin typeface="Arial" pitchFamily="34" charset="0"/>
                <a:cs typeface="Arial" pitchFamily="34" charset="0"/>
              </a:rPr>
              <a:t> </a:t>
            </a:r>
            <a:r>
              <a:rPr lang="en-US" sz="3200" dirty="0" err="1">
                <a:latin typeface="Arial" pitchFamily="34" charset="0"/>
                <a:cs typeface="Arial" pitchFamily="34" charset="0"/>
              </a:rPr>
              <a:t>gọi</a:t>
            </a:r>
            <a:r>
              <a:rPr lang="en-US" sz="3200" dirty="0">
                <a:latin typeface="Arial" pitchFamily="34" charset="0"/>
                <a:cs typeface="Arial" pitchFamily="34" charset="0"/>
              </a:rPr>
              <a:t> </a:t>
            </a:r>
            <a:r>
              <a:rPr lang="en-US" sz="3200" dirty="0" err="1">
                <a:latin typeface="Arial" pitchFamily="34" charset="0"/>
                <a:cs typeface="Arial" pitchFamily="34" charset="0"/>
              </a:rPr>
              <a:t>là</a:t>
            </a:r>
            <a:r>
              <a:rPr lang="en-US" sz="3200" dirty="0">
                <a:latin typeface="Arial" pitchFamily="34" charset="0"/>
                <a:cs typeface="Arial" pitchFamily="34" charset="0"/>
              </a:rPr>
              <a:t> </a:t>
            </a:r>
            <a:r>
              <a:rPr lang="en-US" sz="3200" dirty="0" err="1">
                <a:latin typeface="Arial" pitchFamily="34" charset="0"/>
                <a:cs typeface="Arial" pitchFamily="34" charset="0"/>
              </a:rPr>
              <a:t>số</a:t>
            </a:r>
            <a:r>
              <a:rPr lang="en-US" sz="3200" dirty="0">
                <a:latin typeface="Arial" pitchFamily="34" charset="0"/>
                <a:cs typeface="Arial" pitchFamily="34" charset="0"/>
              </a:rPr>
              <a:t> </a:t>
            </a:r>
            <a:r>
              <a:rPr lang="en-US" sz="3200" dirty="0" err="1">
                <a:latin typeface="Arial" pitchFamily="34" charset="0"/>
                <a:cs typeface="Arial" pitchFamily="34" charset="0"/>
              </a:rPr>
              <a:t>liệu</a:t>
            </a:r>
            <a:r>
              <a:rPr lang="en-US" sz="3200" dirty="0">
                <a:latin typeface="Arial" pitchFamily="34" charset="0"/>
                <a:cs typeface="Arial" pitchFamily="34" charset="0"/>
              </a:rPr>
              <a:t>).</a:t>
            </a:r>
            <a:endParaRPr lang="vi-VN" sz="3200" dirty="0">
              <a:latin typeface="Arial" pitchFamily="34" charset="0"/>
              <a:cs typeface="Arial" pitchFamily="34" charset="0"/>
            </a:endParaRPr>
          </a:p>
        </p:txBody>
      </p:sp>
      <p:sp>
        <p:nvSpPr>
          <p:cNvPr id="10" name="Rectangle 9"/>
          <p:cNvSpPr/>
          <p:nvPr/>
        </p:nvSpPr>
        <p:spPr>
          <a:xfrm>
            <a:off x="943428" y="1843095"/>
            <a:ext cx="10218057" cy="1569660"/>
          </a:xfrm>
          <a:prstGeom prst="rect">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lnSpc>
                <a:spcPct val="150000"/>
              </a:lnSpc>
            </a:pPr>
            <a:r>
              <a:rPr lang="en-US" sz="3200" dirty="0" err="1">
                <a:latin typeface="Arial" pitchFamily="34" charset="0"/>
                <a:cs typeface="Arial" pitchFamily="34" charset="0"/>
              </a:rPr>
              <a:t>Dựa</a:t>
            </a:r>
            <a:r>
              <a:rPr lang="en-US" sz="3200" dirty="0">
                <a:latin typeface="Arial" pitchFamily="34" charset="0"/>
                <a:cs typeface="Arial" pitchFamily="34" charset="0"/>
              </a:rPr>
              <a:t> </a:t>
            </a:r>
            <a:r>
              <a:rPr lang="en-US" sz="3200" dirty="0" err="1">
                <a:latin typeface="Arial" pitchFamily="34" charset="0"/>
                <a:cs typeface="Arial" pitchFamily="34" charset="0"/>
              </a:rPr>
              <a:t>theo</a:t>
            </a:r>
            <a:r>
              <a:rPr lang="en-US" sz="3200" dirty="0">
                <a:latin typeface="Arial" pitchFamily="34" charset="0"/>
                <a:cs typeface="Arial" pitchFamily="34" charset="0"/>
              </a:rPr>
              <a:t> </a:t>
            </a:r>
            <a:r>
              <a:rPr lang="en-US" sz="3200" dirty="0" err="1">
                <a:latin typeface="Arial" pitchFamily="34" charset="0"/>
                <a:cs typeface="Arial" pitchFamily="34" charset="0"/>
              </a:rPr>
              <a:t>đối</a:t>
            </a:r>
            <a:r>
              <a:rPr lang="en-US" sz="3200" dirty="0">
                <a:latin typeface="Arial" pitchFamily="34" charset="0"/>
                <a:cs typeface="Arial" pitchFamily="34" charset="0"/>
              </a:rPr>
              <a:t> </a:t>
            </a:r>
            <a:r>
              <a:rPr lang="en-US" sz="3200" dirty="0" err="1">
                <a:latin typeface="Arial" pitchFamily="34" charset="0"/>
                <a:cs typeface="Arial" pitchFamily="34" charset="0"/>
              </a:rPr>
              <a:t>tượng</a:t>
            </a:r>
            <a:r>
              <a:rPr lang="en-US" sz="3200" dirty="0">
                <a:latin typeface="Arial" pitchFamily="34" charset="0"/>
                <a:cs typeface="Arial" pitchFamily="34" charset="0"/>
              </a:rPr>
              <a:t> </a:t>
            </a:r>
            <a:r>
              <a:rPr lang="en-US" sz="3200" dirty="0" err="1">
                <a:latin typeface="Arial" pitchFamily="34" charset="0"/>
                <a:cs typeface="Arial" pitchFamily="34" charset="0"/>
              </a:rPr>
              <a:t>thống</a:t>
            </a:r>
            <a:r>
              <a:rPr lang="en-US" sz="3200" dirty="0">
                <a:latin typeface="Arial" pitchFamily="34" charset="0"/>
                <a:cs typeface="Arial" pitchFamily="34" charset="0"/>
              </a:rPr>
              <a:t> </a:t>
            </a:r>
            <a:r>
              <a:rPr lang="en-US" sz="3200" dirty="0" err="1">
                <a:latin typeface="Arial" pitchFamily="34" charset="0"/>
                <a:cs typeface="Arial" pitchFamily="34" charset="0"/>
              </a:rPr>
              <a:t>kê</a:t>
            </a:r>
            <a:r>
              <a:rPr lang="en-US" sz="3200" dirty="0">
                <a:latin typeface="Arial" pitchFamily="34" charset="0"/>
                <a:cs typeface="Arial" pitchFamily="34" charset="0"/>
              </a:rPr>
              <a:t> </a:t>
            </a:r>
            <a:r>
              <a:rPr lang="en-US" sz="3200" dirty="0" err="1">
                <a:latin typeface="Arial" pitchFamily="34" charset="0"/>
                <a:cs typeface="Arial" pitchFamily="34" charset="0"/>
              </a:rPr>
              <a:t>và</a:t>
            </a:r>
            <a:r>
              <a:rPr lang="en-US" sz="3200" dirty="0">
                <a:latin typeface="Arial" pitchFamily="34" charset="0"/>
                <a:cs typeface="Arial" pitchFamily="34" charset="0"/>
              </a:rPr>
              <a:t> </a:t>
            </a:r>
            <a:r>
              <a:rPr lang="en-US" sz="3200" dirty="0" err="1">
                <a:latin typeface="Arial" pitchFamily="34" charset="0"/>
                <a:cs typeface="Arial" pitchFamily="34" charset="0"/>
              </a:rPr>
              <a:t>tiêu</a:t>
            </a:r>
            <a:r>
              <a:rPr lang="en-US" sz="3200" dirty="0">
                <a:latin typeface="Arial" pitchFamily="34" charset="0"/>
                <a:cs typeface="Arial" pitchFamily="34" charset="0"/>
              </a:rPr>
              <a:t> </a:t>
            </a:r>
            <a:r>
              <a:rPr lang="en-US" sz="3200" dirty="0" err="1">
                <a:latin typeface="Arial" pitchFamily="34" charset="0"/>
                <a:cs typeface="Arial" pitchFamily="34" charset="0"/>
              </a:rPr>
              <a:t>chí</a:t>
            </a:r>
            <a:r>
              <a:rPr lang="en-US" sz="3200" dirty="0">
                <a:latin typeface="Arial" pitchFamily="34" charset="0"/>
                <a:cs typeface="Arial" pitchFamily="34" charset="0"/>
              </a:rPr>
              <a:t> </a:t>
            </a:r>
            <a:r>
              <a:rPr lang="en-US" sz="3200" dirty="0" err="1">
                <a:latin typeface="Arial" pitchFamily="34" charset="0"/>
                <a:cs typeface="Arial" pitchFamily="34" charset="0"/>
              </a:rPr>
              <a:t>thống</a:t>
            </a:r>
            <a:r>
              <a:rPr lang="en-US" sz="3200" dirty="0">
                <a:latin typeface="Arial" pitchFamily="34" charset="0"/>
                <a:cs typeface="Arial" pitchFamily="34" charset="0"/>
              </a:rPr>
              <a:t> </a:t>
            </a:r>
            <a:r>
              <a:rPr lang="en-US" sz="3200" dirty="0" err="1">
                <a:latin typeface="Arial" pitchFamily="34" charset="0"/>
                <a:cs typeface="Arial" pitchFamily="34" charset="0"/>
              </a:rPr>
              <a:t>kê</a:t>
            </a:r>
            <a:r>
              <a:rPr lang="en-US" sz="3200" dirty="0">
                <a:latin typeface="Arial" pitchFamily="34" charset="0"/>
                <a:cs typeface="Arial" pitchFamily="34" charset="0"/>
              </a:rPr>
              <a:t> ta </a:t>
            </a:r>
            <a:r>
              <a:rPr lang="en-US" sz="3200" dirty="0" err="1">
                <a:latin typeface="Arial" pitchFamily="34" charset="0"/>
                <a:cs typeface="Arial" pitchFamily="34" charset="0"/>
              </a:rPr>
              <a:t>có</a:t>
            </a:r>
            <a:r>
              <a:rPr lang="en-US" sz="3200" dirty="0">
                <a:latin typeface="Arial" pitchFamily="34" charset="0"/>
                <a:cs typeface="Arial" pitchFamily="34" charset="0"/>
              </a:rPr>
              <a:t> </a:t>
            </a:r>
            <a:r>
              <a:rPr lang="en-US" sz="3200" dirty="0" err="1">
                <a:latin typeface="Arial" pitchFamily="34" charset="0"/>
                <a:cs typeface="Arial" pitchFamily="34" charset="0"/>
              </a:rPr>
              <a:t>thể</a:t>
            </a:r>
            <a:r>
              <a:rPr lang="en-US" sz="3200" dirty="0">
                <a:latin typeface="Arial" pitchFamily="34" charset="0"/>
                <a:cs typeface="Arial" pitchFamily="34" charset="0"/>
              </a:rPr>
              <a:t> </a:t>
            </a:r>
            <a:r>
              <a:rPr lang="en-US" sz="3200" dirty="0" err="1">
                <a:latin typeface="Arial" pitchFamily="34" charset="0"/>
                <a:cs typeface="Arial" pitchFamily="34" charset="0"/>
              </a:rPr>
              <a:t>tổ</a:t>
            </a:r>
            <a:r>
              <a:rPr lang="en-US" sz="3200" dirty="0">
                <a:latin typeface="Arial" pitchFamily="34" charset="0"/>
                <a:cs typeface="Arial" pitchFamily="34" charset="0"/>
              </a:rPr>
              <a:t> </a:t>
            </a:r>
            <a:r>
              <a:rPr lang="en-US" sz="3200" dirty="0" err="1">
                <a:latin typeface="Arial" pitchFamily="34" charset="0"/>
                <a:cs typeface="Arial" pitchFamily="34" charset="0"/>
              </a:rPr>
              <a:t>chức</a:t>
            </a:r>
            <a:r>
              <a:rPr lang="en-US" sz="3200" dirty="0">
                <a:latin typeface="Arial" pitchFamily="34" charset="0"/>
                <a:cs typeface="Arial" pitchFamily="34" charset="0"/>
              </a:rPr>
              <a:t> </a:t>
            </a:r>
            <a:r>
              <a:rPr lang="en-US" sz="3200" dirty="0" err="1">
                <a:latin typeface="Arial" pitchFamily="34" charset="0"/>
                <a:cs typeface="Arial" pitchFamily="34" charset="0"/>
              </a:rPr>
              <a:t>và</a:t>
            </a:r>
            <a:r>
              <a:rPr lang="en-US" sz="3200" dirty="0">
                <a:latin typeface="Arial" pitchFamily="34" charset="0"/>
                <a:cs typeface="Arial" pitchFamily="34" charset="0"/>
              </a:rPr>
              <a:t> </a:t>
            </a:r>
            <a:r>
              <a:rPr lang="en-US" sz="3200" dirty="0" err="1">
                <a:latin typeface="Arial" pitchFamily="34" charset="0"/>
                <a:cs typeface="Arial" pitchFamily="34" charset="0"/>
              </a:rPr>
              <a:t>phân</a:t>
            </a:r>
            <a:r>
              <a:rPr lang="en-US" sz="3200" dirty="0">
                <a:latin typeface="Arial" pitchFamily="34" charset="0"/>
                <a:cs typeface="Arial" pitchFamily="34" charset="0"/>
              </a:rPr>
              <a:t> </a:t>
            </a:r>
            <a:r>
              <a:rPr lang="en-US" sz="3200" dirty="0" err="1">
                <a:latin typeface="Arial" pitchFamily="34" charset="0"/>
                <a:cs typeface="Arial" pitchFamily="34" charset="0"/>
              </a:rPr>
              <a:t>loại</a:t>
            </a:r>
            <a:r>
              <a:rPr lang="en-US" sz="3200" dirty="0">
                <a:latin typeface="Arial" pitchFamily="34" charset="0"/>
                <a:cs typeface="Arial" pitchFamily="34" charset="0"/>
              </a:rPr>
              <a:t> </a:t>
            </a:r>
            <a:r>
              <a:rPr lang="en-US" sz="3200" err="1">
                <a:latin typeface="Arial" pitchFamily="34" charset="0"/>
                <a:cs typeface="Arial" pitchFamily="34" charset="0"/>
              </a:rPr>
              <a:t>dữ</a:t>
            </a:r>
            <a:r>
              <a:rPr lang="en-US" sz="3200">
                <a:latin typeface="Arial" pitchFamily="34" charset="0"/>
                <a:cs typeface="Arial" pitchFamily="34" charset="0"/>
              </a:rPr>
              <a:t> liệu.</a:t>
            </a:r>
            <a:endParaRPr lang="vi-VN" sz="3200" dirty="0">
              <a:latin typeface="Arial" pitchFamily="34" charset="0"/>
              <a:cs typeface="Arial" pitchFamily="34" charset="0"/>
            </a:endParaRPr>
          </a:p>
        </p:txBody>
      </p:sp>
      <p:sp>
        <p:nvSpPr>
          <p:cNvPr id="12" name="Rectangle 11"/>
          <p:cNvSpPr/>
          <p:nvPr/>
        </p:nvSpPr>
        <p:spPr>
          <a:xfrm>
            <a:off x="246749" y="3614710"/>
            <a:ext cx="2162630" cy="58477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lvl="0" algn="ctr"/>
            <a:r>
              <a:rPr lang="en-US" sz="3200" b="1" dirty="0" err="1">
                <a:ln w="1905"/>
                <a:solidFill>
                  <a:srgbClr val="FF0000"/>
                </a:solidFill>
                <a:latin typeface="Arial" pitchFamily="34" charset="0"/>
                <a:cs typeface="Arial" pitchFamily="34" charset="0"/>
              </a:rPr>
              <a:t>Lưu</a:t>
            </a:r>
            <a:r>
              <a:rPr lang="en-US" sz="3200" b="1" dirty="0">
                <a:ln w="1905"/>
                <a:solidFill>
                  <a:srgbClr val="FF0000"/>
                </a:solidFill>
                <a:latin typeface="Arial" pitchFamily="34" charset="0"/>
                <a:cs typeface="Arial" pitchFamily="34" charset="0"/>
              </a:rPr>
              <a:t> ý:</a:t>
            </a:r>
            <a:endParaRPr lang="vi-VN" sz="3200" b="1" dirty="0">
              <a:ln w="1905"/>
              <a:solidFill>
                <a:srgbClr val="FF0000"/>
              </a:solidFill>
              <a:latin typeface="Arial" pitchFamily="34" charset="0"/>
              <a:cs typeface="Arial" pitchFamily="34" charset="0"/>
            </a:endParaRPr>
          </a:p>
        </p:txBody>
      </p:sp>
      <p:sp>
        <p:nvSpPr>
          <p:cNvPr id="14" name="Rounded Rectangle 13"/>
          <p:cNvSpPr/>
          <p:nvPr/>
        </p:nvSpPr>
        <p:spPr>
          <a:xfrm rot="5400000">
            <a:off x="8413475" y="3128212"/>
            <a:ext cx="6476820" cy="557726"/>
          </a:xfrm>
          <a:prstGeom prst="roundRect">
            <a:avLst/>
          </a:prstGeom>
          <a:solidFill>
            <a:srgbClr val="28AE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FFFF00"/>
                </a:solidFill>
                <a:latin typeface="Arial" pitchFamily="34" charset="0"/>
                <a:cs typeface="Arial" pitchFamily="34" charset="0"/>
              </a:rPr>
              <a:t>HOẠT ĐỘNG HÌNH THÀNH KIẾN THỨC</a:t>
            </a:r>
            <a:endParaRPr lang="vi-VN" sz="2200" b="1" dirty="0">
              <a:solidFill>
                <a:srgbClr val="FFFF00"/>
              </a:solidFill>
              <a:latin typeface="Arial" pitchFamily="34" charset="0"/>
              <a:cs typeface="Arial" pitchFamily="34" charset="0"/>
            </a:endParaRPr>
          </a:p>
        </p:txBody>
      </p:sp>
      <p:sp>
        <p:nvSpPr>
          <p:cNvPr id="13" name="Rectangle 2">
            <a:extLst>
              <a:ext uri="{FF2B5EF4-FFF2-40B4-BE49-F238E27FC236}">
                <a16:creationId xmlns:a16="http://schemas.microsoft.com/office/drawing/2014/main"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139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10"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descr="Câu Lạc Bộ Bóng Bàn Quán La Xã ở Quận Bắc Từ Liêm, Hà Nội | Foody.v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4" name="AutoShape 6" descr="Câu Lạc Bộ Bóng Bàn Quán La Xã"/>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7" name="AutoShape 8" descr="Câu Lạc Bộ Bóng Bàn Quán La Xã ở Quận Bắc Từ Liêm, Hà Nội | Foody.v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11" name="AutoShape 10" descr="Câu Lạc Bộ Bóng Bàn Quán La Xã"/>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12" name="AutoShape 12" descr="Câu lạc bộ bóng bàn Hà Nội - Địa điểm đánh bóng hay nhất hiện nay"/>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14" name="AutoShape 16" descr="Địa điểm CLB bóng bàn ở Hà Nội"/>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21" name="Rectangle 8"/>
          <p:cNvSpPr>
            <a:spLocks noChangeArrowheads="1"/>
          </p:cNvSpPr>
          <p:nvPr/>
        </p:nvSpPr>
        <p:spPr bwMode="auto">
          <a:xfrm>
            <a:off x="460375" y="884034"/>
            <a:ext cx="11005912" cy="523220"/>
          </a:xfrm>
          <a:prstGeom prst="rect">
            <a:avLst/>
          </a:prstGeom>
          <a:solidFill>
            <a:srgbClr val="FFCC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ctr" anchorCtr="0" compatLnSpc="1">
            <a:prstTxWarp prst="textNoShape">
              <a:avLst/>
            </a:prstTxWarp>
            <a:spAutoFit/>
          </a:bodyPr>
          <a:lstStyle/>
          <a:p>
            <a:pPr lvl="0" algn="ctr" defTabSz="1600200">
              <a:spcBef>
                <a:spcPct val="0"/>
              </a:spcBef>
              <a:spcAft>
                <a:spcPct val="35000"/>
              </a:spcAft>
            </a:pPr>
            <a:r>
              <a:rPr lang="vi-VN" sz="2800" dirty="0"/>
              <a:t>Bảng liệt kê tên các bạn có cùng tháng sinh (ở phần trò chơi)</a:t>
            </a:r>
            <a:endParaRPr kumimoji="0" lang="en-US" sz="2800" b="0" i="0" u="none" strike="noStrike" cap="none" normalizeH="0" baseline="0" dirty="0">
              <a:ln>
                <a:noFill/>
              </a:ln>
              <a:solidFill>
                <a:schemeClr val="tx1"/>
              </a:solidFill>
              <a:effectLst/>
              <a:cs typeface="Times New Roman" pitchFamily="18" charset="0"/>
            </a:endParaRPr>
          </a:p>
        </p:txBody>
      </p:sp>
      <p:graphicFrame>
        <p:nvGraphicFramePr>
          <p:cNvPr id="22" name="Table 21"/>
          <p:cNvGraphicFramePr>
            <a:graphicFrameLocks noGrp="1"/>
          </p:cNvGraphicFramePr>
          <p:nvPr>
            <p:extLst>
              <p:ext uri="{D42A27DB-BD31-4B8C-83A1-F6EECF244321}">
                <p14:modId xmlns:p14="http://schemas.microsoft.com/office/powerpoint/2010/main" val="4130156554"/>
              </p:ext>
            </p:extLst>
          </p:nvPr>
        </p:nvGraphicFramePr>
        <p:xfrm>
          <a:off x="192150" y="1597413"/>
          <a:ext cx="11804193" cy="2766362"/>
        </p:xfrm>
        <a:graphic>
          <a:graphicData uri="http://schemas.openxmlformats.org/drawingml/2006/table">
            <a:tbl>
              <a:tblPr firstRow="1" bandRow="1">
                <a:tableStyleId>{1E171933-4619-4E11-9A3F-F7608DF75F80}</a:tableStyleId>
              </a:tblPr>
              <a:tblGrid>
                <a:gridCol w="958342">
                  <a:extLst>
                    <a:ext uri="{9D8B030D-6E8A-4147-A177-3AD203B41FA5}">
                      <a16:colId xmlns:a16="http://schemas.microsoft.com/office/drawing/2014/main" val="20000"/>
                    </a:ext>
                  </a:extLst>
                </a:gridCol>
                <a:gridCol w="974985">
                  <a:extLst>
                    <a:ext uri="{9D8B030D-6E8A-4147-A177-3AD203B41FA5}">
                      <a16:colId xmlns:a16="http://schemas.microsoft.com/office/drawing/2014/main" val="20001"/>
                    </a:ext>
                  </a:extLst>
                </a:gridCol>
                <a:gridCol w="983898">
                  <a:extLst>
                    <a:ext uri="{9D8B030D-6E8A-4147-A177-3AD203B41FA5}">
                      <a16:colId xmlns:a16="http://schemas.microsoft.com/office/drawing/2014/main" val="20002"/>
                    </a:ext>
                  </a:extLst>
                </a:gridCol>
                <a:gridCol w="1031973">
                  <a:extLst>
                    <a:ext uri="{9D8B030D-6E8A-4147-A177-3AD203B41FA5}">
                      <a16:colId xmlns:a16="http://schemas.microsoft.com/office/drawing/2014/main" val="20003"/>
                    </a:ext>
                  </a:extLst>
                </a:gridCol>
                <a:gridCol w="967681">
                  <a:extLst>
                    <a:ext uri="{9D8B030D-6E8A-4147-A177-3AD203B41FA5}">
                      <a16:colId xmlns:a16="http://schemas.microsoft.com/office/drawing/2014/main" val="20004"/>
                    </a:ext>
                  </a:extLst>
                </a:gridCol>
                <a:gridCol w="972457">
                  <a:extLst>
                    <a:ext uri="{9D8B030D-6E8A-4147-A177-3AD203B41FA5}">
                      <a16:colId xmlns:a16="http://schemas.microsoft.com/office/drawing/2014/main" val="20005"/>
                    </a:ext>
                  </a:extLst>
                </a:gridCol>
                <a:gridCol w="972457">
                  <a:extLst>
                    <a:ext uri="{9D8B030D-6E8A-4147-A177-3AD203B41FA5}">
                      <a16:colId xmlns:a16="http://schemas.microsoft.com/office/drawing/2014/main" val="20006"/>
                    </a:ext>
                  </a:extLst>
                </a:gridCol>
                <a:gridCol w="972457">
                  <a:extLst>
                    <a:ext uri="{9D8B030D-6E8A-4147-A177-3AD203B41FA5}">
                      <a16:colId xmlns:a16="http://schemas.microsoft.com/office/drawing/2014/main" val="20007"/>
                    </a:ext>
                  </a:extLst>
                </a:gridCol>
                <a:gridCol w="1001486">
                  <a:extLst>
                    <a:ext uri="{9D8B030D-6E8A-4147-A177-3AD203B41FA5}">
                      <a16:colId xmlns:a16="http://schemas.microsoft.com/office/drawing/2014/main" val="20008"/>
                    </a:ext>
                  </a:extLst>
                </a:gridCol>
                <a:gridCol w="957943">
                  <a:extLst>
                    <a:ext uri="{9D8B030D-6E8A-4147-A177-3AD203B41FA5}">
                      <a16:colId xmlns:a16="http://schemas.microsoft.com/office/drawing/2014/main" val="20009"/>
                    </a:ext>
                  </a:extLst>
                </a:gridCol>
                <a:gridCol w="1028406">
                  <a:extLst>
                    <a:ext uri="{9D8B030D-6E8A-4147-A177-3AD203B41FA5}">
                      <a16:colId xmlns:a16="http://schemas.microsoft.com/office/drawing/2014/main" val="20010"/>
                    </a:ext>
                  </a:extLst>
                </a:gridCol>
                <a:gridCol w="982108">
                  <a:extLst>
                    <a:ext uri="{9D8B030D-6E8A-4147-A177-3AD203B41FA5}">
                      <a16:colId xmlns:a16="http://schemas.microsoft.com/office/drawing/2014/main" val="20011"/>
                    </a:ext>
                  </a:extLst>
                </a:gridCol>
              </a:tblGrid>
              <a:tr h="963138">
                <a:tc>
                  <a:txBody>
                    <a:bodyPr/>
                    <a:lstStyle/>
                    <a:p>
                      <a:pPr algn="ctr"/>
                      <a:r>
                        <a:rPr lang="vi-VN" sz="2000" dirty="0"/>
                        <a:t>Tháng</a:t>
                      </a:r>
                    </a:p>
                    <a:p>
                      <a:pPr algn="ctr"/>
                      <a:r>
                        <a:rPr lang="vi-VN" sz="2000" baseline="0" dirty="0"/>
                        <a:t>1</a:t>
                      </a:r>
                      <a:endParaRPr lang="vi-VN" sz="2000" b="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2000" kern="1200" dirty="0"/>
                        <a:t>Tháng</a:t>
                      </a:r>
                      <a:r>
                        <a:rPr lang="vi-VN" sz="2000" kern="1200" baseline="0" dirty="0"/>
                        <a:t> 2</a:t>
                      </a:r>
                      <a:endParaRPr lang="vi-VN" sz="2000" b="0" kern="1200" dirty="0">
                        <a:solidFill>
                          <a:schemeClr val="lt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2000" kern="1200" dirty="0"/>
                        <a:t>Tháng</a:t>
                      </a:r>
                      <a:r>
                        <a:rPr lang="vi-VN" sz="2000" kern="1200" baseline="0" dirty="0"/>
                        <a:t> 3</a:t>
                      </a:r>
                      <a:endParaRPr lang="vi-VN" sz="2000" b="0" kern="1200" dirty="0">
                        <a:solidFill>
                          <a:schemeClr val="lt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2000" kern="1200" dirty="0"/>
                        <a:t>Tháng</a:t>
                      </a:r>
                      <a:r>
                        <a:rPr lang="vi-VN" sz="2000" kern="1200" baseline="0" dirty="0"/>
                        <a:t> 4</a:t>
                      </a:r>
                      <a:endParaRPr lang="vi-VN" sz="2000" b="0" kern="1200" dirty="0">
                        <a:solidFill>
                          <a:schemeClr val="lt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2000" kern="1200" dirty="0"/>
                        <a:t>Tháng</a:t>
                      </a:r>
                      <a:r>
                        <a:rPr lang="vi-VN" sz="2000" kern="1200" baseline="0" dirty="0"/>
                        <a:t> 5</a:t>
                      </a:r>
                      <a:endParaRPr lang="vi-VN" sz="2000" b="0" kern="1200" dirty="0">
                        <a:solidFill>
                          <a:schemeClr val="lt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2000" kern="1200" dirty="0"/>
                        <a:t>Tháng</a:t>
                      </a:r>
                      <a:r>
                        <a:rPr lang="vi-VN" sz="2000" kern="1200" baseline="0" dirty="0"/>
                        <a:t> 6</a:t>
                      </a:r>
                      <a:endParaRPr lang="vi-VN" sz="2000" b="0" kern="1200" dirty="0">
                        <a:solidFill>
                          <a:schemeClr val="lt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2000" kern="1200" dirty="0"/>
                        <a:t>Tháng</a:t>
                      </a:r>
                      <a:r>
                        <a:rPr lang="vi-VN" sz="2000" kern="1200" baseline="0" dirty="0"/>
                        <a:t> 7</a:t>
                      </a:r>
                      <a:endParaRPr lang="vi-VN" sz="2000" b="0" kern="1200" dirty="0">
                        <a:solidFill>
                          <a:schemeClr val="lt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2000" kern="1200" dirty="0"/>
                        <a:t>Tháng</a:t>
                      </a:r>
                      <a:r>
                        <a:rPr lang="vi-VN" sz="2000" kern="1200" baseline="0" dirty="0"/>
                        <a:t> 8</a:t>
                      </a:r>
                      <a:endParaRPr lang="vi-VN" sz="2000" b="0" kern="1200" dirty="0">
                        <a:solidFill>
                          <a:schemeClr val="lt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2000" kern="1200" dirty="0"/>
                        <a:t>Tháng</a:t>
                      </a:r>
                      <a:r>
                        <a:rPr lang="vi-VN" sz="2000" kern="1200" baseline="0" dirty="0"/>
                        <a:t> 9</a:t>
                      </a:r>
                      <a:endParaRPr lang="vi-VN" sz="2000" b="0" kern="1200" dirty="0">
                        <a:solidFill>
                          <a:schemeClr val="lt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2000" kern="1200" dirty="0"/>
                        <a:t>Tháng</a:t>
                      </a:r>
                    </a:p>
                    <a:p>
                      <a:pPr marL="0" marR="0" indent="0" algn="ctr" defTabSz="914400" rtl="0" eaLnBrk="1" fontAlgn="auto" latinLnBrk="0" hangingPunct="1">
                        <a:lnSpc>
                          <a:spcPct val="100000"/>
                        </a:lnSpc>
                        <a:spcBef>
                          <a:spcPts val="0"/>
                        </a:spcBef>
                        <a:spcAft>
                          <a:spcPts val="0"/>
                        </a:spcAft>
                        <a:buClrTx/>
                        <a:buSzTx/>
                        <a:buFontTx/>
                        <a:buNone/>
                        <a:tabLst/>
                        <a:defRPr/>
                      </a:pPr>
                      <a:r>
                        <a:rPr lang="vi-VN" sz="2000" kern="1200" baseline="0"/>
                        <a:t>10</a:t>
                      </a:r>
                      <a:endParaRPr lang="vi-VN" sz="2000" kern="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2000" kern="1200" dirty="0"/>
                        <a:t>Tháng</a:t>
                      </a:r>
                    </a:p>
                    <a:p>
                      <a:pPr marL="0" marR="0" indent="0" algn="ctr" defTabSz="914400" rtl="0" eaLnBrk="1" fontAlgn="auto" latinLnBrk="0" hangingPunct="1">
                        <a:lnSpc>
                          <a:spcPct val="100000"/>
                        </a:lnSpc>
                        <a:spcBef>
                          <a:spcPts val="0"/>
                        </a:spcBef>
                        <a:spcAft>
                          <a:spcPts val="0"/>
                        </a:spcAft>
                        <a:buClrTx/>
                        <a:buSzTx/>
                        <a:buFontTx/>
                        <a:buNone/>
                        <a:tabLst/>
                        <a:defRPr/>
                      </a:pPr>
                      <a:r>
                        <a:rPr lang="vi-VN" sz="2000" kern="1200" baseline="0"/>
                        <a:t>11</a:t>
                      </a:r>
                      <a:endParaRPr lang="vi-VN" sz="2000" kern="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2000" kern="1200"/>
                        <a:t>Tháng</a:t>
                      </a:r>
                      <a:r>
                        <a:rPr lang="vi-VN" sz="2000" kern="1200" baseline="0"/>
                        <a:t>12</a:t>
                      </a:r>
                      <a:endParaRPr lang="vi-VN" sz="2000" kern="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803224">
                <a:tc>
                  <a:txBody>
                    <a:bodyPr/>
                    <a:lstStyle/>
                    <a:p>
                      <a:pPr algn="ctr">
                        <a:lnSpc>
                          <a:spcPct val="100000"/>
                        </a:lnSpc>
                      </a:pPr>
                      <a:endParaRPr lang="en-US" sz="21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endParaRPr lang="vi-VN" sz="21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endParaRPr lang="vi-VN" sz="21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endParaRPr lang="vi-VN" sz="21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endParaRPr lang="vi-VN" sz="21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endParaRPr lang="vi-VN" sz="21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endParaRPr lang="vi-VN" sz="21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endParaRPr lang="vi-VN" sz="21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endParaRPr lang="vi-VN" sz="21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endParaRPr lang="vi-VN" sz="21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endParaRPr lang="vi-VN" sz="21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endParaRPr lang="vi-VN" sz="21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5" name="Rectangle 14"/>
          <p:cNvSpPr>
            <a:spLocks noChangeArrowheads="1"/>
          </p:cNvSpPr>
          <p:nvPr/>
        </p:nvSpPr>
        <p:spPr bwMode="auto">
          <a:xfrm>
            <a:off x="585130" y="4647494"/>
            <a:ext cx="553233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rPr>
              <a:t>- </a:t>
            </a:r>
            <a:r>
              <a:rPr kumimoji="0" lang="en-US" sz="2800" b="0" i="0" u="none" strike="noStrike" cap="none" normalizeH="0" baseline="0" dirty="0" err="1">
                <a:ln>
                  <a:noFill/>
                </a:ln>
                <a:solidFill>
                  <a:schemeClr val="tx1"/>
                </a:solidFill>
                <a:effectLst/>
                <a:latin typeface="Arial" panose="020B0604020202020204" pitchFamily="34" charset="0"/>
                <a:ea typeface="Calibri" pitchFamily="34" charset="0"/>
                <a:cs typeface="Arial" panose="020B0604020202020204" pitchFamily="34" charset="0"/>
              </a:rPr>
              <a:t>Đối</a:t>
            </a:r>
            <a:r>
              <a:rPr kumimoji="0" lang="en-US" sz="2800" b="0" i="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rPr>
              <a:t> </a:t>
            </a:r>
            <a:r>
              <a:rPr kumimoji="0" lang="en-US" sz="2800" b="0" i="0" u="none" strike="noStrike" cap="none" normalizeH="0" baseline="0" dirty="0" err="1">
                <a:ln>
                  <a:noFill/>
                </a:ln>
                <a:solidFill>
                  <a:schemeClr val="tx1"/>
                </a:solidFill>
                <a:effectLst/>
                <a:latin typeface="Arial" panose="020B0604020202020204" pitchFamily="34" charset="0"/>
                <a:ea typeface="Calibri" pitchFamily="34" charset="0"/>
                <a:cs typeface="Arial" panose="020B0604020202020204" pitchFamily="34" charset="0"/>
              </a:rPr>
              <a:t>tượng</a:t>
            </a:r>
            <a:r>
              <a:rPr kumimoji="0" lang="en-US" sz="2800" b="0" i="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rPr>
              <a:t> </a:t>
            </a:r>
            <a:r>
              <a:rPr kumimoji="0" lang="en-US" sz="2800" b="0" i="0" u="none" strike="noStrike" cap="none" normalizeH="0" baseline="0" dirty="0" err="1">
                <a:ln>
                  <a:noFill/>
                </a:ln>
                <a:solidFill>
                  <a:schemeClr val="tx1"/>
                </a:solidFill>
                <a:effectLst/>
                <a:latin typeface="Arial" panose="020B0604020202020204" pitchFamily="34" charset="0"/>
                <a:ea typeface="Calibri" pitchFamily="34" charset="0"/>
                <a:cs typeface="Arial" panose="020B0604020202020204" pitchFamily="34" charset="0"/>
              </a:rPr>
              <a:t>thống</a:t>
            </a:r>
            <a:r>
              <a:rPr kumimoji="0" lang="en-US" sz="2800" b="0" i="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rPr>
              <a:t> </a:t>
            </a:r>
            <a:r>
              <a:rPr kumimoji="0" lang="en-US" sz="2800" b="0" i="0" u="none" strike="noStrike" cap="none" normalizeH="0" baseline="0" dirty="0" err="1">
                <a:ln>
                  <a:noFill/>
                </a:ln>
                <a:solidFill>
                  <a:schemeClr val="tx1"/>
                </a:solidFill>
                <a:effectLst/>
                <a:latin typeface="Arial" panose="020B0604020202020204" pitchFamily="34" charset="0"/>
                <a:ea typeface="Calibri" pitchFamily="34" charset="0"/>
                <a:cs typeface="Arial" panose="020B0604020202020204" pitchFamily="34" charset="0"/>
              </a:rPr>
              <a:t>kê</a:t>
            </a:r>
            <a:r>
              <a:rPr kumimoji="0" lang="en-US" sz="2800" b="0" i="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rPr>
              <a:t> </a:t>
            </a:r>
            <a:r>
              <a:rPr kumimoji="0" lang="en-US" sz="2800" b="0" i="0" u="none" strike="noStrike" cap="none" normalizeH="0" baseline="0" dirty="0" err="1">
                <a:ln>
                  <a:noFill/>
                </a:ln>
                <a:solidFill>
                  <a:schemeClr val="tx1"/>
                </a:solidFill>
                <a:effectLst/>
                <a:latin typeface="Arial" panose="020B0604020202020204" pitchFamily="34" charset="0"/>
                <a:ea typeface="Calibri" pitchFamily="34" charset="0"/>
                <a:cs typeface="Arial" panose="020B0604020202020204" pitchFamily="34" charset="0"/>
              </a:rPr>
              <a:t>là</a:t>
            </a:r>
            <a:r>
              <a:rPr kumimoji="0" lang="en-US" sz="2800" b="0" i="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rPr>
              <a:t> </a:t>
            </a:r>
            <a:r>
              <a:rPr kumimoji="0" lang="en-US" sz="2800" b="0" i="0" u="none" strike="noStrike" cap="none" normalizeH="0" baseline="0" dirty="0" err="1">
                <a:ln>
                  <a:noFill/>
                </a:ln>
                <a:solidFill>
                  <a:schemeClr val="tx1"/>
                </a:solidFill>
                <a:effectLst/>
                <a:latin typeface="Arial" panose="020B0604020202020204" pitchFamily="34" charset="0"/>
                <a:ea typeface="Calibri" pitchFamily="34" charset="0"/>
                <a:cs typeface="Arial" panose="020B0604020202020204" pitchFamily="34" charset="0"/>
              </a:rPr>
              <a:t>gì</a:t>
            </a:r>
            <a:r>
              <a:rPr kumimoji="0" lang="en-US" sz="2800" b="0" i="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rPr>
              <a:t>?  </a:t>
            </a:r>
            <a:endParaRPr kumimoji="0" 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6" name="Rectangle 15"/>
          <p:cNvSpPr/>
          <p:nvPr/>
        </p:nvSpPr>
        <p:spPr>
          <a:xfrm>
            <a:off x="612775" y="5201492"/>
            <a:ext cx="5268294" cy="523220"/>
          </a:xfrm>
          <a:prstGeom prst="rect">
            <a:avLst/>
          </a:prstGeom>
        </p:spPr>
        <p:txBody>
          <a:bodyPr wrap="square">
            <a:spAutoFit/>
          </a:bodyPr>
          <a:lstStyle/>
          <a:p>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Tiêu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chí</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thống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kê</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ea typeface="Calibri" pitchFamily="34" charset="0"/>
                <a:cs typeface="Arial" panose="020B0604020202020204" pitchFamily="34" charset="0"/>
              </a:rPr>
              <a:t>là</a:t>
            </a:r>
            <a:r>
              <a:rPr lang="en-US" sz="2800" dirty="0">
                <a:latin typeface="Arial" panose="020B0604020202020204" pitchFamily="34" charset="0"/>
                <a:ea typeface="Calibri" pitchFamily="34" charset="0"/>
                <a:cs typeface="Arial" panose="020B0604020202020204" pitchFamily="34" charset="0"/>
              </a:rPr>
              <a:t> </a:t>
            </a:r>
            <a:r>
              <a:rPr lang="en-US" sz="2800" dirty="0" err="1">
                <a:latin typeface="Arial" panose="020B0604020202020204" pitchFamily="34" charset="0"/>
                <a:ea typeface="Calibri" pitchFamily="34" charset="0"/>
                <a:cs typeface="Arial" panose="020B0604020202020204" pitchFamily="34" charset="0"/>
              </a:rPr>
              <a:t>gì</a:t>
            </a:r>
            <a:r>
              <a:rPr lang="en-US" sz="2800" dirty="0">
                <a:latin typeface="Arial" panose="020B0604020202020204" pitchFamily="34" charset="0"/>
                <a:ea typeface="Calibri"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p:txBody>
      </p:sp>
      <p:pic>
        <p:nvPicPr>
          <p:cNvPr id="27650" name="image2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871" y="251936"/>
            <a:ext cx="464304" cy="55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ounded Rectangle 16"/>
          <p:cNvSpPr/>
          <p:nvPr/>
        </p:nvSpPr>
        <p:spPr>
          <a:xfrm>
            <a:off x="6662491" y="238269"/>
            <a:ext cx="5021519" cy="462753"/>
          </a:xfrm>
          <a:prstGeom prst="roundRect">
            <a:avLst/>
          </a:prstGeom>
          <a:solidFill>
            <a:srgbClr val="28AE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FF00"/>
                </a:solidFill>
                <a:latin typeface="Arial" pitchFamily="34" charset="0"/>
                <a:cs typeface="Arial" pitchFamily="34" charset="0"/>
              </a:rPr>
              <a:t>HOẠT ĐỘNG HÌNH THÀNH KIẾN THỨC</a:t>
            </a:r>
            <a:endParaRPr lang="vi-VN" sz="2000" b="1" dirty="0">
              <a:solidFill>
                <a:srgbClr val="FFFF00"/>
              </a:solidFill>
              <a:latin typeface="Arial" pitchFamily="34" charset="0"/>
              <a:cs typeface="Arial" pitchFamily="34" charset="0"/>
            </a:endParaRPr>
          </a:p>
        </p:txBody>
      </p:sp>
      <p:sp>
        <p:nvSpPr>
          <p:cNvPr id="18" name="Rectangle 2">
            <a:extLst>
              <a:ext uri="{FF2B5EF4-FFF2-40B4-BE49-F238E27FC236}">
                <a16:creationId xmlns:a16="http://schemas.microsoft.com/office/drawing/2014/main" id="{45D60562-028E-4B92-BB2B-E55173015A53}"/>
              </a:ext>
            </a:extLst>
          </p:cNvPr>
          <p:cNvSpPr/>
          <p:nvPr/>
        </p:nvSpPr>
        <p:spPr>
          <a:xfrm>
            <a:off x="112542" y="7937"/>
            <a:ext cx="11943219" cy="675045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15022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0" y="7239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8" name="Rectangle 7"/>
          <p:cNvSpPr>
            <a:spLocks noChangeArrowheads="1"/>
          </p:cNvSpPr>
          <p:nvPr/>
        </p:nvSpPr>
        <p:spPr bwMode="auto">
          <a:xfrm>
            <a:off x="753067" y="4780686"/>
            <a:ext cx="476236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n-US" sz="3200" b="0" i="0" u="none" strike="noStrike" cap="none" normalizeH="0" baseline="0" dirty="0" err="1">
                <a:ln>
                  <a:noFill/>
                </a:ln>
                <a:solidFill>
                  <a:schemeClr val="tx1"/>
                </a:solidFill>
                <a:effectLst/>
                <a:latin typeface="Arial" pitchFamily="34" charset="0"/>
                <a:ea typeface="Calibri" pitchFamily="34" charset="0"/>
                <a:cs typeface="Arial" pitchFamily="34" charset="0"/>
              </a:rPr>
              <a:t>Đối</a:t>
            </a:r>
            <a:r>
              <a:rPr kumimoji="0" lang="en-US" sz="3200" b="0"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n-US" sz="3200" b="0" i="0" u="none" strike="noStrike" cap="none" normalizeH="0" baseline="0" dirty="0" err="1">
                <a:ln>
                  <a:noFill/>
                </a:ln>
                <a:solidFill>
                  <a:schemeClr val="tx1"/>
                </a:solidFill>
                <a:effectLst/>
                <a:latin typeface="Arial" pitchFamily="34" charset="0"/>
                <a:ea typeface="Calibri" pitchFamily="34" charset="0"/>
                <a:cs typeface="Arial" pitchFamily="34" charset="0"/>
              </a:rPr>
              <a:t>tượng</a:t>
            </a:r>
            <a:r>
              <a:rPr kumimoji="0" lang="en-US" sz="3200" b="0"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n-US" sz="3200" b="0" i="0" u="none" strike="noStrike" cap="none" normalizeH="0" baseline="0" dirty="0" err="1">
                <a:ln>
                  <a:noFill/>
                </a:ln>
                <a:solidFill>
                  <a:schemeClr val="tx1"/>
                </a:solidFill>
                <a:effectLst/>
                <a:latin typeface="Arial" pitchFamily="34" charset="0"/>
                <a:ea typeface="Calibri" pitchFamily="34" charset="0"/>
                <a:cs typeface="Arial" pitchFamily="34" charset="0"/>
              </a:rPr>
              <a:t>thống</a:t>
            </a:r>
            <a:r>
              <a:rPr kumimoji="0" lang="en-US" sz="3200" b="0"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n-US" sz="3200" b="0" i="0" u="none" strike="noStrike" cap="none" normalizeH="0" baseline="0" err="1">
                <a:ln>
                  <a:noFill/>
                </a:ln>
                <a:solidFill>
                  <a:schemeClr val="tx1"/>
                </a:solidFill>
                <a:effectLst/>
                <a:latin typeface="Arial" pitchFamily="34" charset="0"/>
                <a:ea typeface="Calibri" pitchFamily="34" charset="0"/>
                <a:cs typeface="Arial" pitchFamily="34" charset="0"/>
              </a:rPr>
              <a:t>kê</a:t>
            </a:r>
            <a:r>
              <a:rPr kumimoji="0" lang="en-US" sz="3200" b="0" i="0" u="none" strike="noStrike" cap="none" normalizeH="0" baseline="0">
                <a:ln>
                  <a:noFill/>
                </a:ln>
                <a:solidFill>
                  <a:schemeClr val="tx1"/>
                </a:solidFill>
                <a:effectLst/>
                <a:latin typeface="Arial" pitchFamily="34" charset="0"/>
                <a:ea typeface="Calibri" pitchFamily="34" charset="0"/>
                <a:cs typeface="Arial" pitchFamily="34" charset="0"/>
              </a:rPr>
              <a:t> là:  </a:t>
            </a:r>
            <a:endParaRPr kumimoji="0" lang="en-US" sz="3200" b="0" i="0" u="none" strike="noStrike" cap="none" normalizeH="0" baseline="0" dirty="0">
              <a:ln>
                <a:noFill/>
              </a:ln>
              <a:solidFill>
                <a:schemeClr val="tx1"/>
              </a:solidFill>
              <a:effectLst/>
              <a:latin typeface="Arial" pitchFamily="34" charset="0"/>
              <a:cs typeface="Arial" pitchFamily="34" charset="0"/>
            </a:endParaRPr>
          </a:p>
        </p:txBody>
      </p:sp>
      <p:sp>
        <p:nvSpPr>
          <p:cNvPr id="12" name="Rectangle 8"/>
          <p:cNvSpPr>
            <a:spLocks noChangeArrowheads="1"/>
          </p:cNvSpPr>
          <p:nvPr/>
        </p:nvSpPr>
        <p:spPr bwMode="auto">
          <a:xfrm rot="10800000" flipV="1">
            <a:off x="4760667" y="5520965"/>
            <a:ext cx="584927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defTabSz="914400" rtl="0" eaLnBrk="1" fontAlgn="base" latinLnBrk="0" hangingPunct="1">
              <a:lnSpc>
                <a:spcPct val="100000"/>
              </a:lnSpc>
              <a:spcBef>
                <a:spcPct val="0"/>
              </a:spcBef>
              <a:spcAft>
                <a:spcPct val="0"/>
              </a:spcAft>
              <a:buClrTx/>
              <a:buSzTx/>
              <a:tabLst/>
            </a:pPr>
            <a:r>
              <a:rPr lang="en-US" sz="3200" dirty="0" err="1">
                <a:solidFill>
                  <a:srgbClr val="FF0000"/>
                </a:solidFill>
                <a:latin typeface="Arial" pitchFamily="34" charset="0"/>
                <a:ea typeface="Calibri" pitchFamily="34" charset="0"/>
                <a:cs typeface="Arial" pitchFamily="34" charset="0"/>
              </a:rPr>
              <a:t>s</a:t>
            </a:r>
            <a:r>
              <a:rPr kumimoji="0" lang="en-US" sz="3200" b="0" u="none" strike="noStrike" cap="none" normalizeH="0" baseline="0" dirty="0" err="1">
                <a:ln>
                  <a:noFill/>
                </a:ln>
                <a:solidFill>
                  <a:srgbClr val="FF0000"/>
                </a:solidFill>
                <a:effectLst/>
                <a:latin typeface="Arial" pitchFamily="34" charset="0"/>
                <a:ea typeface="Calibri" pitchFamily="34" charset="0"/>
                <a:cs typeface="Arial" pitchFamily="34" charset="0"/>
              </a:rPr>
              <a:t>ố</a:t>
            </a:r>
            <a:r>
              <a:rPr kumimoji="0" lang="en-US" sz="3200" b="0" u="none" strike="noStrike" cap="none" normalizeH="0" baseline="0" dirty="0">
                <a:ln>
                  <a:noFill/>
                </a:ln>
                <a:solidFill>
                  <a:srgbClr val="FF0000"/>
                </a:solidFill>
                <a:effectLst/>
                <a:latin typeface="Arial" pitchFamily="34" charset="0"/>
                <a:ea typeface="Calibri" pitchFamily="34" charset="0"/>
                <a:cs typeface="Arial" pitchFamily="34" charset="0"/>
              </a:rPr>
              <a:t> </a:t>
            </a:r>
            <a:r>
              <a:rPr kumimoji="0" lang="en-US" sz="3200" b="0" u="none" strike="noStrike" cap="none" normalizeH="0" baseline="0" dirty="0" err="1">
                <a:ln>
                  <a:noFill/>
                </a:ln>
                <a:solidFill>
                  <a:srgbClr val="FF0000"/>
                </a:solidFill>
                <a:effectLst/>
                <a:latin typeface="Arial" pitchFamily="34" charset="0"/>
                <a:ea typeface="Calibri" pitchFamily="34" charset="0"/>
                <a:cs typeface="Arial" pitchFamily="34" charset="0"/>
              </a:rPr>
              <a:t>học</a:t>
            </a:r>
            <a:r>
              <a:rPr kumimoji="0" lang="en-US" sz="3200" b="0" u="none" strike="noStrike" cap="none" normalizeH="0" dirty="0">
                <a:ln>
                  <a:noFill/>
                </a:ln>
                <a:solidFill>
                  <a:srgbClr val="FF0000"/>
                </a:solidFill>
                <a:effectLst/>
                <a:latin typeface="Arial" pitchFamily="34" charset="0"/>
                <a:ea typeface="Calibri" pitchFamily="34" charset="0"/>
                <a:cs typeface="Arial" pitchFamily="34" charset="0"/>
              </a:rPr>
              <a:t> </a:t>
            </a:r>
            <a:r>
              <a:rPr kumimoji="0" lang="en-US" sz="3200" b="0" u="none" strike="noStrike" cap="none" normalizeH="0" dirty="0" err="1">
                <a:ln>
                  <a:noFill/>
                </a:ln>
                <a:solidFill>
                  <a:srgbClr val="FF0000"/>
                </a:solidFill>
                <a:effectLst/>
                <a:latin typeface="Arial" pitchFamily="34" charset="0"/>
                <a:ea typeface="Calibri" pitchFamily="34" charset="0"/>
                <a:cs typeface="Arial" pitchFamily="34" charset="0"/>
              </a:rPr>
              <a:t>sinh</a:t>
            </a:r>
            <a:r>
              <a:rPr kumimoji="0" lang="en-US" sz="3200" b="0" u="none" strike="noStrike" cap="none" normalizeH="0" dirty="0">
                <a:ln>
                  <a:noFill/>
                </a:ln>
                <a:solidFill>
                  <a:srgbClr val="FF0000"/>
                </a:solidFill>
                <a:effectLst/>
                <a:latin typeface="Arial" pitchFamily="34" charset="0"/>
                <a:ea typeface="Calibri" pitchFamily="34" charset="0"/>
                <a:cs typeface="Arial" pitchFamily="34" charset="0"/>
              </a:rPr>
              <a:t> </a:t>
            </a:r>
            <a:r>
              <a:rPr kumimoji="0" lang="en-US" sz="3200" b="0" u="none" strike="noStrike" cap="none" normalizeH="0" baseline="0" dirty="0" err="1">
                <a:ln>
                  <a:noFill/>
                </a:ln>
                <a:solidFill>
                  <a:srgbClr val="FF0000"/>
                </a:solidFill>
                <a:effectLst/>
                <a:latin typeface="Arial" pitchFamily="34" charset="0"/>
                <a:ea typeface="Calibri" pitchFamily="34" charset="0"/>
                <a:cs typeface="Arial" pitchFamily="34" charset="0"/>
              </a:rPr>
              <a:t>có</a:t>
            </a:r>
            <a:r>
              <a:rPr kumimoji="0" lang="en-US" sz="3200" b="0" u="none" strike="noStrike" cap="none" normalizeH="0" dirty="0">
                <a:ln>
                  <a:noFill/>
                </a:ln>
                <a:solidFill>
                  <a:srgbClr val="FF0000"/>
                </a:solidFill>
                <a:effectLst/>
                <a:latin typeface="Arial" pitchFamily="34" charset="0"/>
                <a:ea typeface="Calibri" pitchFamily="34" charset="0"/>
                <a:cs typeface="Arial" pitchFamily="34" charset="0"/>
              </a:rPr>
              <a:t> </a:t>
            </a:r>
            <a:r>
              <a:rPr kumimoji="0" lang="en-US" sz="3200" b="0" u="none" strike="noStrike" cap="none" normalizeH="0" dirty="0" err="1">
                <a:ln>
                  <a:noFill/>
                </a:ln>
                <a:solidFill>
                  <a:srgbClr val="FF0000"/>
                </a:solidFill>
                <a:effectLst/>
                <a:latin typeface="Arial" pitchFamily="34" charset="0"/>
                <a:ea typeface="Calibri" pitchFamily="34" charset="0"/>
                <a:cs typeface="Arial" pitchFamily="34" charset="0"/>
              </a:rPr>
              <a:t>cùng</a:t>
            </a:r>
            <a:r>
              <a:rPr kumimoji="0" lang="en-US" sz="3200" b="0" u="none" strike="noStrike" cap="none" normalizeH="0" dirty="0">
                <a:ln>
                  <a:noFill/>
                </a:ln>
                <a:solidFill>
                  <a:srgbClr val="FF0000"/>
                </a:solidFill>
                <a:effectLst/>
                <a:latin typeface="Arial" pitchFamily="34" charset="0"/>
                <a:ea typeface="Calibri" pitchFamily="34" charset="0"/>
                <a:cs typeface="Arial" pitchFamily="34" charset="0"/>
              </a:rPr>
              <a:t> </a:t>
            </a:r>
            <a:r>
              <a:rPr kumimoji="0" lang="en-US" sz="3200" b="0" u="none" strike="noStrike" cap="none" normalizeH="0" dirty="0" err="1">
                <a:ln>
                  <a:noFill/>
                </a:ln>
                <a:solidFill>
                  <a:srgbClr val="FF0000"/>
                </a:solidFill>
                <a:effectLst/>
                <a:latin typeface="Arial" pitchFamily="34" charset="0"/>
                <a:ea typeface="Calibri" pitchFamily="34" charset="0"/>
                <a:cs typeface="Arial" pitchFamily="34" charset="0"/>
              </a:rPr>
              <a:t>tháng</a:t>
            </a:r>
            <a:r>
              <a:rPr kumimoji="0" lang="en-US" sz="3200" b="0" u="none" strike="noStrike" cap="none" normalizeH="0" dirty="0">
                <a:ln>
                  <a:noFill/>
                </a:ln>
                <a:solidFill>
                  <a:srgbClr val="FF0000"/>
                </a:solidFill>
                <a:effectLst/>
                <a:latin typeface="Arial" pitchFamily="34" charset="0"/>
                <a:ea typeface="Calibri" pitchFamily="34" charset="0"/>
                <a:cs typeface="Arial" pitchFamily="34" charset="0"/>
              </a:rPr>
              <a:t> </a:t>
            </a:r>
            <a:r>
              <a:rPr kumimoji="0" lang="en-US" sz="3200" b="0" u="none" strike="noStrike" cap="none" normalizeH="0" dirty="0" err="1">
                <a:ln>
                  <a:noFill/>
                </a:ln>
                <a:solidFill>
                  <a:srgbClr val="FF0000"/>
                </a:solidFill>
                <a:effectLst/>
                <a:latin typeface="Arial" pitchFamily="34" charset="0"/>
                <a:ea typeface="Calibri" pitchFamily="34" charset="0"/>
                <a:cs typeface="Arial" pitchFamily="34" charset="0"/>
              </a:rPr>
              <a:t>sinh</a:t>
            </a:r>
            <a:endParaRPr kumimoji="0" lang="en-US" sz="3200" b="0" u="none" strike="noStrike" cap="none" normalizeH="0" baseline="0" dirty="0">
              <a:ln>
                <a:noFill/>
              </a:ln>
              <a:solidFill>
                <a:srgbClr val="FF0000"/>
              </a:solidFill>
              <a:effectLst/>
              <a:latin typeface="Arial" pitchFamily="34" charset="0"/>
              <a:cs typeface="Arial" pitchFamily="34" charset="0"/>
            </a:endParaRPr>
          </a:p>
        </p:txBody>
      </p:sp>
      <p:sp>
        <p:nvSpPr>
          <p:cNvPr id="13" name="Rectangle 12"/>
          <p:cNvSpPr/>
          <p:nvPr/>
        </p:nvSpPr>
        <p:spPr>
          <a:xfrm>
            <a:off x="5089000" y="4798954"/>
            <a:ext cx="6272214" cy="584775"/>
          </a:xfrm>
          <a:prstGeom prst="rect">
            <a:avLst/>
          </a:prstGeom>
          <a:noFill/>
        </p:spPr>
        <p:txBody>
          <a:bodyPr wrap="square">
            <a:spAutoFit/>
          </a:bodyPr>
          <a:lstStyle/>
          <a:p>
            <a:r>
              <a:rPr lang="en-US" sz="3200" dirty="0">
                <a:solidFill>
                  <a:srgbClr val="FF0000"/>
                </a:solidFill>
                <a:latin typeface="Arial" pitchFamily="34" charset="0"/>
                <a:ea typeface="Calibri" pitchFamily="34" charset="0"/>
                <a:cs typeface="Arial" pitchFamily="34" charset="0"/>
              </a:rPr>
              <a:t> </a:t>
            </a:r>
            <a:r>
              <a:rPr lang="en-US" sz="3200" dirty="0" err="1">
                <a:solidFill>
                  <a:srgbClr val="FF0000"/>
                </a:solidFill>
                <a:latin typeface="Arial" pitchFamily="34" charset="0"/>
                <a:ea typeface="Calibri" pitchFamily="34" charset="0"/>
                <a:cs typeface="Arial" pitchFamily="34" charset="0"/>
              </a:rPr>
              <a:t>tháng</a:t>
            </a:r>
            <a:r>
              <a:rPr lang="en-US" sz="3200" dirty="0">
                <a:solidFill>
                  <a:srgbClr val="FF0000"/>
                </a:solidFill>
                <a:latin typeface="Arial" pitchFamily="34" charset="0"/>
                <a:ea typeface="Calibri" pitchFamily="34" charset="0"/>
                <a:cs typeface="Arial" pitchFamily="34" charset="0"/>
              </a:rPr>
              <a:t> </a:t>
            </a:r>
            <a:r>
              <a:rPr lang="en-US" sz="3200" dirty="0" err="1">
                <a:solidFill>
                  <a:srgbClr val="FF0000"/>
                </a:solidFill>
                <a:latin typeface="Arial" pitchFamily="34" charset="0"/>
                <a:ea typeface="Calibri" pitchFamily="34" charset="0"/>
                <a:cs typeface="Arial" pitchFamily="34" charset="0"/>
              </a:rPr>
              <a:t>sinh</a:t>
            </a:r>
            <a:r>
              <a:rPr lang="en-US" sz="3200" dirty="0">
                <a:solidFill>
                  <a:srgbClr val="FF0000"/>
                </a:solidFill>
                <a:latin typeface="Arial" pitchFamily="34" charset="0"/>
                <a:ea typeface="Calibri" pitchFamily="34" charset="0"/>
                <a:cs typeface="Arial" pitchFamily="34" charset="0"/>
              </a:rPr>
              <a:t> </a:t>
            </a:r>
            <a:r>
              <a:rPr lang="en-US" sz="3200" dirty="0" err="1">
                <a:solidFill>
                  <a:srgbClr val="FF0000"/>
                </a:solidFill>
                <a:latin typeface="Arial" pitchFamily="34" charset="0"/>
                <a:ea typeface="Calibri" pitchFamily="34" charset="0"/>
                <a:cs typeface="Arial" pitchFamily="34" charset="0"/>
              </a:rPr>
              <a:t>của</a:t>
            </a:r>
            <a:r>
              <a:rPr lang="en-US" sz="3200" dirty="0">
                <a:solidFill>
                  <a:srgbClr val="FF0000"/>
                </a:solidFill>
                <a:latin typeface="Arial" pitchFamily="34" charset="0"/>
                <a:ea typeface="Calibri" pitchFamily="34" charset="0"/>
                <a:cs typeface="Arial" pitchFamily="34" charset="0"/>
              </a:rPr>
              <a:t> </a:t>
            </a:r>
            <a:r>
              <a:rPr lang="en-US" sz="3200" dirty="0" err="1">
                <a:solidFill>
                  <a:srgbClr val="FF0000"/>
                </a:solidFill>
                <a:latin typeface="Arial" pitchFamily="34" charset="0"/>
                <a:ea typeface="Calibri" pitchFamily="34" charset="0"/>
                <a:cs typeface="Arial" pitchFamily="34" charset="0"/>
              </a:rPr>
              <a:t>các</a:t>
            </a:r>
            <a:r>
              <a:rPr lang="en-US" sz="3200" dirty="0">
                <a:solidFill>
                  <a:srgbClr val="FF0000"/>
                </a:solidFill>
                <a:latin typeface="Arial" pitchFamily="34" charset="0"/>
                <a:ea typeface="Calibri" pitchFamily="34" charset="0"/>
                <a:cs typeface="Arial" pitchFamily="34" charset="0"/>
              </a:rPr>
              <a:t> </a:t>
            </a:r>
            <a:r>
              <a:rPr lang="en-US" sz="3200" dirty="0" err="1">
                <a:solidFill>
                  <a:srgbClr val="FF0000"/>
                </a:solidFill>
                <a:latin typeface="Arial" pitchFamily="34" charset="0"/>
                <a:ea typeface="Calibri" pitchFamily="34" charset="0"/>
                <a:cs typeface="Arial" pitchFamily="34" charset="0"/>
              </a:rPr>
              <a:t>bạn</a:t>
            </a:r>
            <a:r>
              <a:rPr lang="en-US" sz="3200" dirty="0">
                <a:solidFill>
                  <a:srgbClr val="FF0000"/>
                </a:solidFill>
                <a:latin typeface="Arial" pitchFamily="34" charset="0"/>
                <a:ea typeface="Calibri" pitchFamily="34" charset="0"/>
                <a:cs typeface="Arial" pitchFamily="34" charset="0"/>
              </a:rPr>
              <a:t> </a:t>
            </a:r>
            <a:r>
              <a:rPr lang="en-US" sz="3200" dirty="0" err="1">
                <a:solidFill>
                  <a:srgbClr val="FF0000"/>
                </a:solidFill>
                <a:latin typeface="Arial" pitchFamily="34" charset="0"/>
                <a:ea typeface="Calibri" pitchFamily="34" charset="0"/>
                <a:cs typeface="Arial" pitchFamily="34" charset="0"/>
              </a:rPr>
              <a:t>trong</a:t>
            </a:r>
            <a:r>
              <a:rPr lang="en-US" sz="3200" dirty="0">
                <a:solidFill>
                  <a:srgbClr val="FF0000"/>
                </a:solidFill>
                <a:latin typeface="Arial" pitchFamily="34" charset="0"/>
                <a:ea typeface="Calibri" pitchFamily="34" charset="0"/>
                <a:cs typeface="Arial" pitchFamily="34" charset="0"/>
              </a:rPr>
              <a:t> </a:t>
            </a:r>
            <a:r>
              <a:rPr lang="en-US" sz="3200" dirty="0" err="1">
                <a:solidFill>
                  <a:srgbClr val="FF0000"/>
                </a:solidFill>
                <a:latin typeface="Arial" pitchFamily="34" charset="0"/>
                <a:ea typeface="Calibri" pitchFamily="34" charset="0"/>
                <a:cs typeface="Arial" pitchFamily="34" charset="0"/>
              </a:rPr>
              <a:t>lớp</a:t>
            </a:r>
            <a:r>
              <a:rPr lang="en-US" sz="3200" dirty="0">
                <a:solidFill>
                  <a:srgbClr val="FF0000"/>
                </a:solidFill>
                <a:latin typeface="Arial" pitchFamily="34" charset="0"/>
                <a:ea typeface="Calibri" pitchFamily="34" charset="0"/>
                <a:cs typeface="Arial" pitchFamily="34" charset="0"/>
              </a:rPr>
              <a:t> </a:t>
            </a:r>
            <a:endParaRPr lang="vi-VN" sz="3200" dirty="0">
              <a:solidFill>
                <a:srgbClr val="FF0000"/>
              </a:solidFill>
              <a:latin typeface="Arial" pitchFamily="34" charset="0"/>
              <a:cs typeface="Arial" pitchFamily="34" charset="0"/>
            </a:endParaRPr>
          </a:p>
        </p:txBody>
      </p:sp>
      <p:sp>
        <p:nvSpPr>
          <p:cNvPr id="4" name="Rectangle 3"/>
          <p:cNvSpPr/>
          <p:nvPr/>
        </p:nvSpPr>
        <p:spPr>
          <a:xfrm>
            <a:off x="765174" y="5510601"/>
            <a:ext cx="4213225" cy="584775"/>
          </a:xfrm>
          <a:prstGeom prst="rect">
            <a:avLst/>
          </a:prstGeom>
        </p:spPr>
        <p:txBody>
          <a:bodyPr wrap="square">
            <a:spAutoFit/>
          </a:bodyPr>
          <a:lstStyle/>
          <a:p>
            <a:r>
              <a:rPr lang="en-US" sz="3200" dirty="0">
                <a:latin typeface="Arial" pitchFamily="34" charset="0"/>
                <a:cs typeface="Arial" pitchFamily="34" charset="0"/>
              </a:rPr>
              <a:t>- </a:t>
            </a:r>
            <a:r>
              <a:rPr lang="en-US" sz="3200" dirty="0" err="1">
                <a:latin typeface="Arial" pitchFamily="34" charset="0"/>
                <a:cs typeface="Arial" pitchFamily="34" charset="0"/>
              </a:rPr>
              <a:t>Tiêu</a:t>
            </a:r>
            <a:r>
              <a:rPr lang="en-US" sz="3200" dirty="0">
                <a:latin typeface="Arial" pitchFamily="34" charset="0"/>
                <a:cs typeface="Arial" pitchFamily="34" charset="0"/>
              </a:rPr>
              <a:t> </a:t>
            </a:r>
            <a:r>
              <a:rPr lang="en-US" sz="3200" dirty="0" err="1">
                <a:latin typeface="Arial" pitchFamily="34" charset="0"/>
                <a:cs typeface="Arial" pitchFamily="34" charset="0"/>
              </a:rPr>
              <a:t>chí</a:t>
            </a:r>
            <a:r>
              <a:rPr lang="en-US" sz="3200" dirty="0">
                <a:latin typeface="Arial" pitchFamily="34" charset="0"/>
                <a:cs typeface="Arial" pitchFamily="34" charset="0"/>
              </a:rPr>
              <a:t> </a:t>
            </a:r>
            <a:r>
              <a:rPr lang="en-US" sz="3200" dirty="0" err="1">
                <a:latin typeface="Arial" pitchFamily="34" charset="0"/>
                <a:cs typeface="Arial" pitchFamily="34" charset="0"/>
              </a:rPr>
              <a:t>thống</a:t>
            </a:r>
            <a:r>
              <a:rPr lang="en-US" sz="3200" dirty="0">
                <a:latin typeface="Arial" pitchFamily="34" charset="0"/>
                <a:cs typeface="Arial" pitchFamily="34" charset="0"/>
              </a:rPr>
              <a:t> </a:t>
            </a:r>
            <a:r>
              <a:rPr lang="en-US" sz="3200" err="1">
                <a:latin typeface="Arial" pitchFamily="34" charset="0"/>
                <a:cs typeface="Arial" pitchFamily="34" charset="0"/>
              </a:rPr>
              <a:t>kê</a:t>
            </a:r>
            <a:r>
              <a:rPr lang="en-US" sz="3200">
                <a:latin typeface="Arial" pitchFamily="34" charset="0"/>
                <a:cs typeface="Arial" pitchFamily="34" charset="0"/>
              </a:rPr>
              <a:t> </a:t>
            </a:r>
            <a:r>
              <a:rPr lang="en-US" sz="3200">
                <a:latin typeface="Arial" pitchFamily="34" charset="0"/>
                <a:ea typeface="Calibri" pitchFamily="34" charset="0"/>
                <a:cs typeface="Arial" pitchFamily="34" charset="0"/>
              </a:rPr>
              <a:t>là:</a:t>
            </a:r>
            <a:endParaRPr lang="en-US" sz="3200" dirty="0">
              <a:latin typeface="Arial" pitchFamily="34" charset="0"/>
              <a:cs typeface="Arial" pitchFamily="34" charset="0"/>
            </a:endParaRPr>
          </a:p>
        </p:txBody>
      </p:sp>
      <p:sp>
        <p:nvSpPr>
          <p:cNvPr id="14" name="Rectangle 8"/>
          <p:cNvSpPr>
            <a:spLocks noChangeArrowheads="1"/>
          </p:cNvSpPr>
          <p:nvPr/>
        </p:nvSpPr>
        <p:spPr bwMode="auto">
          <a:xfrm>
            <a:off x="228145" y="918428"/>
            <a:ext cx="11731623" cy="523220"/>
          </a:xfrm>
          <a:prstGeom prst="rect">
            <a:avLst/>
          </a:prstGeom>
          <a:solidFill>
            <a:srgbClr val="FFCC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ctr" anchorCtr="0" compatLnSpc="1">
            <a:prstTxWarp prst="textNoShape">
              <a:avLst/>
            </a:prstTxWarp>
            <a:spAutoFit/>
          </a:bodyPr>
          <a:lstStyle/>
          <a:p>
            <a:pPr lvl="0" algn="ctr" defTabSz="1600200">
              <a:spcBef>
                <a:spcPct val="0"/>
              </a:spcBef>
              <a:spcAft>
                <a:spcPct val="35000"/>
              </a:spcAft>
            </a:pPr>
            <a:r>
              <a:rPr lang="vi-VN" sz="2800" dirty="0"/>
              <a:t>Bảng liệt kê tên các bạn có cùng tháng sinh (ở phần trò chơi đầu)</a:t>
            </a:r>
            <a:endParaRPr kumimoji="0" lang="en-US" sz="2800" b="0" i="0" u="none" strike="noStrike" cap="none" normalizeH="0" baseline="0" dirty="0">
              <a:ln>
                <a:noFill/>
              </a:ln>
              <a:solidFill>
                <a:schemeClr val="tx1"/>
              </a:solidFill>
              <a:effectLst/>
              <a:cs typeface="Times New Roman" pitchFamily="18" charset="0"/>
            </a:endParaRPr>
          </a:p>
        </p:txBody>
      </p:sp>
      <p:pic>
        <p:nvPicPr>
          <p:cNvPr id="17" name="image2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871" y="251936"/>
            <a:ext cx="464304" cy="55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ounded Rectangle 10"/>
          <p:cNvSpPr/>
          <p:nvPr/>
        </p:nvSpPr>
        <p:spPr>
          <a:xfrm>
            <a:off x="6996313" y="175216"/>
            <a:ext cx="5021519" cy="462753"/>
          </a:xfrm>
          <a:prstGeom prst="roundRect">
            <a:avLst/>
          </a:prstGeom>
          <a:solidFill>
            <a:srgbClr val="28AE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FF00"/>
                </a:solidFill>
                <a:latin typeface="Arial" pitchFamily="34" charset="0"/>
                <a:cs typeface="Arial" pitchFamily="34" charset="0"/>
              </a:rPr>
              <a:t>HOẠT ĐỘNG HÌNH THÀNH KIẾN THỨC</a:t>
            </a:r>
            <a:endParaRPr lang="vi-VN" sz="2000" b="1" dirty="0">
              <a:solidFill>
                <a:srgbClr val="FFFF00"/>
              </a:solidFill>
              <a:latin typeface="Arial" pitchFamily="34" charset="0"/>
              <a:cs typeface="Arial" pitchFamily="34" charset="0"/>
            </a:endParaRPr>
          </a:p>
        </p:txBody>
      </p:sp>
      <p:graphicFrame>
        <p:nvGraphicFramePr>
          <p:cNvPr id="15" name="Table 14"/>
          <p:cNvGraphicFramePr>
            <a:graphicFrameLocks noGrp="1"/>
          </p:cNvGraphicFramePr>
          <p:nvPr>
            <p:extLst>
              <p:ext uri="{D42A27DB-BD31-4B8C-83A1-F6EECF244321}">
                <p14:modId xmlns:p14="http://schemas.microsoft.com/office/powerpoint/2010/main" val="99553141"/>
              </p:ext>
            </p:extLst>
          </p:nvPr>
        </p:nvGraphicFramePr>
        <p:xfrm>
          <a:off x="192150" y="1691633"/>
          <a:ext cx="11804193" cy="2902872"/>
        </p:xfrm>
        <a:graphic>
          <a:graphicData uri="http://schemas.openxmlformats.org/drawingml/2006/table">
            <a:tbl>
              <a:tblPr firstRow="1" bandRow="1">
                <a:tableStyleId>{1E171933-4619-4E11-9A3F-F7608DF75F80}</a:tableStyleId>
              </a:tblPr>
              <a:tblGrid>
                <a:gridCol w="958342">
                  <a:extLst>
                    <a:ext uri="{9D8B030D-6E8A-4147-A177-3AD203B41FA5}">
                      <a16:colId xmlns:a16="http://schemas.microsoft.com/office/drawing/2014/main" val="20000"/>
                    </a:ext>
                  </a:extLst>
                </a:gridCol>
                <a:gridCol w="974985">
                  <a:extLst>
                    <a:ext uri="{9D8B030D-6E8A-4147-A177-3AD203B41FA5}">
                      <a16:colId xmlns:a16="http://schemas.microsoft.com/office/drawing/2014/main" val="20001"/>
                    </a:ext>
                  </a:extLst>
                </a:gridCol>
                <a:gridCol w="983898">
                  <a:extLst>
                    <a:ext uri="{9D8B030D-6E8A-4147-A177-3AD203B41FA5}">
                      <a16:colId xmlns:a16="http://schemas.microsoft.com/office/drawing/2014/main" val="20002"/>
                    </a:ext>
                  </a:extLst>
                </a:gridCol>
                <a:gridCol w="1031973">
                  <a:extLst>
                    <a:ext uri="{9D8B030D-6E8A-4147-A177-3AD203B41FA5}">
                      <a16:colId xmlns:a16="http://schemas.microsoft.com/office/drawing/2014/main" val="20003"/>
                    </a:ext>
                  </a:extLst>
                </a:gridCol>
                <a:gridCol w="967681">
                  <a:extLst>
                    <a:ext uri="{9D8B030D-6E8A-4147-A177-3AD203B41FA5}">
                      <a16:colId xmlns:a16="http://schemas.microsoft.com/office/drawing/2014/main" val="20004"/>
                    </a:ext>
                  </a:extLst>
                </a:gridCol>
                <a:gridCol w="957942">
                  <a:extLst>
                    <a:ext uri="{9D8B030D-6E8A-4147-A177-3AD203B41FA5}">
                      <a16:colId xmlns:a16="http://schemas.microsoft.com/office/drawing/2014/main" val="20005"/>
                    </a:ext>
                  </a:extLst>
                </a:gridCol>
                <a:gridCol w="957943">
                  <a:extLst>
                    <a:ext uri="{9D8B030D-6E8A-4147-A177-3AD203B41FA5}">
                      <a16:colId xmlns:a16="http://schemas.microsoft.com/office/drawing/2014/main" val="20006"/>
                    </a:ext>
                  </a:extLst>
                </a:gridCol>
                <a:gridCol w="957943">
                  <a:extLst>
                    <a:ext uri="{9D8B030D-6E8A-4147-A177-3AD203B41FA5}">
                      <a16:colId xmlns:a16="http://schemas.microsoft.com/office/drawing/2014/main" val="20007"/>
                    </a:ext>
                  </a:extLst>
                </a:gridCol>
                <a:gridCol w="1001486">
                  <a:extLst>
                    <a:ext uri="{9D8B030D-6E8A-4147-A177-3AD203B41FA5}">
                      <a16:colId xmlns:a16="http://schemas.microsoft.com/office/drawing/2014/main" val="20008"/>
                    </a:ext>
                  </a:extLst>
                </a:gridCol>
                <a:gridCol w="1001486">
                  <a:extLst>
                    <a:ext uri="{9D8B030D-6E8A-4147-A177-3AD203B41FA5}">
                      <a16:colId xmlns:a16="http://schemas.microsoft.com/office/drawing/2014/main" val="20009"/>
                    </a:ext>
                  </a:extLst>
                </a:gridCol>
                <a:gridCol w="1028406">
                  <a:extLst>
                    <a:ext uri="{9D8B030D-6E8A-4147-A177-3AD203B41FA5}">
                      <a16:colId xmlns:a16="http://schemas.microsoft.com/office/drawing/2014/main" val="20010"/>
                    </a:ext>
                  </a:extLst>
                </a:gridCol>
                <a:gridCol w="982108">
                  <a:extLst>
                    <a:ext uri="{9D8B030D-6E8A-4147-A177-3AD203B41FA5}">
                      <a16:colId xmlns:a16="http://schemas.microsoft.com/office/drawing/2014/main" val="20011"/>
                    </a:ext>
                  </a:extLst>
                </a:gridCol>
              </a:tblGrid>
              <a:tr h="1153167">
                <a:tc>
                  <a:txBody>
                    <a:bodyPr/>
                    <a:lstStyle/>
                    <a:p>
                      <a:pPr algn="ctr"/>
                      <a:r>
                        <a:rPr lang="vi-VN" sz="2000" dirty="0"/>
                        <a:t>Tháng</a:t>
                      </a:r>
                    </a:p>
                    <a:p>
                      <a:pPr algn="ctr"/>
                      <a:r>
                        <a:rPr lang="vi-VN" sz="2000" baseline="0" dirty="0"/>
                        <a:t>1</a:t>
                      </a:r>
                      <a:endParaRPr lang="vi-VN" sz="2000" b="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2000" kern="1200" dirty="0"/>
                        <a:t>Tháng</a:t>
                      </a:r>
                      <a:r>
                        <a:rPr lang="vi-VN" sz="2000" kern="1200" baseline="0" dirty="0"/>
                        <a:t> 2</a:t>
                      </a:r>
                      <a:endParaRPr lang="vi-VN" sz="2000" b="0" kern="1200" dirty="0">
                        <a:solidFill>
                          <a:schemeClr val="lt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2000" kern="1200" dirty="0"/>
                        <a:t>Tháng</a:t>
                      </a:r>
                      <a:r>
                        <a:rPr lang="vi-VN" sz="2000" kern="1200" baseline="0" dirty="0"/>
                        <a:t> 3</a:t>
                      </a:r>
                      <a:endParaRPr lang="vi-VN" sz="2000" b="0" kern="1200" dirty="0">
                        <a:solidFill>
                          <a:schemeClr val="lt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2000" kern="1200" dirty="0"/>
                        <a:t>Tháng</a:t>
                      </a:r>
                      <a:r>
                        <a:rPr lang="vi-VN" sz="2000" kern="1200" baseline="0" dirty="0"/>
                        <a:t> 4</a:t>
                      </a:r>
                      <a:endParaRPr lang="vi-VN" sz="2000" b="0" kern="1200" dirty="0">
                        <a:solidFill>
                          <a:schemeClr val="lt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2000" kern="1200" dirty="0"/>
                        <a:t>Tháng</a:t>
                      </a:r>
                      <a:r>
                        <a:rPr lang="vi-VN" sz="2000" kern="1200" baseline="0" dirty="0"/>
                        <a:t> 5</a:t>
                      </a:r>
                      <a:endParaRPr lang="vi-VN" sz="2000" b="0" kern="1200" dirty="0">
                        <a:solidFill>
                          <a:schemeClr val="lt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2000" kern="1200" dirty="0"/>
                        <a:t>Tháng</a:t>
                      </a:r>
                      <a:r>
                        <a:rPr lang="vi-VN" sz="2000" kern="1200" baseline="0" dirty="0"/>
                        <a:t> 6</a:t>
                      </a:r>
                      <a:endParaRPr lang="vi-VN" sz="2000" b="0" kern="1200" dirty="0">
                        <a:solidFill>
                          <a:schemeClr val="lt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2000" kern="1200" dirty="0"/>
                        <a:t>Tháng</a:t>
                      </a:r>
                      <a:r>
                        <a:rPr lang="vi-VN" sz="2000" kern="1200" baseline="0" dirty="0"/>
                        <a:t> 7</a:t>
                      </a:r>
                      <a:endParaRPr lang="vi-VN" sz="2000" b="0" kern="1200" dirty="0">
                        <a:solidFill>
                          <a:schemeClr val="lt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2000" kern="1200" dirty="0"/>
                        <a:t>Tháng</a:t>
                      </a:r>
                      <a:r>
                        <a:rPr lang="vi-VN" sz="2000" kern="1200" baseline="0" dirty="0"/>
                        <a:t> 8</a:t>
                      </a:r>
                      <a:endParaRPr lang="vi-VN" sz="2000" b="0" kern="1200" dirty="0">
                        <a:solidFill>
                          <a:schemeClr val="lt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2000" kern="1200" dirty="0"/>
                        <a:t>Tháng</a:t>
                      </a:r>
                      <a:r>
                        <a:rPr lang="vi-VN" sz="2000" kern="1200" baseline="0" dirty="0"/>
                        <a:t> 9</a:t>
                      </a:r>
                      <a:endParaRPr lang="vi-VN" sz="2000" b="0" kern="1200" dirty="0">
                        <a:solidFill>
                          <a:schemeClr val="lt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2000" kern="1200" dirty="0"/>
                        <a:t>Tháng</a:t>
                      </a:r>
                    </a:p>
                    <a:p>
                      <a:pPr marL="0" marR="0" indent="0" algn="ctr" defTabSz="914400" rtl="0" eaLnBrk="1" fontAlgn="auto" latinLnBrk="0" hangingPunct="1">
                        <a:lnSpc>
                          <a:spcPct val="100000"/>
                        </a:lnSpc>
                        <a:spcBef>
                          <a:spcPts val="0"/>
                        </a:spcBef>
                        <a:spcAft>
                          <a:spcPts val="0"/>
                        </a:spcAft>
                        <a:buClrTx/>
                        <a:buSzTx/>
                        <a:buFontTx/>
                        <a:buNone/>
                        <a:tabLst/>
                        <a:defRPr/>
                      </a:pPr>
                      <a:r>
                        <a:rPr lang="vi-VN" sz="2000" kern="1200" baseline="0" dirty="0"/>
                        <a:t>10</a:t>
                      </a:r>
                      <a:endParaRPr lang="vi-VN" sz="2000" kern="1200" dirty="0"/>
                    </a:p>
                    <a:p>
                      <a:pPr algn="ctr"/>
                      <a:endParaRPr lang="vi-VN" sz="2000" b="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2000" kern="1200" dirty="0"/>
                        <a:t>Tháng</a:t>
                      </a:r>
                    </a:p>
                    <a:p>
                      <a:pPr marL="0" marR="0" indent="0" algn="ctr" defTabSz="914400" rtl="0" eaLnBrk="1" fontAlgn="auto" latinLnBrk="0" hangingPunct="1">
                        <a:lnSpc>
                          <a:spcPct val="100000"/>
                        </a:lnSpc>
                        <a:spcBef>
                          <a:spcPts val="0"/>
                        </a:spcBef>
                        <a:spcAft>
                          <a:spcPts val="0"/>
                        </a:spcAft>
                        <a:buClrTx/>
                        <a:buSzTx/>
                        <a:buFontTx/>
                        <a:buNone/>
                        <a:tabLst/>
                        <a:defRPr/>
                      </a:pPr>
                      <a:r>
                        <a:rPr lang="vi-VN" sz="2000" kern="1200" baseline="0" dirty="0"/>
                        <a:t>11</a:t>
                      </a:r>
                      <a:endParaRPr lang="vi-VN" sz="2000" kern="1200" dirty="0"/>
                    </a:p>
                    <a:p>
                      <a:pPr algn="ctr"/>
                      <a:endParaRPr lang="vi-VN" sz="2000" b="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2000" kern="1200" dirty="0"/>
                        <a:t>Tháng</a:t>
                      </a:r>
                      <a:r>
                        <a:rPr lang="vi-VN" sz="2000" kern="1200" baseline="0" dirty="0"/>
                        <a:t>12</a:t>
                      </a:r>
                      <a:endParaRPr lang="vi-VN" sz="2000" kern="1200" dirty="0"/>
                    </a:p>
                    <a:p>
                      <a:pPr algn="ctr"/>
                      <a:endParaRPr lang="vi-VN" sz="2000" b="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749705">
                <a:tc>
                  <a:txBody>
                    <a:bodyPr/>
                    <a:lstStyle/>
                    <a:p>
                      <a:pPr algn="ctr"/>
                      <a:r>
                        <a:rPr lang="en-US" sz="2100" dirty="0">
                          <a:latin typeface="Arial" pitchFamily="34" charset="0"/>
                          <a:cs typeface="Arial" pitchFamily="34" charset="0"/>
                        </a:rPr>
                        <a:t>An</a:t>
                      </a:r>
                    </a:p>
                    <a:p>
                      <a:pPr algn="ctr"/>
                      <a:r>
                        <a:rPr lang="en-US" sz="2100" dirty="0" err="1">
                          <a:latin typeface="Arial" pitchFamily="34" charset="0"/>
                          <a:cs typeface="Arial" pitchFamily="34" charset="0"/>
                        </a:rPr>
                        <a:t>Bảo</a:t>
                      </a:r>
                      <a:endParaRPr lang="en-US" sz="2100" dirty="0">
                        <a:latin typeface="Arial" pitchFamily="34" charset="0"/>
                        <a:cs typeface="Arial" pitchFamily="34" charset="0"/>
                      </a:endParaRPr>
                    </a:p>
                    <a:p>
                      <a:pPr algn="ctr"/>
                      <a:r>
                        <a:rPr lang="en-US" sz="2100" dirty="0" err="1">
                          <a:latin typeface="Arial" pitchFamily="34" charset="0"/>
                          <a:cs typeface="Arial" pitchFamily="34" charset="0"/>
                        </a:rPr>
                        <a:t>Linh</a:t>
                      </a:r>
                      <a:endParaRPr lang="en-US" sz="2100" dirty="0">
                        <a:latin typeface="Arial" pitchFamily="34" charset="0"/>
                        <a:cs typeface="Arial" pitchFamily="34" charset="0"/>
                      </a:endParaRPr>
                    </a:p>
                    <a:p>
                      <a:pPr algn="ctr"/>
                      <a:r>
                        <a:rPr lang="en-US" sz="2100" dirty="0">
                          <a:latin typeface="Arial" pitchFamily="34" charset="0"/>
                          <a:cs typeface="Arial" pitchFamily="34" charset="0"/>
                        </a:rPr>
                        <a:t>Mai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100" dirty="0" err="1">
                          <a:latin typeface="Arial" pitchFamily="34" charset="0"/>
                          <a:cs typeface="Arial" pitchFamily="34" charset="0"/>
                        </a:rPr>
                        <a:t>Nga</a:t>
                      </a:r>
                      <a:endParaRPr lang="en-US" sz="2100" dirty="0">
                        <a:latin typeface="Arial" pitchFamily="34" charset="0"/>
                        <a:cs typeface="Arial" pitchFamily="34" charset="0"/>
                      </a:endParaRPr>
                    </a:p>
                    <a:p>
                      <a:pPr algn="ctr"/>
                      <a:r>
                        <a:rPr lang="en-US" sz="2100" dirty="0">
                          <a:latin typeface="Arial" pitchFamily="34" charset="0"/>
                          <a:cs typeface="Arial" pitchFamily="34" charset="0"/>
                        </a:rPr>
                        <a:t>Minh</a:t>
                      </a:r>
                    </a:p>
                    <a:p>
                      <a:pPr algn="ctr"/>
                      <a:r>
                        <a:rPr lang="en-US" sz="2100" dirty="0" err="1">
                          <a:latin typeface="Arial" pitchFamily="34" charset="0"/>
                          <a:cs typeface="Arial" pitchFamily="34" charset="0"/>
                        </a:rPr>
                        <a:t>Mạnh</a:t>
                      </a:r>
                      <a:endParaRPr lang="en-US" sz="2100" dirty="0">
                        <a:latin typeface="Arial" pitchFamily="34" charset="0"/>
                        <a:cs typeface="Arial" pitchFamily="34" charset="0"/>
                      </a:endParaRPr>
                    </a:p>
                    <a:p>
                      <a:pPr algn="ctr"/>
                      <a:r>
                        <a:rPr lang="en-US" sz="2100" dirty="0" err="1">
                          <a:latin typeface="Arial" pitchFamily="34" charset="0"/>
                          <a:cs typeface="Arial" pitchFamily="34" charset="0"/>
                        </a:rPr>
                        <a:t>Tuấn</a:t>
                      </a:r>
                      <a:endParaRPr lang="vi-VN" sz="21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100" dirty="0" err="1">
                          <a:latin typeface="Arial" pitchFamily="34" charset="0"/>
                          <a:cs typeface="Arial" pitchFamily="34" charset="0"/>
                        </a:rPr>
                        <a:t>Quốc</a:t>
                      </a:r>
                      <a:endParaRPr lang="en-US" sz="2100" dirty="0">
                        <a:latin typeface="Arial" pitchFamily="34" charset="0"/>
                        <a:cs typeface="Arial" pitchFamily="34" charset="0"/>
                      </a:endParaRPr>
                    </a:p>
                    <a:p>
                      <a:pPr algn="ctr"/>
                      <a:r>
                        <a:rPr lang="en-US" sz="2100" dirty="0" err="1">
                          <a:latin typeface="Arial" pitchFamily="34" charset="0"/>
                          <a:cs typeface="Arial" pitchFamily="34" charset="0"/>
                        </a:rPr>
                        <a:t>Thành</a:t>
                      </a:r>
                      <a:endParaRPr lang="en-US" sz="2100" dirty="0">
                        <a:latin typeface="Arial" pitchFamily="34" charset="0"/>
                        <a:cs typeface="Arial" pitchFamily="34" charset="0"/>
                      </a:endParaRPr>
                    </a:p>
                    <a:p>
                      <a:pPr algn="ctr"/>
                      <a:r>
                        <a:rPr lang="en-US" sz="2100" dirty="0" err="1">
                          <a:latin typeface="Arial" pitchFamily="34" charset="0"/>
                          <a:cs typeface="Arial" pitchFamily="34" charset="0"/>
                        </a:rPr>
                        <a:t>Anh</a:t>
                      </a:r>
                      <a:endParaRPr lang="vi-VN" sz="21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100" dirty="0">
                          <a:latin typeface="Arial" pitchFamily="34" charset="0"/>
                          <a:cs typeface="Arial" pitchFamily="34" charset="0"/>
                        </a:rPr>
                        <a:t>Nam</a:t>
                      </a:r>
                    </a:p>
                    <a:p>
                      <a:pPr algn="ctr"/>
                      <a:r>
                        <a:rPr lang="en-US" sz="2100" dirty="0">
                          <a:latin typeface="Arial" pitchFamily="34" charset="0"/>
                          <a:cs typeface="Arial" pitchFamily="34" charset="0"/>
                        </a:rPr>
                        <a:t>Chi</a:t>
                      </a:r>
                    </a:p>
                    <a:p>
                      <a:pPr algn="ctr"/>
                      <a:r>
                        <a:rPr lang="en-US" sz="2100" dirty="0" err="1">
                          <a:latin typeface="Arial" pitchFamily="34" charset="0"/>
                          <a:cs typeface="Arial" pitchFamily="34" charset="0"/>
                        </a:rPr>
                        <a:t>Ngọc</a:t>
                      </a:r>
                      <a:endParaRPr lang="vi-VN" sz="21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100" dirty="0" err="1">
                          <a:latin typeface="Arial" pitchFamily="34" charset="0"/>
                          <a:cs typeface="Arial" pitchFamily="34" charset="0"/>
                        </a:rPr>
                        <a:t>Hoàng</a:t>
                      </a:r>
                      <a:endParaRPr lang="en-US" sz="2100" dirty="0">
                        <a:latin typeface="Arial" pitchFamily="34" charset="0"/>
                        <a:cs typeface="Arial" pitchFamily="34" charset="0"/>
                      </a:endParaRPr>
                    </a:p>
                    <a:p>
                      <a:pPr algn="ctr"/>
                      <a:r>
                        <a:rPr lang="en-US" sz="2100" dirty="0">
                          <a:latin typeface="Arial" pitchFamily="34" charset="0"/>
                          <a:cs typeface="Arial" pitchFamily="34" charset="0"/>
                        </a:rPr>
                        <a:t>Long</a:t>
                      </a:r>
                    </a:p>
                    <a:p>
                      <a:pPr algn="ctr"/>
                      <a:r>
                        <a:rPr lang="en-US" sz="2100" dirty="0" err="1">
                          <a:latin typeface="Arial" pitchFamily="34" charset="0"/>
                          <a:cs typeface="Arial" pitchFamily="34" charset="0"/>
                        </a:rPr>
                        <a:t>Trang</a:t>
                      </a:r>
                      <a:endParaRPr lang="en-US" sz="2100" dirty="0">
                        <a:latin typeface="Arial" pitchFamily="34" charset="0"/>
                        <a:cs typeface="Arial" pitchFamily="34" charset="0"/>
                      </a:endParaRPr>
                    </a:p>
                    <a:p>
                      <a:pPr algn="ctr"/>
                      <a:r>
                        <a:rPr lang="en-US" sz="2100" dirty="0" err="1">
                          <a:latin typeface="Arial" pitchFamily="34" charset="0"/>
                          <a:cs typeface="Arial" pitchFamily="34" charset="0"/>
                        </a:rPr>
                        <a:t>Ánh</a:t>
                      </a:r>
                      <a:endParaRPr lang="vi-VN" sz="21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100" dirty="0">
                          <a:latin typeface="Arial" pitchFamily="34" charset="0"/>
                          <a:cs typeface="Arial" pitchFamily="34" charset="0"/>
                        </a:rPr>
                        <a:t>My</a:t>
                      </a:r>
                    </a:p>
                    <a:p>
                      <a:pPr algn="ctr"/>
                      <a:r>
                        <a:rPr lang="en-US" sz="2100" dirty="0" err="1">
                          <a:latin typeface="Arial" pitchFamily="34" charset="0"/>
                          <a:cs typeface="Arial" pitchFamily="34" charset="0"/>
                        </a:rPr>
                        <a:t>Ân</a:t>
                      </a:r>
                      <a:endParaRPr lang="en-US" sz="2100" dirty="0">
                        <a:latin typeface="Arial" pitchFamily="34" charset="0"/>
                        <a:cs typeface="Arial" pitchFamily="34" charset="0"/>
                      </a:endParaRPr>
                    </a:p>
                    <a:p>
                      <a:pPr algn="ctr"/>
                      <a:endParaRPr lang="vi-VN" sz="21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100" dirty="0" err="1">
                          <a:latin typeface="Arial" pitchFamily="34" charset="0"/>
                          <a:cs typeface="Arial" pitchFamily="34" charset="0"/>
                        </a:rPr>
                        <a:t>Hưng</a:t>
                      </a:r>
                      <a:endParaRPr lang="en-US" sz="2100" dirty="0">
                        <a:latin typeface="Arial" pitchFamily="34" charset="0"/>
                        <a:cs typeface="Arial" pitchFamily="34" charset="0"/>
                      </a:endParaRPr>
                    </a:p>
                    <a:p>
                      <a:pPr algn="ctr"/>
                      <a:r>
                        <a:rPr lang="en-US" sz="2100" dirty="0" err="1">
                          <a:latin typeface="Arial" pitchFamily="34" charset="0"/>
                          <a:cs typeface="Arial" pitchFamily="34" charset="0"/>
                        </a:rPr>
                        <a:t>Vũ</a:t>
                      </a:r>
                      <a:endParaRPr lang="en-US" sz="2100" dirty="0">
                        <a:latin typeface="Arial" pitchFamily="34" charset="0"/>
                        <a:cs typeface="Arial" pitchFamily="34" charset="0"/>
                      </a:endParaRPr>
                    </a:p>
                    <a:p>
                      <a:pPr algn="ctr"/>
                      <a:r>
                        <a:rPr lang="en-US" sz="2100" dirty="0" err="1">
                          <a:latin typeface="Arial" pitchFamily="34" charset="0"/>
                          <a:cs typeface="Arial" pitchFamily="34" charset="0"/>
                        </a:rPr>
                        <a:t>Toàn</a:t>
                      </a:r>
                      <a:endParaRPr lang="en-US" sz="2100" dirty="0">
                        <a:latin typeface="Arial" pitchFamily="34" charset="0"/>
                        <a:cs typeface="Arial" pitchFamily="34" charset="0"/>
                      </a:endParaRPr>
                    </a:p>
                    <a:p>
                      <a:pPr algn="ctr"/>
                      <a:r>
                        <a:rPr lang="en-US" sz="2100" dirty="0" err="1">
                          <a:latin typeface="Arial" pitchFamily="34" charset="0"/>
                          <a:cs typeface="Arial" pitchFamily="34" charset="0"/>
                        </a:rPr>
                        <a:t>Thắng</a:t>
                      </a:r>
                      <a:endParaRPr lang="en-US" sz="2100" dirty="0">
                        <a:latin typeface="Arial" pitchFamily="34" charset="0"/>
                        <a:cs typeface="Arial" pitchFamily="34" charset="0"/>
                      </a:endParaRPr>
                    </a:p>
                    <a:p>
                      <a:pPr algn="ctr"/>
                      <a:r>
                        <a:rPr lang="en-US" sz="2100" dirty="0" err="1">
                          <a:latin typeface="Arial" pitchFamily="34" charset="0"/>
                          <a:cs typeface="Arial" pitchFamily="34" charset="0"/>
                        </a:rPr>
                        <a:t>Nhi</a:t>
                      </a:r>
                      <a:endParaRPr lang="vi-VN" sz="21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100" dirty="0" err="1">
                          <a:latin typeface="Arial" pitchFamily="34" charset="0"/>
                          <a:cs typeface="Arial" pitchFamily="34" charset="0"/>
                        </a:rPr>
                        <a:t>Duy</a:t>
                      </a:r>
                      <a:endParaRPr lang="en-US" sz="2100" dirty="0">
                        <a:latin typeface="Arial" pitchFamily="34" charset="0"/>
                        <a:cs typeface="Arial" pitchFamily="34" charset="0"/>
                      </a:endParaRPr>
                    </a:p>
                    <a:p>
                      <a:pPr algn="ctr"/>
                      <a:r>
                        <a:rPr lang="en-US" sz="2100" dirty="0" err="1">
                          <a:latin typeface="Arial" pitchFamily="34" charset="0"/>
                          <a:cs typeface="Arial" pitchFamily="34" charset="0"/>
                        </a:rPr>
                        <a:t>Giang</a:t>
                      </a:r>
                      <a:endParaRPr lang="en-US" sz="2100" dirty="0">
                        <a:latin typeface="Arial" pitchFamily="34" charset="0"/>
                        <a:cs typeface="Arial" pitchFamily="34" charset="0"/>
                      </a:endParaRPr>
                    </a:p>
                    <a:p>
                      <a:pPr algn="ctr"/>
                      <a:r>
                        <a:rPr lang="en-US" sz="2100" dirty="0" err="1">
                          <a:latin typeface="Arial" pitchFamily="34" charset="0"/>
                          <a:cs typeface="Arial" pitchFamily="34" charset="0"/>
                        </a:rPr>
                        <a:t>Thảo</a:t>
                      </a:r>
                      <a:endParaRPr lang="vi-VN" sz="21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100" dirty="0" err="1">
                          <a:latin typeface="Arial" pitchFamily="34" charset="0"/>
                          <a:cs typeface="Arial" pitchFamily="34" charset="0"/>
                        </a:rPr>
                        <a:t>Nhã</a:t>
                      </a:r>
                      <a:endParaRPr lang="en-US" sz="2100" dirty="0">
                        <a:latin typeface="Arial" pitchFamily="34" charset="0"/>
                        <a:cs typeface="Arial" pitchFamily="34" charset="0"/>
                      </a:endParaRPr>
                    </a:p>
                    <a:p>
                      <a:pPr algn="ctr"/>
                      <a:r>
                        <a:rPr lang="en-US" sz="2100" dirty="0" err="1">
                          <a:latin typeface="Arial" pitchFamily="34" charset="0"/>
                          <a:cs typeface="Arial" pitchFamily="34" charset="0"/>
                        </a:rPr>
                        <a:t>Nhung</a:t>
                      </a:r>
                      <a:endParaRPr lang="en-US" sz="2100" dirty="0">
                        <a:latin typeface="Arial" pitchFamily="34" charset="0"/>
                        <a:cs typeface="Arial" pitchFamily="34" charset="0"/>
                      </a:endParaRPr>
                    </a:p>
                    <a:p>
                      <a:pPr algn="ctr"/>
                      <a:endParaRPr lang="vi-VN" sz="21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100" dirty="0" err="1">
                          <a:latin typeface="Arial" pitchFamily="34" charset="0"/>
                          <a:cs typeface="Arial" pitchFamily="34" charset="0"/>
                        </a:rPr>
                        <a:t>Hằng</a:t>
                      </a:r>
                      <a:endParaRPr lang="vi-VN" sz="21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100" dirty="0" err="1">
                          <a:latin typeface="Arial" pitchFamily="34" charset="0"/>
                          <a:cs typeface="Arial" pitchFamily="34" charset="0"/>
                        </a:rPr>
                        <a:t>Yến</a:t>
                      </a:r>
                      <a:endParaRPr lang="en-US" sz="2100" dirty="0">
                        <a:latin typeface="Arial" pitchFamily="34" charset="0"/>
                        <a:cs typeface="Arial" pitchFamily="34" charset="0"/>
                      </a:endParaRPr>
                    </a:p>
                    <a:p>
                      <a:pPr algn="ctr"/>
                      <a:r>
                        <a:rPr lang="en-US" sz="2100" dirty="0" err="1">
                          <a:latin typeface="Arial" pitchFamily="34" charset="0"/>
                          <a:cs typeface="Arial" pitchFamily="34" charset="0"/>
                        </a:rPr>
                        <a:t>Hường</a:t>
                      </a:r>
                      <a:endParaRPr lang="vi-VN" sz="21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100" dirty="0" err="1">
                          <a:latin typeface="Arial" pitchFamily="34" charset="0"/>
                          <a:cs typeface="Arial" pitchFamily="34" charset="0"/>
                        </a:rPr>
                        <a:t>Quỳnh</a:t>
                      </a:r>
                      <a:endParaRPr lang="en-US" sz="2100" dirty="0">
                        <a:latin typeface="Arial" pitchFamily="34" charset="0"/>
                        <a:cs typeface="Arial" pitchFamily="34" charset="0"/>
                      </a:endParaRPr>
                    </a:p>
                    <a:p>
                      <a:pPr algn="ctr"/>
                      <a:r>
                        <a:rPr lang="en-US" sz="2100" dirty="0" err="1">
                          <a:latin typeface="Arial" pitchFamily="34" charset="0"/>
                          <a:cs typeface="Arial" pitchFamily="34" charset="0"/>
                        </a:rPr>
                        <a:t>Huyền</a:t>
                      </a:r>
                      <a:endParaRPr lang="vi-VN" sz="21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606868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58474" y="110192"/>
            <a:ext cx="3269694" cy="523220"/>
          </a:xfrm>
          <a:prstGeom prst="rect">
            <a:avLst/>
          </a:prstGeom>
          <a:solidFill>
            <a:schemeClr val="accent4">
              <a:lumMod val="20000"/>
              <a:lumOff val="80000"/>
            </a:schemeClr>
          </a:solidFill>
          <a:ln>
            <a:solidFill>
              <a:srgbClr val="FFFF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sz="2800" b="1" dirty="0" err="1">
                <a:solidFill>
                  <a:schemeClr val="accent1">
                    <a:lumMod val="75000"/>
                  </a:schemeClr>
                </a:solidFill>
                <a:latin typeface="Arial" pitchFamily="34" charset="0"/>
                <a:cs typeface="Arial" pitchFamily="34" charset="0"/>
              </a:rPr>
              <a:t>Ví</a:t>
            </a:r>
            <a:r>
              <a:rPr lang="en-US" sz="2800" b="1" dirty="0">
                <a:solidFill>
                  <a:schemeClr val="accent1">
                    <a:lumMod val="75000"/>
                  </a:schemeClr>
                </a:solidFill>
                <a:latin typeface="Arial" pitchFamily="34" charset="0"/>
                <a:cs typeface="Arial" pitchFamily="34" charset="0"/>
              </a:rPr>
              <a:t> </a:t>
            </a:r>
            <a:r>
              <a:rPr lang="en-US" sz="2800" b="1" dirty="0" err="1">
                <a:solidFill>
                  <a:schemeClr val="accent1">
                    <a:lumMod val="75000"/>
                  </a:schemeClr>
                </a:solidFill>
                <a:latin typeface="Arial" pitchFamily="34" charset="0"/>
                <a:cs typeface="Arial" pitchFamily="34" charset="0"/>
              </a:rPr>
              <a:t>dụ</a:t>
            </a:r>
            <a:r>
              <a:rPr lang="en-US" sz="2800" b="1" dirty="0">
                <a:solidFill>
                  <a:schemeClr val="accent1">
                    <a:lumMod val="75000"/>
                  </a:schemeClr>
                </a:solidFill>
                <a:latin typeface="Arial" pitchFamily="34" charset="0"/>
                <a:cs typeface="Arial" pitchFamily="34" charset="0"/>
              </a:rPr>
              <a:t> 2: (SGK-T4</a:t>
            </a:r>
            <a:r>
              <a:rPr lang="en-US" sz="2800" dirty="0">
                <a:solidFill>
                  <a:schemeClr val="accent1">
                    <a:lumMod val="75000"/>
                  </a:schemeClr>
                </a:solidFill>
                <a:latin typeface="Arial" pitchFamily="34" charset="0"/>
                <a:cs typeface="Arial" pitchFamily="34" charset="0"/>
              </a:rPr>
              <a:t>)</a:t>
            </a:r>
            <a:endParaRPr lang="vi-VN" sz="2800" dirty="0">
              <a:solidFill>
                <a:schemeClr val="accent1">
                  <a:lumMod val="75000"/>
                </a:schemeClr>
              </a:solidFill>
              <a:latin typeface="Arial" pitchFamily="34" charset="0"/>
              <a:cs typeface="Arial" pitchFamily="34" charset="0"/>
            </a:endParaRPr>
          </a:p>
        </p:txBody>
      </p:sp>
      <p:sp>
        <p:nvSpPr>
          <p:cNvPr id="7" name="Rectangle 3"/>
          <p:cNvSpPr>
            <a:spLocks noChangeArrowheads="1"/>
          </p:cNvSpPr>
          <p:nvPr/>
        </p:nvSpPr>
        <p:spPr bwMode="auto">
          <a:xfrm>
            <a:off x="0" y="7239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pic>
        <p:nvPicPr>
          <p:cNvPr id="19" name="Picture 18" descr="A picture containing toy, doll&#10;&#10;Description automatically generated">
            <a:hlinkClick r:id="rId2" action="ppaction://hlinksldjump"/>
            <a:extLst>
              <a:ext uri="{FF2B5EF4-FFF2-40B4-BE49-F238E27FC236}">
                <a16:creationId xmlns:a16="http://schemas.microsoft.com/office/drawing/2014/main" id="{92693E3D-CF4D-4CF8-A498-D5CBE51284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288949"/>
            <a:ext cx="1935486" cy="1525728"/>
          </a:xfrm>
          <a:prstGeom prst="rect">
            <a:avLst/>
          </a:prstGeom>
        </p:spPr>
      </p:pic>
      <p:sp>
        <p:nvSpPr>
          <p:cNvPr id="10" name="Rectangle 9"/>
          <p:cNvSpPr/>
          <p:nvPr/>
        </p:nvSpPr>
        <p:spPr>
          <a:xfrm>
            <a:off x="362989" y="744076"/>
            <a:ext cx="11253756" cy="1578894"/>
          </a:xfrm>
          <a:prstGeom prst="rect">
            <a:avLst/>
          </a:prstGeom>
          <a:solidFill>
            <a:schemeClr val="accent4">
              <a:lumMod val="40000"/>
              <a:lumOff val="60000"/>
            </a:schemeClr>
          </a:solidFill>
        </p:spPr>
        <p:txBody>
          <a:bodyPr wrap="square">
            <a:spAutoFit/>
          </a:bodyPr>
          <a:lstStyle/>
          <a:p>
            <a:pPr algn="ctr">
              <a:lnSpc>
                <a:spcPct val="115000"/>
              </a:lnSpc>
            </a:pPr>
            <a:r>
              <a:rPr lang="en-US" sz="2800" dirty="0" err="1">
                <a:latin typeface="Arial" pitchFamily="34" charset="0"/>
                <a:cs typeface="Arial" pitchFamily="34" charset="0"/>
              </a:rPr>
              <a:t>Kết</a:t>
            </a:r>
            <a:r>
              <a:rPr lang="en-US" sz="2800" dirty="0">
                <a:latin typeface="Arial" pitchFamily="34" charset="0"/>
                <a:cs typeface="Arial" pitchFamily="34" charset="0"/>
              </a:rPr>
              <a:t> </a:t>
            </a:r>
            <a:r>
              <a:rPr lang="en-US" sz="2800" dirty="0" err="1">
                <a:latin typeface="Arial" pitchFamily="34" charset="0"/>
                <a:cs typeface="Arial" pitchFamily="34" charset="0"/>
              </a:rPr>
              <a:t>quả</a:t>
            </a:r>
            <a:r>
              <a:rPr lang="en-US" sz="2800" dirty="0">
                <a:latin typeface="Arial" pitchFamily="34" charset="0"/>
                <a:cs typeface="Arial" pitchFamily="34" charset="0"/>
              </a:rPr>
              <a:t> </a:t>
            </a:r>
            <a:r>
              <a:rPr lang="en-US" sz="2800" dirty="0" err="1">
                <a:latin typeface="Arial" pitchFamily="34" charset="0"/>
                <a:cs typeface="Arial" pitchFamily="34" charset="0"/>
              </a:rPr>
              <a:t>kiểm</a:t>
            </a:r>
            <a:r>
              <a:rPr lang="en-US" sz="2800" dirty="0">
                <a:latin typeface="Arial" pitchFamily="34" charset="0"/>
                <a:cs typeface="Arial" pitchFamily="34" charset="0"/>
              </a:rPr>
              <a:t> </a:t>
            </a:r>
            <a:r>
              <a:rPr lang="en-US" sz="2800" dirty="0" err="1">
                <a:latin typeface="Arial" pitchFamily="34" charset="0"/>
                <a:cs typeface="Arial" pitchFamily="34" charset="0"/>
              </a:rPr>
              <a:t>tra</a:t>
            </a:r>
            <a:r>
              <a:rPr lang="en-US" sz="2800" dirty="0">
                <a:latin typeface="Arial" pitchFamily="34" charset="0"/>
                <a:cs typeface="Arial" pitchFamily="34" charset="0"/>
              </a:rPr>
              <a:t> </a:t>
            </a:r>
            <a:r>
              <a:rPr lang="en-US" sz="2800" dirty="0" err="1">
                <a:latin typeface="Arial" pitchFamily="34" charset="0"/>
                <a:cs typeface="Arial" pitchFamily="34" charset="0"/>
              </a:rPr>
              <a:t>môn</a:t>
            </a:r>
            <a:r>
              <a:rPr lang="en-US" sz="2800" dirty="0">
                <a:latin typeface="Arial" pitchFamily="34" charset="0"/>
                <a:cs typeface="Arial" pitchFamily="34" charset="0"/>
              </a:rPr>
              <a:t> </a:t>
            </a:r>
            <a:r>
              <a:rPr lang="en-US" sz="2800" dirty="0" err="1">
                <a:latin typeface="Arial" pitchFamily="34" charset="0"/>
                <a:cs typeface="Arial" pitchFamily="34" charset="0"/>
              </a:rPr>
              <a:t>Toán</a:t>
            </a:r>
            <a:r>
              <a:rPr lang="en-US" sz="2800" dirty="0">
                <a:latin typeface="Arial" pitchFamily="34" charset="0"/>
                <a:cs typeface="Arial" pitchFamily="34" charset="0"/>
              </a:rPr>
              <a:t> </a:t>
            </a:r>
            <a:r>
              <a:rPr lang="en-US" sz="2800" dirty="0" err="1">
                <a:latin typeface="Arial" pitchFamily="34" charset="0"/>
                <a:cs typeface="Arial" pitchFamily="34" charset="0"/>
              </a:rPr>
              <a:t>của</a:t>
            </a:r>
            <a:r>
              <a:rPr lang="en-US" sz="2800" dirty="0">
                <a:latin typeface="Arial" pitchFamily="34" charset="0"/>
                <a:cs typeface="Arial" pitchFamily="34" charset="0"/>
              </a:rPr>
              <a:t> </a:t>
            </a:r>
            <a:r>
              <a:rPr lang="en-US" sz="2800" dirty="0" err="1">
                <a:latin typeface="Arial" pitchFamily="34" charset="0"/>
                <a:cs typeface="Arial" pitchFamily="34" charset="0"/>
              </a:rPr>
              <a:t>học</a:t>
            </a:r>
            <a:r>
              <a:rPr lang="en-US" sz="2800" dirty="0">
                <a:latin typeface="Arial" pitchFamily="34" charset="0"/>
                <a:cs typeface="Arial" pitchFamily="34" charset="0"/>
              </a:rPr>
              <a:t> </a:t>
            </a:r>
            <a:r>
              <a:rPr lang="en-US" sz="2800" dirty="0" err="1">
                <a:latin typeface="Arial" pitchFamily="34" charset="0"/>
                <a:cs typeface="Arial" pitchFamily="34" charset="0"/>
              </a:rPr>
              <a:t>sinh</a:t>
            </a:r>
            <a:r>
              <a:rPr lang="en-US" sz="2800" dirty="0">
                <a:latin typeface="Arial" pitchFamily="34" charset="0"/>
                <a:cs typeface="Arial" pitchFamily="34" charset="0"/>
              </a:rPr>
              <a:t> </a:t>
            </a:r>
            <a:r>
              <a:rPr lang="en-US" sz="2800" dirty="0" err="1">
                <a:latin typeface="Arial" pitchFamily="34" charset="0"/>
                <a:cs typeface="Arial" pitchFamily="34" charset="0"/>
              </a:rPr>
              <a:t>lớp</a:t>
            </a:r>
            <a:r>
              <a:rPr lang="en-US" sz="2800" dirty="0">
                <a:latin typeface="Arial" pitchFamily="34" charset="0"/>
                <a:cs typeface="Arial" pitchFamily="34" charset="0"/>
              </a:rPr>
              <a:t> 6D </a:t>
            </a:r>
            <a:r>
              <a:rPr lang="en-US" sz="2800" dirty="0" err="1">
                <a:latin typeface="Arial" pitchFamily="34" charset="0"/>
                <a:cs typeface="Arial" pitchFamily="34" charset="0"/>
              </a:rPr>
              <a:t>được</a:t>
            </a:r>
            <a:r>
              <a:rPr lang="en-US" sz="2800" dirty="0">
                <a:latin typeface="Arial" pitchFamily="34" charset="0"/>
                <a:cs typeface="Arial" pitchFamily="34" charset="0"/>
              </a:rPr>
              <a:t> </a:t>
            </a:r>
            <a:r>
              <a:rPr lang="en-US" sz="2800" dirty="0" err="1">
                <a:latin typeface="Arial" pitchFamily="34" charset="0"/>
                <a:cs typeface="Arial" pitchFamily="34" charset="0"/>
              </a:rPr>
              <a:t>liệt</a:t>
            </a:r>
            <a:r>
              <a:rPr lang="en-US" sz="2800" dirty="0">
                <a:latin typeface="Arial" pitchFamily="34" charset="0"/>
                <a:cs typeface="Arial" pitchFamily="34" charset="0"/>
              </a:rPr>
              <a:t> </a:t>
            </a:r>
            <a:r>
              <a:rPr lang="en-US" sz="2800" dirty="0" err="1">
                <a:latin typeface="Arial" pitchFamily="34" charset="0"/>
                <a:cs typeface="Arial" pitchFamily="34" charset="0"/>
              </a:rPr>
              <a:t>kê</a:t>
            </a:r>
            <a:r>
              <a:rPr lang="en-US" sz="2800" dirty="0">
                <a:latin typeface="Arial" pitchFamily="34" charset="0"/>
                <a:cs typeface="Arial" pitchFamily="34" charset="0"/>
              </a:rPr>
              <a:t> </a:t>
            </a:r>
            <a:r>
              <a:rPr lang="en-US" sz="2800" dirty="0" err="1">
                <a:latin typeface="Arial" pitchFamily="34" charset="0"/>
                <a:cs typeface="Arial" pitchFamily="34" charset="0"/>
              </a:rPr>
              <a:t>như</a:t>
            </a:r>
            <a:r>
              <a:rPr lang="en-US" sz="2800" dirty="0">
                <a:latin typeface="Arial" pitchFamily="34" charset="0"/>
                <a:cs typeface="Arial" pitchFamily="34" charset="0"/>
              </a:rPr>
              <a:t> </a:t>
            </a:r>
            <a:r>
              <a:rPr lang="en-US" sz="2800" dirty="0" err="1">
                <a:latin typeface="Arial" pitchFamily="34" charset="0"/>
                <a:cs typeface="Arial" pitchFamily="34" charset="0"/>
              </a:rPr>
              <a:t>sau</a:t>
            </a:r>
            <a:r>
              <a:rPr lang="en-US" sz="2800" dirty="0">
                <a:latin typeface="Arial" pitchFamily="34" charset="0"/>
                <a:cs typeface="Arial" pitchFamily="34" charset="0"/>
              </a:rPr>
              <a:t>.</a:t>
            </a:r>
          </a:p>
          <a:p>
            <a:pPr algn="ctr">
              <a:lnSpc>
                <a:spcPct val="115000"/>
              </a:lnSpc>
            </a:pPr>
            <a:r>
              <a:rPr lang="en-US" sz="2800" dirty="0">
                <a:latin typeface="Arial" pitchFamily="34" charset="0"/>
                <a:ea typeface="Times New Roman"/>
                <a:cs typeface="Arial" pitchFamily="34" charset="0"/>
              </a:rPr>
              <a:t>9, 8, 10, 6, 6, 4, 3, 7, 9, 6, 5, 5, 8, 8, 7, 7, 5, 7, 8, 6,</a:t>
            </a:r>
          </a:p>
          <a:p>
            <a:pPr algn="ctr">
              <a:lnSpc>
                <a:spcPct val="115000"/>
              </a:lnSpc>
            </a:pPr>
            <a:r>
              <a:rPr lang="en-US" sz="2800" dirty="0">
                <a:latin typeface="Arial" pitchFamily="34" charset="0"/>
                <a:ea typeface="Times New Roman"/>
                <a:cs typeface="Arial" pitchFamily="34" charset="0"/>
              </a:rPr>
              <a:t>7, 7, 9, 5, 6, 8, 5, 5, 9, 9, 6, 7, 5, 7, 6, 6, 3, 5, 7, 9</a:t>
            </a:r>
            <a:endParaRPr lang="vi-VN" sz="2800" dirty="0">
              <a:latin typeface="Arial" pitchFamily="34" charset="0"/>
              <a:ea typeface="Times New Roman"/>
              <a:cs typeface="Arial"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2127042791"/>
              </p:ext>
            </p:extLst>
          </p:nvPr>
        </p:nvGraphicFramePr>
        <p:xfrm>
          <a:off x="461058" y="3008082"/>
          <a:ext cx="10021840" cy="1281466"/>
        </p:xfrm>
        <a:graphic>
          <a:graphicData uri="http://schemas.openxmlformats.org/drawingml/2006/table">
            <a:tbl>
              <a:tblPr bandRow="1">
                <a:tableStyleId>{00A15C55-8517-42AA-B614-E9B94910E393}</a:tableStyleId>
              </a:tblPr>
              <a:tblGrid>
                <a:gridCol w="2043239">
                  <a:extLst>
                    <a:ext uri="{9D8B030D-6E8A-4147-A177-3AD203B41FA5}">
                      <a16:colId xmlns:a16="http://schemas.microsoft.com/office/drawing/2014/main" val="20000"/>
                    </a:ext>
                  </a:extLst>
                </a:gridCol>
                <a:gridCol w="760899">
                  <a:extLst>
                    <a:ext uri="{9D8B030D-6E8A-4147-A177-3AD203B41FA5}">
                      <a16:colId xmlns:a16="http://schemas.microsoft.com/office/drawing/2014/main" val="20001"/>
                    </a:ext>
                  </a:extLst>
                </a:gridCol>
                <a:gridCol w="760899">
                  <a:extLst>
                    <a:ext uri="{9D8B030D-6E8A-4147-A177-3AD203B41FA5}">
                      <a16:colId xmlns:a16="http://schemas.microsoft.com/office/drawing/2014/main" val="20002"/>
                    </a:ext>
                  </a:extLst>
                </a:gridCol>
                <a:gridCol w="760899">
                  <a:extLst>
                    <a:ext uri="{9D8B030D-6E8A-4147-A177-3AD203B41FA5}">
                      <a16:colId xmlns:a16="http://schemas.microsoft.com/office/drawing/2014/main" val="20003"/>
                    </a:ext>
                  </a:extLst>
                </a:gridCol>
                <a:gridCol w="760899">
                  <a:extLst>
                    <a:ext uri="{9D8B030D-6E8A-4147-A177-3AD203B41FA5}">
                      <a16:colId xmlns:a16="http://schemas.microsoft.com/office/drawing/2014/main" val="20004"/>
                    </a:ext>
                  </a:extLst>
                </a:gridCol>
                <a:gridCol w="760899">
                  <a:extLst>
                    <a:ext uri="{9D8B030D-6E8A-4147-A177-3AD203B41FA5}">
                      <a16:colId xmlns:a16="http://schemas.microsoft.com/office/drawing/2014/main" val="20005"/>
                    </a:ext>
                  </a:extLst>
                </a:gridCol>
                <a:gridCol w="760899">
                  <a:extLst>
                    <a:ext uri="{9D8B030D-6E8A-4147-A177-3AD203B41FA5}">
                      <a16:colId xmlns:a16="http://schemas.microsoft.com/office/drawing/2014/main" val="20006"/>
                    </a:ext>
                  </a:extLst>
                </a:gridCol>
                <a:gridCol w="760899">
                  <a:extLst>
                    <a:ext uri="{9D8B030D-6E8A-4147-A177-3AD203B41FA5}">
                      <a16:colId xmlns:a16="http://schemas.microsoft.com/office/drawing/2014/main" val="20007"/>
                    </a:ext>
                  </a:extLst>
                </a:gridCol>
                <a:gridCol w="760899">
                  <a:extLst>
                    <a:ext uri="{9D8B030D-6E8A-4147-A177-3AD203B41FA5}">
                      <a16:colId xmlns:a16="http://schemas.microsoft.com/office/drawing/2014/main" val="20008"/>
                    </a:ext>
                  </a:extLst>
                </a:gridCol>
                <a:gridCol w="760899">
                  <a:extLst>
                    <a:ext uri="{9D8B030D-6E8A-4147-A177-3AD203B41FA5}">
                      <a16:colId xmlns:a16="http://schemas.microsoft.com/office/drawing/2014/main" val="20009"/>
                    </a:ext>
                  </a:extLst>
                </a:gridCol>
                <a:gridCol w="1130510">
                  <a:extLst>
                    <a:ext uri="{9D8B030D-6E8A-4147-A177-3AD203B41FA5}">
                      <a16:colId xmlns:a16="http://schemas.microsoft.com/office/drawing/2014/main" val="20010"/>
                    </a:ext>
                  </a:extLst>
                </a:gridCol>
              </a:tblGrid>
              <a:tr h="265553">
                <a:tc>
                  <a:txBody>
                    <a:bodyPr/>
                    <a:lstStyle/>
                    <a:p>
                      <a:pPr marL="0" marR="0" algn="ctr">
                        <a:lnSpc>
                          <a:spcPct val="115000"/>
                        </a:lnSpc>
                        <a:spcBef>
                          <a:spcPts val="0"/>
                        </a:spcBef>
                        <a:spcAft>
                          <a:spcPts val="0"/>
                        </a:spcAft>
                      </a:pPr>
                      <a:r>
                        <a:rPr lang="en-US" sz="2800" dirty="0" err="1">
                          <a:effectLst/>
                          <a:latin typeface="Arial" pitchFamily="34" charset="0"/>
                          <a:cs typeface="Arial" pitchFamily="34" charset="0"/>
                        </a:rPr>
                        <a:t>Điểm</a:t>
                      </a:r>
                      <a:endParaRPr lang="vi-VN" sz="2800" dirty="0">
                        <a:effectLst/>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effectLst/>
                          <a:latin typeface="Arial" pitchFamily="34" charset="0"/>
                          <a:cs typeface="Arial" pitchFamily="34" charset="0"/>
                        </a:rPr>
                        <a:t>1</a:t>
                      </a:r>
                      <a:endParaRPr lang="vi-VN" sz="2800">
                        <a:effectLst/>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effectLst/>
                          <a:latin typeface="Arial" pitchFamily="34" charset="0"/>
                          <a:cs typeface="Arial" pitchFamily="34" charset="0"/>
                        </a:rPr>
                        <a:t>2</a:t>
                      </a:r>
                      <a:endParaRPr lang="vi-VN" sz="2800">
                        <a:effectLst/>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effectLst/>
                          <a:latin typeface="Arial" pitchFamily="34" charset="0"/>
                          <a:cs typeface="Arial" pitchFamily="34" charset="0"/>
                        </a:rPr>
                        <a:t>3</a:t>
                      </a:r>
                      <a:endParaRPr lang="vi-VN" sz="2800">
                        <a:effectLst/>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effectLst/>
                          <a:latin typeface="Arial" pitchFamily="34" charset="0"/>
                          <a:cs typeface="Arial" pitchFamily="34" charset="0"/>
                        </a:rPr>
                        <a:t>4</a:t>
                      </a:r>
                      <a:endParaRPr lang="vi-VN" sz="2800">
                        <a:effectLst/>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effectLst/>
                          <a:latin typeface="Arial" pitchFamily="34" charset="0"/>
                          <a:cs typeface="Arial" pitchFamily="34" charset="0"/>
                        </a:rPr>
                        <a:t>5</a:t>
                      </a:r>
                      <a:endParaRPr lang="vi-VN" sz="2800">
                        <a:effectLst/>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effectLst/>
                          <a:latin typeface="Arial" pitchFamily="34" charset="0"/>
                          <a:cs typeface="Arial" pitchFamily="34" charset="0"/>
                        </a:rPr>
                        <a:t>6</a:t>
                      </a:r>
                      <a:endParaRPr lang="vi-VN" sz="2800">
                        <a:effectLst/>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effectLst/>
                          <a:latin typeface="Arial" pitchFamily="34" charset="0"/>
                          <a:cs typeface="Arial" pitchFamily="34" charset="0"/>
                        </a:rPr>
                        <a:t>7</a:t>
                      </a:r>
                      <a:endParaRPr lang="vi-VN" sz="2800">
                        <a:effectLst/>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effectLst/>
                          <a:latin typeface="Arial" pitchFamily="34" charset="0"/>
                          <a:cs typeface="Arial" pitchFamily="34" charset="0"/>
                        </a:rPr>
                        <a:t>8</a:t>
                      </a:r>
                      <a:endParaRPr lang="vi-VN" sz="2800">
                        <a:effectLst/>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effectLst/>
                          <a:latin typeface="Arial" pitchFamily="34" charset="0"/>
                          <a:cs typeface="Arial" pitchFamily="34" charset="0"/>
                        </a:rPr>
                        <a:t>9</a:t>
                      </a:r>
                      <a:endParaRPr lang="vi-VN" sz="2800">
                        <a:effectLst/>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effectLst/>
                          <a:latin typeface="Arial" pitchFamily="34" charset="0"/>
                          <a:cs typeface="Arial" pitchFamily="34" charset="0"/>
                        </a:rPr>
                        <a:t>10</a:t>
                      </a:r>
                      <a:endParaRPr lang="vi-VN" sz="2800">
                        <a:effectLst/>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32457">
                <a:tc>
                  <a:txBody>
                    <a:bodyPr/>
                    <a:lstStyle/>
                    <a:p>
                      <a:pPr marL="0" marR="0" algn="ctr">
                        <a:lnSpc>
                          <a:spcPct val="115000"/>
                        </a:lnSpc>
                        <a:spcBef>
                          <a:spcPts val="0"/>
                        </a:spcBef>
                        <a:spcAft>
                          <a:spcPts val="0"/>
                        </a:spcAft>
                      </a:pPr>
                      <a:r>
                        <a:rPr lang="en-US" sz="2800" dirty="0" err="1">
                          <a:effectLst/>
                          <a:latin typeface="Arial" pitchFamily="34" charset="0"/>
                          <a:cs typeface="Arial" pitchFamily="34" charset="0"/>
                        </a:rPr>
                        <a:t>Số</a:t>
                      </a:r>
                      <a:r>
                        <a:rPr lang="en-US" sz="2800" dirty="0">
                          <a:effectLst/>
                          <a:latin typeface="Arial" pitchFamily="34" charset="0"/>
                          <a:cs typeface="Arial" pitchFamily="34" charset="0"/>
                        </a:rPr>
                        <a:t> </a:t>
                      </a:r>
                      <a:r>
                        <a:rPr lang="en-US" sz="2800" dirty="0" err="1">
                          <a:effectLst/>
                          <a:latin typeface="Arial" pitchFamily="34" charset="0"/>
                          <a:cs typeface="Arial" pitchFamily="34" charset="0"/>
                        </a:rPr>
                        <a:t>học</a:t>
                      </a:r>
                      <a:r>
                        <a:rPr lang="en-US" sz="2800" dirty="0">
                          <a:effectLst/>
                          <a:latin typeface="Arial" pitchFamily="34" charset="0"/>
                          <a:cs typeface="Arial" pitchFamily="34" charset="0"/>
                        </a:rPr>
                        <a:t> </a:t>
                      </a:r>
                      <a:r>
                        <a:rPr lang="en-US" sz="2800" dirty="0" err="1">
                          <a:effectLst/>
                          <a:latin typeface="Arial" pitchFamily="34" charset="0"/>
                          <a:cs typeface="Arial" pitchFamily="34" charset="0"/>
                        </a:rPr>
                        <a:t>sinh</a:t>
                      </a:r>
                      <a:endParaRPr lang="vi-VN" sz="2800" dirty="0">
                        <a:effectLst/>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a:effectLst/>
                          <a:latin typeface="Arial" pitchFamily="34" charset="0"/>
                          <a:cs typeface="Arial" pitchFamily="34" charset="0"/>
                        </a:rPr>
                        <a:t>?</a:t>
                      </a:r>
                      <a:endParaRPr lang="vi-VN" sz="2800" dirty="0">
                        <a:effectLst/>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a:effectLst/>
                          <a:latin typeface="Arial" pitchFamily="34" charset="0"/>
                          <a:cs typeface="Arial" pitchFamily="34" charset="0"/>
                        </a:rPr>
                        <a:t>?</a:t>
                      </a:r>
                      <a:endParaRPr lang="vi-VN" sz="2800" dirty="0">
                        <a:effectLst/>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a:effectLst/>
                          <a:latin typeface="Arial" pitchFamily="34" charset="0"/>
                          <a:cs typeface="Arial" pitchFamily="34" charset="0"/>
                        </a:rPr>
                        <a:t>?</a:t>
                      </a:r>
                      <a:endParaRPr lang="vi-VN" sz="2800" dirty="0">
                        <a:effectLst/>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a:effectLst/>
                          <a:latin typeface="Arial" pitchFamily="34" charset="0"/>
                          <a:cs typeface="Arial" pitchFamily="34" charset="0"/>
                        </a:rPr>
                        <a:t>?</a:t>
                      </a:r>
                      <a:endParaRPr lang="vi-VN" sz="2800" dirty="0">
                        <a:effectLst/>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a:effectLst/>
                          <a:latin typeface="Arial" pitchFamily="34" charset="0"/>
                          <a:cs typeface="Arial" pitchFamily="34" charset="0"/>
                        </a:rPr>
                        <a:t>?</a:t>
                      </a:r>
                      <a:endParaRPr lang="vi-VN" sz="2800" dirty="0">
                        <a:effectLst/>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a:effectLst/>
                          <a:latin typeface="Arial" pitchFamily="34" charset="0"/>
                          <a:cs typeface="Arial" pitchFamily="34" charset="0"/>
                        </a:rPr>
                        <a:t>?</a:t>
                      </a:r>
                      <a:endParaRPr lang="vi-VN" sz="2800" dirty="0">
                        <a:effectLst/>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a:effectLst/>
                          <a:latin typeface="Arial" pitchFamily="34" charset="0"/>
                          <a:cs typeface="Arial" pitchFamily="34" charset="0"/>
                        </a:rPr>
                        <a:t>?</a:t>
                      </a:r>
                      <a:endParaRPr lang="vi-VN" sz="2800" dirty="0">
                        <a:effectLst/>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a:effectLst/>
                          <a:latin typeface="Arial" pitchFamily="34" charset="0"/>
                          <a:cs typeface="Arial" pitchFamily="34" charset="0"/>
                        </a:rPr>
                        <a:t>?</a:t>
                      </a:r>
                      <a:endParaRPr lang="vi-VN" sz="2800" dirty="0">
                        <a:effectLst/>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a:effectLst/>
                          <a:latin typeface="Arial" pitchFamily="34" charset="0"/>
                          <a:cs typeface="Arial" pitchFamily="34" charset="0"/>
                        </a:rPr>
                        <a:t>?</a:t>
                      </a:r>
                      <a:endParaRPr lang="vi-VN" sz="2800" dirty="0">
                        <a:effectLst/>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a:effectLst/>
                          <a:latin typeface="Arial" pitchFamily="34" charset="0"/>
                          <a:cs typeface="Arial" pitchFamily="34" charset="0"/>
                        </a:rPr>
                        <a:t>?</a:t>
                      </a:r>
                      <a:endParaRPr lang="vi-VN" sz="2800" dirty="0">
                        <a:effectLst/>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2" name="Rectangle 11"/>
          <p:cNvSpPr/>
          <p:nvPr/>
        </p:nvSpPr>
        <p:spPr>
          <a:xfrm>
            <a:off x="461058" y="2408025"/>
            <a:ext cx="4838788" cy="523220"/>
          </a:xfrm>
          <a:prstGeom prst="rect">
            <a:avLst/>
          </a:prstGeom>
          <a:noFill/>
          <a:ln>
            <a:noFill/>
          </a:ln>
          <a:effectLst>
            <a:outerShdw blurRad="44450" dist="27940" dir="5400000" algn="ctr">
              <a:srgbClr val="000000">
                <a:alpha val="32000"/>
              </a:srgbClr>
            </a:outerShdw>
          </a:effectLst>
        </p:spPr>
        <p:txBody>
          <a:bodyPr wrap="square">
            <a:spAutoFit/>
          </a:bodyPr>
          <a:lstStyle/>
          <a:p>
            <a:r>
              <a:rPr lang="en-US" sz="2800" dirty="0">
                <a:latin typeface="Arial" pitchFamily="34" charset="0"/>
                <a:cs typeface="Arial" pitchFamily="34" charset="0"/>
              </a:rPr>
              <a:t>a) </a:t>
            </a:r>
            <a:r>
              <a:rPr lang="en-US" sz="2800" dirty="0" err="1">
                <a:latin typeface="Arial" pitchFamily="34" charset="0"/>
                <a:cs typeface="Arial" pitchFamily="34" charset="0"/>
              </a:rPr>
              <a:t>Lập</a:t>
            </a:r>
            <a:r>
              <a:rPr lang="en-US" sz="2800" dirty="0">
                <a:latin typeface="Arial" pitchFamily="34" charset="0"/>
                <a:cs typeface="Arial" pitchFamily="34" charset="0"/>
              </a:rPr>
              <a:t> </a:t>
            </a:r>
            <a:r>
              <a:rPr lang="en-US" sz="2800" dirty="0" err="1">
                <a:latin typeface="Arial" pitchFamily="34" charset="0"/>
                <a:cs typeface="Arial" pitchFamily="34" charset="0"/>
              </a:rPr>
              <a:t>bảng</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a:t>
            </a:r>
            <a:r>
              <a:rPr lang="en-US" sz="2800" dirty="0" err="1">
                <a:latin typeface="Arial" pitchFamily="34" charset="0"/>
                <a:cs typeface="Arial" pitchFamily="34" charset="0"/>
              </a:rPr>
              <a:t>liệu</a:t>
            </a:r>
            <a:r>
              <a:rPr lang="en-US" sz="2800" dirty="0">
                <a:latin typeface="Arial" pitchFamily="34" charset="0"/>
                <a:cs typeface="Arial" pitchFamily="34" charset="0"/>
              </a:rPr>
              <a:t> </a:t>
            </a:r>
            <a:r>
              <a:rPr lang="en-US" sz="2800" dirty="0" err="1">
                <a:latin typeface="Arial" pitchFamily="34" charset="0"/>
                <a:cs typeface="Arial" pitchFamily="34" charset="0"/>
              </a:rPr>
              <a:t>theo</a:t>
            </a:r>
            <a:r>
              <a:rPr lang="en-US" sz="2800" dirty="0">
                <a:latin typeface="Arial" pitchFamily="34" charset="0"/>
                <a:cs typeface="Arial" pitchFamily="34" charset="0"/>
              </a:rPr>
              <a:t> </a:t>
            </a:r>
            <a:r>
              <a:rPr lang="en-US" sz="2800" dirty="0" err="1">
                <a:latin typeface="Arial" pitchFamily="34" charset="0"/>
                <a:cs typeface="Arial" pitchFamily="34" charset="0"/>
              </a:rPr>
              <a:t>mẫu</a:t>
            </a:r>
            <a:endParaRPr lang="vi-VN" sz="2800" dirty="0">
              <a:latin typeface="Arial" pitchFamily="34" charset="0"/>
              <a:cs typeface="Arial" pitchFamily="34" charset="0"/>
            </a:endParaRPr>
          </a:p>
        </p:txBody>
      </p:sp>
      <p:sp>
        <p:nvSpPr>
          <p:cNvPr id="3" name="Rectangle 2"/>
          <p:cNvSpPr/>
          <p:nvPr/>
        </p:nvSpPr>
        <p:spPr>
          <a:xfrm>
            <a:off x="362989" y="4493159"/>
            <a:ext cx="11758283" cy="523220"/>
          </a:xfrm>
          <a:prstGeom prst="rect">
            <a:avLst/>
          </a:prstGeom>
        </p:spPr>
        <p:txBody>
          <a:bodyPr wrap="none">
            <a:spAutoFit/>
          </a:bodyPr>
          <a:lstStyle/>
          <a:p>
            <a:r>
              <a:rPr lang="en-US" sz="2800" dirty="0">
                <a:solidFill>
                  <a:srgbClr val="0070C0"/>
                </a:solidFill>
                <a:latin typeface="Arial" pitchFamily="34" charset="0"/>
                <a:cs typeface="Arial" pitchFamily="34" charset="0"/>
              </a:rPr>
              <a:t>b) </a:t>
            </a:r>
            <a:r>
              <a:rPr lang="en-US" sz="2800" dirty="0" err="1">
                <a:solidFill>
                  <a:srgbClr val="0070C0"/>
                </a:solidFill>
                <a:latin typeface="Arial" pitchFamily="34" charset="0"/>
                <a:cs typeface="Arial" pitchFamily="34" charset="0"/>
              </a:rPr>
              <a:t>Tính</a:t>
            </a:r>
            <a:r>
              <a:rPr lang="en-US" sz="2800" dirty="0">
                <a:solidFill>
                  <a:srgbClr val="0070C0"/>
                </a:solidFill>
                <a:latin typeface="Arial" pitchFamily="34" charset="0"/>
                <a:cs typeface="Arial" pitchFamily="34" charset="0"/>
              </a:rPr>
              <a:t> </a:t>
            </a:r>
            <a:r>
              <a:rPr lang="en-US" sz="2800" dirty="0" err="1">
                <a:solidFill>
                  <a:srgbClr val="0070C0"/>
                </a:solidFill>
                <a:latin typeface="Arial" pitchFamily="34" charset="0"/>
                <a:cs typeface="Arial" pitchFamily="34" charset="0"/>
              </a:rPr>
              <a:t>số</a:t>
            </a:r>
            <a:r>
              <a:rPr lang="en-US" sz="2800" dirty="0">
                <a:solidFill>
                  <a:srgbClr val="0070C0"/>
                </a:solidFill>
                <a:latin typeface="Arial" pitchFamily="34" charset="0"/>
                <a:cs typeface="Arial" pitchFamily="34" charset="0"/>
              </a:rPr>
              <a:t> </a:t>
            </a:r>
            <a:r>
              <a:rPr lang="en-US" sz="2800" dirty="0" err="1">
                <a:solidFill>
                  <a:srgbClr val="0070C0"/>
                </a:solidFill>
                <a:latin typeface="Arial" pitchFamily="34" charset="0"/>
                <a:cs typeface="Arial" pitchFamily="34" charset="0"/>
              </a:rPr>
              <a:t>học</a:t>
            </a:r>
            <a:r>
              <a:rPr lang="en-US" sz="2800" dirty="0">
                <a:solidFill>
                  <a:srgbClr val="0070C0"/>
                </a:solidFill>
                <a:latin typeface="Arial" pitchFamily="34" charset="0"/>
                <a:cs typeface="Arial" pitchFamily="34" charset="0"/>
              </a:rPr>
              <a:t> </a:t>
            </a:r>
            <a:r>
              <a:rPr lang="en-US" sz="2800" dirty="0" err="1">
                <a:solidFill>
                  <a:srgbClr val="0070C0"/>
                </a:solidFill>
                <a:latin typeface="Arial" pitchFamily="34" charset="0"/>
                <a:cs typeface="Arial" pitchFamily="34" charset="0"/>
              </a:rPr>
              <a:t>sinh</a:t>
            </a:r>
            <a:r>
              <a:rPr lang="en-US" sz="2800" dirty="0">
                <a:solidFill>
                  <a:srgbClr val="0070C0"/>
                </a:solidFill>
                <a:latin typeface="Arial" pitchFamily="34" charset="0"/>
                <a:cs typeface="Arial" pitchFamily="34" charset="0"/>
              </a:rPr>
              <a:t> </a:t>
            </a:r>
            <a:r>
              <a:rPr lang="en-US" sz="2800" dirty="0" err="1">
                <a:solidFill>
                  <a:srgbClr val="0070C0"/>
                </a:solidFill>
                <a:latin typeface="Arial" pitchFamily="34" charset="0"/>
                <a:cs typeface="Arial" pitchFamily="34" charset="0"/>
              </a:rPr>
              <a:t>lớp</a:t>
            </a:r>
            <a:r>
              <a:rPr lang="en-US" sz="2800" dirty="0">
                <a:solidFill>
                  <a:srgbClr val="0070C0"/>
                </a:solidFill>
                <a:latin typeface="Arial" pitchFamily="34" charset="0"/>
                <a:cs typeface="Arial" pitchFamily="34" charset="0"/>
              </a:rPr>
              <a:t> 6D </a:t>
            </a:r>
            <a:r>
              <a:rPr lang="en-US" sz="2800" dirty="0" err="1">
                <a:solidFill>
                  <a:srgbClr val="0070C0"/>
                </a:solidFill>
                <a:latin typeface="Arial" pitchFamily="34" charset="0"/>
                <a:cs typeface="Arial" pitchFamily="34" charset="0"/>
              </a:rPr>
              <a:t>và</a:t>
            </a:r>
            <a:r>
              <a:rPr lang="en-US" sz="2800" dirty="0">
                <a:solidFill>
                  <a:srgbClr val="0070C0"/>
                </a:solidFill>
                <a:latin typeface="Arial" pitchFamily="34" charset="0"/>
                <a:cs typeface="Arial" pitchFamily="34" charset="0"/>
              </a:rPr>
              <a:t> </a:t>
            </a:r>
            <a:r>
              <a:rPr lang="en-US" sz="2800" dirty="0" err="1">
                <a:solidFill>
                  <a:srgbClr val="0070C0"/>
                </a:solidFill>
                <a:latin typeface="Arial" pitchFamily="34" charset="0"/>
                <a:cs typeface="Arial" pitchFamily="34" charset="0"/>
              </a:rPr>
              <a:t>số</a:t>
            </a:r>
            <a:r>
              <a:rPr lang="en-US" sz="2800" dirty="0">
                <a:solidFill>
                  <a:srgbClr val="0070C0"/>
                </a:solidFill>
                <a:latin typeface="Arial" pitchFamily="34" charset="0"/>
                <a:cs typeface="Arial" pitchFamily="34" charset="0"/>
              </a:rPr>
              <a:t> HS </a:t>
            </a:r>
            <a:r>
              <a:rPr lang="en-US" sz="2800" dirty="0" err="1">
                <a:solidFill>
                  <a:srgbClr val="0070C0"/>
                </a:solidFill>
                <a:latin typeface="Arial" pitchFamily="34" charset="0"/>
                <a:cs typeface="Arial" pitchFamily="34" charset="0"/>
              </a:rPr>
              <a:t>có</a:t>
            </a:r>
            <a:r>
              <a:rPr lang="en-US" sz="2800" dirty="0">
                <a:solidFill>
                  <a:srgbClr val="0070C0"/>
                </a:solidFill>
                <a:latin typeface="Arial" pitchFamily="34" charset="0"/>
                <a:cs typeface="Arial" pitchFamily="34" charset="0"/>
              </a:rPr>
              <a:t> </a:t>
            </a:r>
            <a:r>
              <a:rPr lang="en-US" sz="2800" dirty="0" err="1">
                <a:solidFill>
                  <a:srgbClr val="0070C0"/>
                </a:solidFill>
                <a:latin typeface="Arial" pitchFamily="34" charset="0"/>
                <a:cs typeface="Arial" pitchFamily="34" charset="0"/>
              </a:rPr>
              <a:t>điểm</a:t>
            </a:r>
            <a:r>
              <a:rPr lang="en-US" sz="2800" dirty="0">
                <a:solidFill>
                  <a:srgbClr val="0070C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dưới</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trung</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bình</a:t>
            </a:r>
            <a:r>
              <a:rPr lang="en-US" sz="2800" dirty="0">
                <a:solidFill>
                  <a:srgbClr val="FF0000"/>
                </a:solidFill>
                <a:latin typeface="Arial" pitchFamily="34" charset="0"/>
                <a:cs typeface="Arial" pitchFamily="34" charset="0"/>
              </a:rPr>
              <a:t> </a:t>
            </a:r>
            <a:r>
              <a:rPr lang="en-US" sz="2800" dirty="0" err="1">
                <a:solidFill>
                  <a:srgbClr val="0070C0"/>
                </a:solidFill>
                <a:latin typeface="Arial" pitchFamily="34" charset="0"/>
                <a:cs typeface="Arial" pitchFamily="34" charset="0"/>
              </a:rPr>
              <a:t>của</a:t>
            </a:r>
            <a:r>
              <a:rPr lang="en-US" sz="2800" dirty="0">
                <a:solidFill>
                  <a:srgbClr val="0070C0"/>
                </a:solidFill>
                <a:latin typeface="Arial" pitchFamily="34" charset="0"/>
                <a:cs typeface="Arial" pitchFamily="34" charset="0"/>
              </a:rPr>
              <a:t> </a:t>
            </a:r>
            <a:r>
              <a:rPr lang="en-US" sz="2800" dirty="0" err="1">
                <a:solidFill>
                  <a:srgbClr val="0070C0"/>
                </a:solidFill>
                <a:latin typeface="Arial" pitchFamily="34" charset="0"/>
                <a:cs typeface="Arial" pitchFamily="34" charset="0"/>
              </a:rPr>
              <a:t>lớp</a:t>
            </a:r>
            <a:r>
              <a:rPr lang="en-US" sz="2800" dirty="0">
                <a:solidFill>
                  <a:srgbClr val="0070C0"/>
                </a:solidFill>
                <a:latin typeface="Arial" pitchFamily="34" charset="0"/>
                <a:cs typeface="Arial" pitchFamily="34" charset="0"/>
              </a:rPr>
              <a:t> 6D.</a:t>
            </a:r>
          </a:p>
        </p:txBody>
      </p:sp>
      <p:sp>
        <p:nvSpPr>
          <p:cNvPr id="13" name="Rectangle 12"/>
          <p:cNvSpPr/>
          <p:nvPr/>
        </p:nvSpPr>
        <p:spPr>
          <a:xfrm>
            <a:off x="362989" y="5070511"/>
            <a:ext cx="10535192" cy="523220"/>
          </a:xfrm>
          <a:prstGeom prst="rect">
            <a:avLst/>
          </a:prstGeom>
        </p:spPr>
        <p:txBody>
          <a:bodyPr wrap="none">
            <a:spAutoFit/>
          </a:bodyPr>
          <a:lstStyle/>
          <a:p>
            <a:r>
              <a:rPr lang="en-US" sz="2800" dirty="0">
                <a:latin typeface="Arial" pitchFamily="34" charset="0"/>
                <a:cs typeface="Arial" pitchFamily="34" charset="0"/>
              </a:rPr>
              <a:t>c) </a:t>
            </a:r>
            <a:r>
              <a:rPr lang="en-US" sz="2800" dirty="0" err="1">
                <a:latin typeface="Arial" pitchFamily="34" charset="0"/>
                <a:cs typeface="Arial" pitchFamily="34" charset="0"/>
              </a:rPr>
              <a:t>Tính</a:t>
            </a:r>
            <a:r>
              <a:rPr lang="en-US" sz="2800" dirty="0">
                <a:latin typeface="Arial" pitchFamily="34" charset="0"/>
                <a:cs typeface="Arial" pitchFamily="34" charset="0"/>
              </a:rPr>
              <a:t> </a:t>
            </a:r>
            <a:r>
              <a:rPr lang="en-US" sz="2800" dirty="0" err="1">
                <a:latin typeface="Arial" pitchFamily="34" charset="0"/>
                <a:cs typeface="Arial" pitchFamily="34" charset="0"/>
              </a:rPr>
              <a:t>tỉ</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 </a:t>
            </a:r>
            <a:r>
              <a:rPr lang="en-US" sz="2800" dirty="0" err="1">
                <a:latin typeface="Arial" pitchFamily="34" charset="0"/>
                <a:cs typeface="Arial" pitchFamily="34" charset="0"/>
              </a:rPr>
              <a:t>của</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HS </a:t>
            </a:r>
            <a:r>
              <a:rPr lang="en-US" sz="2800" dirty="0" err="1">
                <a:latin typeface="Arial" pitchFamily="34" charset="0"/>
                <a:cs typeface="Arial" pitchFamily="34" charset="0"/>
              </a:rPr>
              <a:t>có</a:t>
            </a:r>
            <a:r>
              <a:rPr lang="en-US" sz="2800" dirty="0">
                <a:latin typeface="Arial" pitchFamily="34" charset="0"/>
                <a:cs typeface="Arial" pitchFamily="34" charset="0"/>
              </a:rPr>
              <a:t> </a:t>
            </a:r>
            <a:r>
              <a:rPr lang="en-US" sz="2800" dirty="0" err="1">
                <a:latin typeface="Arial" pitchFamily="34" charset="0"/>
                <a:cs typeface="Arial" pitchFamily="34" charset="0"/>
              </a:rPr>
              <a:t>điểm</a:t>
            </a:r>
            <a:r>
              <a:rPr lang="en-US" sz="2800" dirty="0">
                <a:latin typeface="Arial" pitchFamily="34" charset="0"/>
                <a:cs typeface="Arial" pitchFamily="34" charset="0"/>
              </a:rPr>
              <a:t> </a:t>
            </a:r>
            <a:r>
              <a:rPr lang="en-US" sz="2800" dirty="0" err="1">
                <a:latin typeface="Arial" pitchFamily="34" charset="0"/>
                <a:cs typeface="Arial" pitchFamily="34" charset="0"/>
              </a:rPr>
              <a:t>dưới</a:t>
            </a:r>
            <a:r>
              <a:rPr lang="en-US" sz="2800" dirty="0">
                <a:latin typeface="Arial" pitchFamily="34" charset="0"/>
                <a:cs typeface="Arial" pitchFamily="34" charset="0"/>
              </a:rPr>
              <a:t> </a:t>
            </a:r>
            <a:r>
              <a:rPr lang="en-US" sz="2800" dirty="0" err="1">
                <a:latin typeface="Arial" pitchFamily="34" charset="0"/>
                <a:cs typeface="Arial" pitchFamily="34" charset="0"/>
              </a:rPr>
              <a:t>trung</a:t>
            </a:r>
            <a:r>
              <a:rPr lang="en-US" sz="2800" dirty="0">
                <a:latin typeface="Arial" pitchFamily="34" charset="0"/>
                <a:cs typeface="Arial" pitchFamily="34" charset="0"/>
              </a:rPr>
              <a:t> </a:t>
            </a:r>
            <a:r>
              <a:rPr lang="en-US" sz="2800" dirty="0" err="1">
                <a:latin typeface="Arial" pitchFamily="34" charset="0"/>
                <a:cs typeface="Arial" pitchFamily="34" charset="0"/>
              </a:rPr>
              <a:t>bình</a:t>
            </a:r>
            <a:r>
              <a:rPr lang="en-US" sz="2800" dirty="0">
                <a:latin typeface="Arial" pitchFamily="34" charset="0"/>
                <a:cs typeface="Arial" pitchFamily="34" charset="0"/>
              </a:rPr>
              <a:t> so với </a:t>
            </a:r>
            <a:r>
              <a:rPr lang="en-US" sz="2800" dirty="0" err="1">
                <a:latin typeface="Arial" pitchFamily="34" charset="0"/>
                <a:cs typeface="Arial" pitchFamily="34" charset="0"/>
              </a:rPr>
              <a:t>cả</a:t>
            </a:r>
            <a:r>
              <a:rPr lang="en-US" sz="2800" dirty="0">
                <a:latin typeface="Arial" pitchFamily="34" charset="0"/>
                <a:cs typeface="Arial" pitchFamily="34" charset="0"/>
              </a:rPr>
              <a:t> </a:t>
            </a:r>
            <a:r>
              <a:rPr lang="en-US" sz="2800" dirty="0" err="1">
                <a:latin typeface="Arial" pitchFamily="34" charset="0"/>
                <a:cs typeface="Arial" pitchFamily="34" charset="0"/>
              </a:rPr>
              <a:t>lớp</a:t>
            </a:r>
            <a:r>
              <a:rPr lang="en-US" sz="2800" dirty="0">
                <a:latin typeface="Arial" pitchFamily="34" charset="0"/>
                <a:cs typeface="Arial" pitchFamily="34" charset="0"/>
              </a:rPr>
              <a:t>?</a:t>
            </a:r>
          </a:p>
        </p:txBody>
      </p:sp>
      <p:sp>
        <p:nvSpPr>
          <p:cNvPr id="14" name="Rounded Rectangle 13"/>
          <p:cNvSpPr/>
          <p:nvPr/>
        </p:nvSpPr>
        <p:spPr>
          <a:xfrm>
            <a:off x="7155961" y="27795"/>
            <a:ext cx="5021519" cy="462753"/>
          </a:xfrm>
          <a:prstGeom prst="roundRect">
            <a:avLst/>
          </a:prstGeom>
          <a:solidFill>
            <a:srgbClr val="28AE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FF00"/>
                </a:solidFill>
                <a:latin typeface="Arial" pitchFamily="34" charset="0"/>
                <a:cs typeface="Arial" pitchFamily="34" charset="0"/>
              </a:rPr>
              <a:t>HOẠT ĐỘNG HÌNH THÀNH KIẾN THỨC</a:t>
            </a:r>
            <a:endParaRPr lang="vi-VN" sz="2000" b="1"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1050244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3"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03196" y="187015"/>
            <a:ext cx="3220345" cy="523220"/>
          </a:xfrm>
          <a:prstGeom prst="rect">
            <a:avLst/>
          </a:prstGeom>
          <a:solidFill>
            <a:schemeClr val="accent4">
              <a:lumMod val="20000"/>
              <a:lumOff val="80000"/>
            </a:schemeClr>
          </a:solidFill>
          <a:ln>
            <a:solidFill>
              <a:srgbClr val="FFFF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sz="2800" b="1" dirty="0" err="1">
                <a:solidFill>
                  <a:schemeClr val="accent1">
                    <a:lumMod val="75000"/>
                  </a:schemeClr>
                </a:solidFill>
                <a:latin typeface="Arial" panose="020B0604020202020204" pitchFamily="34" charset="0"/>
                <a:cs typeface="Arial" panose="020B0604020202020204" pitchFamily="34" charset="0"/>
              </a:rPr>
              <a:t>Ví</a:t>
            </a:r>
            <a:r>
              <a:rPr lang="en-US" sz="2800" b="1" dirty="0">
                <a:solidFill>
                  <a:schemeClr val="accent1">
                    <a:lumMod val="75000"/>
                  </a:schemeClr>
                </a:solidFill>
                <a:latin typeface="Arial" panose="020B0604020202020204" pitchFamily="34" charset="0"/>
                <a:cs typeface="Arial" panose="020B0604020202020204" pitchFamily="34" charset="0"/>
              </a:rPr>
              <a:t> </a:t>
            </a:r>
            <a:r>
              <a:rPr lang="en-US" sz="2800" b="1" dirty="0" err="1">
                <a:solidFill>
                  <a:schemeClr val="accent1">
                    <a:lumMod val="75000"/>
                  </a:schemeClr>
                </a:solidFill>
                <a:latin typeface="Arial" panose="020B0604020202020204" pitchFamily="34" charset="0"/>
                <a:cs typeface="Arial" panose="020B0604020202020204" pitchFamily="34" charset="0"/>
              </a:rPr>
              <a:t>dụ</a:t>
            </a:r>
            <a:r>
              <a:rPr lang="en-US" sz="2800" b="1" dirty="0">
                <a:solidFill>
                  <a:schemeClr val="accent1">
                    <a:lumMod val="75000"/>
                  </a:schemeClr>
                </a:solidFill>
                <a:latin typeface="Arial" panose="020B0604020202020204" pitchFamily="34" charset="0"/>
                <a:cs typeface="Arial" panose="020B0604020202020204" pitchFamily="34" charset="0"/>
              </a:rPr>
              <a:t> 2: (SGK-T4</a:t>
            </a:r>
            <a:r>
              <a:rPr lang="en-US" sz="2800" dirty="0">
                <a:solidFill>
                  <a:schemeClr val="accent1">
                    <a:lumMod val="75000"/>
                  </a:schemeClr>
                </a:solidFill>
                <a:latin typeface="Arial" panose="020B0604020202020204" pitchFamily="34" charset="0"/>
                <a:cs typeface="Arial" panose="020B0604020202020204" pitchFamily="34" charset="0"/>
              </a:rPr>
              <a:t>)</a:t>
            </a:r>
            <a:endParaRPr lang="vi-VN" sz="2800" dirty="0">
              <a:solidFill>
                <a:schemeClr val="accent1">
                  <a:lumMod val="75000"/>
                </a:schemeClr>
              </a:solidFill>
              <a:latin typeface="Arial" panose="020B0604020202020204" pitchFamily="34" charset="0"/>
              <a:cs typeface="Arial" panose="020B0604020202020204" pitchFamily="34" charset="0"/>
            </a:endParaRPr>
          </a:p>
        </p:txBody>
      </p:sp>
      <p:sp>
        <p:nvSpPr>
          <p:cNvPr id="7" name="Rectangle 3"/>
          <p:cNvSpPr>
            <a:spLocks noChangeArrowheads="1"/>
          </p:cNvSpPr>
          <p:nvPr/>
        </p:nvSpPr>
        <p:spPr bwMode="auto">
          <a:xfrm>
            <a:off x="0" y="7239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7" name="Rectangle 16"/>
          <p:cNvSpPr/>
          <p:nvPr/>
        </p:nvSpPr>
        <p:spPr>
          <a:xfrm>
            <a:off x="426820" y="731338"/>
            <a:ext cx="3511467" cy="523220"/>
          </a:xfrm>
          <a:prstGeom prst="rect">
            <a:avLst/>
          </a:prstGeom>
          <a:noFill/>
          <a:ln>
            <a:noFill/>
          </a:ln>
          <a:effectLst>
            <a:outerShdw blurRad="44450" dist="27940" dir="5400000" algn="ctr">
              <a:srgbClr val="000000">
                <a:alpha val="32000"/>
              </a:srgbClr>
            </a:outerShdw>
          </a:effectLst>
        </p:spPr>
        <p:txBody>
          <a:bodyPr wrap="square">
            <a:spAutoFit/>
          </a:bodyPr>
          <a:lstStyle/>
          <a:p>
            <a:r>
              <a:rPr lang="en-US" sz="2800" dirty="0">
                <a:latin typeface="Arial" panose="020B0604020202020204" pitchFamily="34" charset="0"/>
                <a:cs typeface="Arial" panose="020B0604020202020204" pitchFamily="34" charset="0"/>
              </a:rPr>
              <a:t>a) Ta </a:t>
            </a:r>
            <a:r>
              <a:rPr lang="en-US" sz="2800" dirty="0" err="1">
                <a:latin typeface="Arial" panose="020B0604020202020204" pitchFamily="34" charset="0"/>
                <a:cs typeface="Arial" panose="020B0604020202020204" pitchFamily="34" charset="0"/>
              </a:rPr>
              <a:t>có</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bảng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số</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liệu</a:t>
            </a:r>
            <a:endParaRPr lang="vi-VN" sz="2800" dirty="0">
              <a:latin typeface="Arial" panose="020B0604020202020204" pitchFamily="34" charset="0"/>
              <a:cs typeface="Arial" panose="020B0604020202020204" pitchFamily="34" charset="0"/>
            </a:endParaRPr>
          </a:p>
        </p:txBody>
      </p:sp>
      <p:sp>
        <p:nvSpPr>
          <p:cNvPr id="22" name="Rectangle 21"/>
          <p:cNvSpPr/>
          <p:nvPr/>
        </p:nvSpPr>
        <p:spPr>
          <a:xfrm>
            <a:off x="400520" y="3072995"/>
            <a:ext cx="4969780" cy="523220"/>
          </a:xfrm>
          <a:prstGeom prst="rect">
            <a:avLst/>
          </a:prstGeom>
          <a:noFill/>
          <a:ln>
            <a:noFill/>
          </a:ln>
          <a:effectLst/>
          <a:scene3d>
            <a:camera prst="orthographicFront">
              <a:rot lat="0" lon="0" rev="0"/>
            </a:camera>
            <a:lightRig rig="balanced" dir="t">
              <a:rot lat="0" lon="0" rev="8700000"/>
            </a:lightRig>
          </a:scene3d>
          <a:sp3d>
            <a:bevelT w="190500" h="38100"/>
          </a:sp3d>
        </p:spPr>
        <p:txBody>
          <a:bodyPr wrap="square">
            <a:spAutoFit/>
          </a:bodyPr>
          <a:lstStyle/>
          <a:p>
            <a:r>
              <a:rPr lang="en-US" sz="2800" dirty="0">
                <a:solidFill>
                  <a:srgbClr val="00B050"/>
                </a:solidFill>
                <a:latin typeface="Arial" panose="020B0604020202020204" pitchFamily="34" charset="0"/>
                <a:cs typeface="Arial" panose="020B0604020202020204" pitchFamily="34" charset="0"/>
              </a:rPr>
              <a:t>b) </a:t>
            </a:r>
            <a:r>
              <a:rPr lang="en-US" sz="2800" dirty="0" err="1">
                <a:solidFill>
                  <a:srgbClr val="00B050"/>
                </a:solidFill>
                <a:latin typeface="Arial" panose="020B0604020202020204" pitchFamily="34" charset="0"/>
                <a:cs typeface="Arial" panose="020B0604020202020204" pitchFamily="34" charset="0"/>
              </a:rPr>
              <a:t>Tổng</a:t>
            </a:r>
            <a:r>
              <a:rPr lang="en-US" sz="2800" dirty="0">
                <a:solidFill>
                  <a:srgbClr val="00B050"/>
                </a:solidFill>
                <a:latin typeface="Arial" panose="020B0604020202020204" pitchFamily="34" charset="0"/>
                <a:cs typeface="Arial" panose="020B0604020202020204" pitchFamily="34" charset="0"/>
              </a:rPr>
              <a:t> </a:t>
            </a:r>
            <a:r>
              <a:rPr lang="en-US" sz="2800" dirty="0" err="1">
                <a:solidFill>
                  <a:srgbClr val="00B050"/>
                </a:solidFill>
                <a:latin typeface="Arial" panose="020B0604020202020204" pitchFamily="34" charset="0"/>
                <a:cs typeface="Arial" panose="020B0604020202020204" pitchFamily="34" charset="0"/>
              </a:rPr>
              <a:t>số</a:t>
            </a:r>
            <a:r>
              <a:rPr lang="en-US" sz="2800" dirty="0">
                <a:solidFill>
                  <a:srgbClr val="00B050"/>
                </a:solidFill>
                <a:latin typeface="Arial" panose="020B0604020202020204" pitchFamily="34" charset="0"/>
                <a:cs typeface="Arial" panose="020B0604020202020204" pitchFamily="34" charset="0"/>
              </a:rPr>
              <a:t> </a:t>
            </a:r>
            <a:r>
              <a:rPr lang="en-US" sz="2800" dirty="0" err="1">
                <a:solidFill>
                  <a:srgbClr val="00B050"/>
                </a:solidFill>
                <a:latin typeface="Arial" panose="020B0604020202020204" pitchFamily="34" charset="0"/>
                <a:cs typeface="Arial" panose="020B0604020202020204" pitchFamily="34" charset="0"/>
              </a:rPr>
              <a:t>học</a:t>
            </a:r>
            <a:r>
              <a:rPr lang="en-US" sz="2800" dirty="0">
                <a:solidFill>
                  <a:srgbClr val="00B050"/>
                </a:solidFill>
                <a:latin typeface="Arial" panose="020B0604020202020204" pitchFamily="34" charset="0"/>
                <a:cs typeface="Arial" panose="020B0604020202020204" pitchFamily="34" charset="0"/>
              </a:rPr>
              <a:t> </a:t>
            </a:r>
            <a:r>
              <a:rPr lang="en-US" sz="2800" dirty="0" err="1">
                <a:solidFill>
                  <a:srgbClr val="00B050"/>
                </a:solidFill>
                <a:latin typeface="Arial" panose="020B0604020202020204" pitchFamily="34" charset="0"/>
                <a:cs typeface="Arial" panose="020B0604020202020204" pitchFamily="34" charset="0"/>
              </a:rPr>
              <a:t>sinh</a:t>
            </a:r>
            <a:r>
              <a:rPr lang="en-US" sz="2800" dirty="0">
                <a:solidFill>
                  <a:srgbClr val="00B050"/>
                </a:solidFill>
                <a:latin typeface="Arial" panose="020B0604020202020204" pitchFamily="34" charset="0"/>
                <a:cs typeface="Arial" panose="020B0604020202020204" pitchFamily="34" charset="0"/>
              </a:rPr>
              <a:t> </a:t>
            </a:r>
            <a:r>
              <a:rPr lang="en-US" sz="2800" dirty="0" err="1">
                <a:solidFill>
                  <a:srgbClr val="00B050"/>
                </a:solidFill>
                <a:latin typeface="Arial" panose="020B0604020202020204" pitchFamily="34" charset="0"/>
                <a:cs typeface="Arial" panose="020B0604020202020204" pitchFamily="34" charset="0"/>
              </a:rPr>
              <a:t>cả</a:t>
            </a:r>
            <a:r>
              <a:rPr lang="en-US" sz="2800" dirty="0">
                <a:solidFill>
                  <a:srgbClr val="00B050"/>
                </a:solidFill>
                <a:latin typeface="Arial" panose="020B0604020202020204" pitchFamily="34" charset="0"/>
                <a:cs typeface="Arial" panose="020B0604020202020204" pitchFamily="34" charset="0"/>
              </a:rPr>
              <a:t> </a:t>
            </a:r>
            <a:r>
              <a:rPr lang="en-US" sz="2800" dirty="0" err="1">
                <a:solidFill>
                  <a:srgbClr val="00B050"/>
                </a:solidFill>
                <a:latin typeface="Arial" panose="020B0604020202020204" pitchFamily="34" charset="0"/>
                <a:cs typeface="Arial" panose="020B0604020202020204" pitchFamily="34" charset="0"/>
              </a:rPr>
              <a:t>lớp</a:t>
            </a:r>
            <a:r>
              <a:rPr lang="en-US" sz="2800" dirty="0">
                <a:solidFill>
                  <a:srgbClr val="00B050"/>
                </a:solidFill>
                <a:latin typeface="Arial" panose="020B0604020202020204" pitchFamily="34" charset="0"/>
                <a:cs typeface="Arial" panose="020B0604020202020204" pitchFamily="34" charset="0"/>
              </a:rPr>
              <a:t> </a:t>
            </a:r>
            <a:r>
              <a:rPr lang="en-US" sz="2800" dirty="0" err="1">
                <a:solidFill>
                  <a:srgbClr val="00B050"/>
                </a:solidFill>
                <a:latin typeface="Arial" panose="020B0604020202020204" pitchFamily="34" charset="0"/>
                <a:cs typeface="Arial" panose="020B0604020202020204" pitchFamily="34" charset="0"/>
              </a:rPr>
              <a:t>là</a:t>
            </a:r>
            <a:r>
              <a:rPr lang="en-US" sz="2800" dirty="0">
                <a:solidFill>
                  <a:srgbClr val="00B050"/>
                </a:solidFill>
                <a:latin typeface="Arial" panose="020B0604020202020204" pitchFamily="34" charset="0"/>
                <a:cs typeface="Arial" panose="020B0604020202020204" pitchFamily="34" charset="0"/>
              </a:rPr>
              <a:t>: </a:t>
            </a:r>
            <a:endParaRPr lang="vi-VN" sz="2800" dirty="0">
              <a:solidFill>
                <a:srgbClr val="00B050"/>
              </a:solidFill>
              <a:latin typeface="Arial" panose="020B0604020202020204" pitchFamily="34" charset="0"/>
              <a:cs typeface="Arial" panose="020B0604020202020204" pitchFamily="34"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262197573"/>
              </p:ext>
            </p:extLst>
          </p:nvPr>
        </p:nvGraphicFramePr>
        <p:xfrm>
          <a:off x="5336287" y="3130652"/>
          <a:ext cx="4991100" cy="439737"/>
        </p:xfrm>
        <a:graphic>
          <a:graphicData uri="http://schemas.openxmlformats.org/presentationml/2006/ole">
            <mc:AlternateContent xmlns:mc="http://schemas.openxmlformats.org/markup-compatibility/2006">
              <mc:Choice xmlns:v="urn:schemas-microsoft-com:vml" Requires="v">
                <p:oleObj name="Equation" r:id="rId2" imgW="2336760" imgH="177480" progId="Equation.DSMT4">
                  <p:embed/>
                </p:oleObj>
              </mc:Choice>
              <mc:Fallback>
                <p:oleObj name="Equation" r:id="rId2" imgW="2336760" imgH="177480" progId="Equation.DSMT4">
                  <p:embed/>
                  <p:pic>
                    <p:nvPicPr>
                      <p:cNvPr id="4" name="Object 3"/>
                      <p:cNvPicPr/>
                      <p:nvPr/>
                    </p:nvPicPr>
                    <p:blipFill>
                      <a:blip r:embed="rId3"/>
                      <a:stretch>
                        <a:fillRect/>
                      </a:stretch>
                    </p:blipFill>
                    <p:spPr>
                      <a:xfrm>
                        <a:off x="5336287" y="3130652"/>
                        <a:ext cx="4991100" cy="439737"/>
                      </a:xfrm>
                      <a:prstGeom prst="rect">
                        <a:avLst/>
                      </a:prstGeom>
                    </p:spPr>
                  </p:pic>
                </p:oleObj>
              </mc:Fallback>
            </mc:AlternateContent>
          </a:graphicData>
        </a:graphic>
      </p:graphicFrame>
      <p:sp>
        <p:nvSpPr>
          <p:cNvPr id="8" name="Rectangle 7"/>
          <p:cNvSpPr/>
          <p:nvPr/>
        </p:nvSpPr>
        <p:spPr>
          <a:xfrm>
            <a:off x="10327387" y="3061803"/>
            <a:ext cx="1864613" cy="523220"/>
          </a:xfrm>
          <a:prstGeom prst="rect">
            <a:avLst/>
          </a:prstGeom>
        </p:spPr>
        <p:txBody>
          <a:bodyPr wrap="none">
            <a:spAutoFit/>
          </a:bodyPr>
          <a:lstStyle/>
          <a:p>
            <a:r>
              <a:rPr lang="en-US" sz="2800" dirty="0">
                <a:latin typeface="Arial" panose="020B0604020202020204" pitchFamily="34" charset="0"/>
                <a:cs typeface="Arial" panose="020B0604020202020204" pitchFamily="34" charset="0"/>
              </a:rPr>
              <a:t>(</a:t>
            </a:r>
            <a:r>
              <a:rPr lang="en-US" sz="2800" dirty="0" err="1">
                <a:latin typeface="Arial" panose="020B0604020202020204" pitchFamily="34" charset="0"/>
                <a:cs typeface="Arial" panose="020B0604020202020204" pitchFamily="34" charset="0"/>
              </a:rPr>
              <a:t>học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sinh</a:t>
            </a:r>
            <a:r>
              <a:rPr lang="en-US" sz="2800" dirty="0">
                <a:latin typeface="Arial" panose="020B0604020202020204" pitchFamily="34" charset="0"/>
                <a:cs typeface="Arial" panose="020B0604020202020204" pitchFamily="34" charset="0"/>
              </a:rPr>
              <a:t>) </a:t>
            </a:r>
            <a:endParaRPr lang="vi-VN" sz="2800" dirty="0">
              <a:latin typeface="Arial" panose="020B0604020202020204" pitchFamily="34" charset="0"/>
              <a:cs typeface="Arial" panose="020B0604020202020204" pitchFamily="34" charset="0"/>
            </a:endParaRPr>
          </a:p>
        </p:txBody>
      </p:sp>
      <p:sp>
        <p:nvSpPr>
          <p:cNvPr id="23" name="Rectangle 22"/>
          <p:cNvSpPr/>
          <p:nvPr/>
        </p:nvSpPr>
        <p:spPr>
          <a:xfrm>
            <a:off x="712575" y="3859949"/>
            <a:ext cx="5095355" cy="523220"/>
          </a:xfrm>
          <a:prstGeom prst="rect">
            <a:avLst/>
          </a:prstGeom>
          <a:noFill/>
          <a:ln>
            <a:noFill/>
          </a:ln>
          <a:effectLst/>
          <a:scene3d>
            <a:camera prst="orthographicFront">
              <a:rot lat="0" lon="0" rev="0"/>
            </a:camera>
            <a:lightRig rig="balanced" dir="t">
              <a:rot lat="0" lon="0" rev="8700000"/>
            </a:lightRig>
          </a:scene3d>
          <a:sp3d>
            <a:bevelT w="190500" h="38100"/>
          </a:sp3d>
        </p:spPr>
        <p:txBody>
          <a:bodyPr wrap="square">
            <a:spAutoFit/>
          </a:bodyPr>
          <a:lstStyle/>
          <a:p>
            <a:r>
              <a:rPr lang="en-US" sz="2800" dirty="0" err="1">
                <a:solidFill>
                  <a:srgbClr val="00B050"/>
                </a:solidFill>
                <a:latin typeface="Arial" panose="020B0604020202020204" pitchFamily="34" charset="0"/>
                <a:cs typeface="Arial" panose="020B0604020202020204" pitchFamily="34" charset="0"/>
              </a:rPr>
              <a:t>Số</a:t>
            </a:r>
            <a:r>
              <a:rPr lang="en-US" sz="2800" dirty="0">
                <a:solidFill>
                  <a:srgbClr val="00B050"/>
                </a:solidFill>
                <a:latin typeface="Arial" panose="020B0604020202020204" pitchFamily="34" charset="0"/>
                <a:cs typeface="Arial" panose="020B0604020202020204" pitchFamily="34" charset="0"/>
              </a:rPr>
              <a:t> </a:t>
            </a:r>
            <a:r>
              <a:rPr lang="en-US" sz="2800" dirty="0" err="1">
                <a:solidFill>
                  <a:srgbClr val="00B050"/>
                </a:solidFill>
                <a:latin typeface="Arial" panose="020B0604020202020204" pitchFamily="34" charset="0"/>
                <a:cs typeface="Arial" panose="020B0604020202020204" pitchFamily="34" charset="0"/>
              </a:rPr>
              <a:t>học</a:t>
            </a:r>
            <a:r>
              <a:rPr lang="en-US" sz="2800" dirty="0">
                <a:solidFill>
                  <a:srgbClr val="00B050"/>
                </a:solidFill>
                <a:latin typeface="Arial" panose="020B0604020202020204" pitchFamily="34" charset="0"/>
                <a:cs typeface="Arial" panose="020B0604020202020204" pitchFamily="34" charset="0"/>
              </a:rPr>
              <a:t> </a:t>
            </a:r>
            <a:r>
              <a:rPr lang="en-US" sz="2800" dirty="0" err="1">
                <a:solidFill>
                  <a:srgbClr val="00B050"/>
                </a:solidFill>
                <a:latin typeface="Arial" panose="020B0604020202020204" pitchFamily="34" charset="0"/>
                <a:cs typeface="Arial" panose="020B0604020202020204" pitchFamily="34" charset="0"/>
              </a:rPr>
              <a:t>sinh</a:t>
            </a:r>
            <a:r>
              <a:rPr lang="en-US" sz="2800" dirty="0">
                <a:solidFill>
                  <a:srgbClr val="00B050"/>
                </a:solidFill>
                <a:latin typeface="Arial" panose="020B0604020202020204" pitchFamily="34" charset="0"/>
                <a:cs typeface="Arial" panose="020B0604020202020204" pitchFamily="34" charset="0"/>
              </a:rPr>
              <a:t> </a:t>
            </a:r>
            <a:r>
              <a:rPr lang="en-US" sz="2800" dirty="0" err="1">
                <a:solidFill>
                  <a:srgbClr val="00B050"/>
                </a:solidFill>
                <a:latin typeface="Arial" panose="020B0604020202020204" pitchFamily="34" charset="0"/>
                <a:cs typeface="Arial" panose="020B0604020202020204" pitchFamily="34" charset="0"/>
              </a:rPr>
              <a:t>có</a:t>
            </a:r>
            <a:r>
              <a:rPr lang="en-US" sz="2800" dirty="0">
                <a:solidFill>
                  <a:srgbClr val="00B050"/>
                </a:solidFill>
                <a:latin typeface="Arial" panose="020B0604020202020204" pitchFamily="34" charset="0"/>
                <a:cs typeface="Arial" panose="020B0604020202020204" pitchFamily="34" charset="0"/>
              </a:rPr>
              <a:t> </a:t>
            </a:r>
            <a:r>
              <a:rPr lang="en-US" sz="2800" dirty="0" err="1">
                <a:solidFill>
                  <a:srgbClr val="00B050"/>
                </a:solidFill>
                <a:latin typeface="Arial" panose="020B0604020202020204" pitchFamily="34" charset="0"/>
                <a:cs typeface="Arial" panose="020B0604020202020204" pitchFamily="34" charset="0"/>
              </a:rPr>
              <a:t>điểm</a:t>
            </a:r>
            <a:r>
              <a:rPr lang="en-US" sz="2800" dirty="0">
                <a:solidFill>
                  <a:srgbClr val="00B050"/>
                </a:solidFill>
                <a:latin typeface="Arial" panose="020B0604020202020204" pitchFamily="34" charset="0"/>
                <a:cs typeface="Arial" panose="020B0604020202020204" pitchFamily="34" charset="0"/>
              </a:rPr>
              <a:t> </a:t>
            </a:r>
            <a:r>
              <a:rPr lang="en-US" sz="2800" dirty="0" err="1">
                <a:solidFill>
                  <a:srgbClr val="00B050"/>
                </a:solidFill>
                <a:latin typeface="Arial" panose="020B0604020202020204" pitchFamily="34" charset="0"/>
                <a:cs typeface="Arial" panose="020B0604020202020204" pitchFamily="34" charset="0"/>
              </a:rPr>
              <a:t>dưới</a:t>
            </a:r>
            <a:r>
              <a:rPr lang="en-US" sz="2800" dirty="0">
                <a:solidFill>
                  <a:srgbClr val="00B050"/>
                </a:solidFill>
                <a:latin typeface="Arial" panose="020B0604020202020204" pitchFamily="34" charset="0"/>
                <a:cs typeface="Arial" panose="020B0604020202020204" pitchFamily="34" charset="0"/>
              </a:rPr>
              <a:t> 5 </a:t>
            </a:r>
            <a:r>
              <a:rPr lang="en-US" sz="2800" dirty="0" err="1">
                <a:solidFill>
                  <a:srgbClr val="00B050"/>
                </a:solidFill>
                <a:latin typeface="Arial" panose="020B0604020202020204" pitchFamily="34" charset="0"/>
                <a:cs typeface="Arial" panose="020B0604020202020204" pitchFamily="34" charset="0"/>
              </a:rPr>
              <a:t>là</a:t>
            </a:r>
            <a:r>
              <a:rPr lang="en-US" sz="2800" dirty="0">
                <a:solidFill>
                  <a:srgbClr val="00B050"/>
                </a:solidFill>
                <a:latin typeface="Arial" panose="020B0604020202020204" pitchFamily="34" charset="0"/>
                <a:cs typeface="Arial" panose="020B0604020202020204" pitchFamily="34" charset="0"/>
              </a:rPr>
              <a:t>: </a:t>
            </a:r>
            <a:endParaRPr lang="vi-VN" sz="2800" dirty="0">
              <a:solidFill>
                <a:srgbClr val="00B050"/>
              </a:solidFill>
              <a:latin typeface="Arial" panose="020B0604020202020204" pitchFamily="34" charset="0"/>
              <a:cs typeface="Arial" panose="020B0604020202020204" pitchFamily="34" charset="0"/>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1144602980"/>
              </p:ext>
            </p:extLst>
          </p:nvPr>
        </p:nvGraphicFramePr>
        <p:xfrm>
          <a:off x="5756275" y="3905340"/>
          <a:ext cx="1409700" cy="460375"/>
        </p:xfrm>
        <a:graphic>
          <a:graphicData uri="http://schemas.openxmlformats.org/presentationml/2006/ole">
            <mc:AlternateContent xmlns:mc="http://schemas.openxmlformats.org/markup-compatibility/2006">
              <mc:Choice xmlns:v="urn:schemas-microsoft-com:vml" Requires="v">
                <p:oleObj name="Equation" r:id="rId4" imgW="545760" imgH="177480" progId="Equation.DSMT4">
                  <p:embed/>
                </p:oleObj>
              </mc:Choice>
              <mc:Fallback>
                <p:oleObj name="Equation" r:id="rId4" imgW="545760" imgH="177480" progId="Equation.DSMT4">
                  <p:embed/>
                  <p:pic>
                    <p:nvPicPr>
                      <p:cNvPr id="9" name="Object 8"/>
                      <p:cNvPicPr/>
                      <p:nvPr/>
                    </p:nvPicPr>
                    <p:blipFill>
                      <a:blip r:embed="rId5"/>
                      <a:stretch>
                        <a:fillRect/>
                      </a:stretch>
                    </p:blipFill>
                    <p:spPr>
                      <a:xfrm>
                        <a:off x="5756275" y="3905340"/>
                        <a:ext cx="1409700" cy="460375"/>
                      </a:xfrm>
                      <a:prstGeom prst="rect">
                        <a:avLst/>
                      </a:prstGeom>
                    </p:spPr>
                  </p:pic>
                </p:oleObj>
              </mc:Fallback>
            </mc:AlternateContent>
          </a:graphicData>
        </a:graphic>
      </p:graphicFrame>
      <p:sp>
        <p:nvSpPr>
          <p:cNvPr id="24" name="Rectangle 23"/>
          <p:cNvSpPr/>
          <p:nvPr/>
        </p:nvSpPr>
        <p:spPr>
          <a:xfrm>
            <a:off x="7124666" y="3859949"/>
            <a:ext cx="1864613" cy="523220"/>
          </a:xfrm>
          <a:prstGeom prst="rect">
            <a:avLst/>
          </a:prstGeom>
        </p:spPr>
        <p:txBody>
          <a:bodyPr wrap="none">
            <a:spAutoFit/>
          </a:bodyPr>
          <a:lstStyle/>
          <a:p>
            <a:r>
              <a:rPr lang="en-US" sz="2800" dirty="0">
                <a:latin typeface="Arial" panose="020B0604020202020204" pitchFamily="34" charset="0"/>
                <a:cs typeface="Arial" panose="020B0604020202020204" pitchFamily="34" charset="0"/>
              </a:rPr>
              <a:t>(</a:t>
            </a:r>
            <a:r>
              <a:rPr lang="en-US" sz="2800" dirty="0" err="1">
                <a:latin typeface="Arial" panose="020B0604020202020204" pitchFamily="34" charset="0"/>
                <a:cs typeface="Arial" panose="020B0604020202020204" pitchFamily="34" charset="0"/>
              </a:rPr>
              <a:t>học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sinh</a:t>
            </a:r>
            <a:r>
              <a:rPr lang="en-US" sz="2800" dirty="0">
                <a:latin typeface="Arial" panose="020B0604020202020204" pitchFamily="34" charset="0"/>
                <a:cs typeface="Arial" panose="020B0604020202020204" pitchFamily="34" charset="0"/>
              </a:rPr>
              <a:t>) </a:t>
            </a:r>
            <a:endParaRPr lang="vi-VN" sz="2800" dirty="0">
              <a:latin typeface="Arial" panose="020B0604020202020204" pitchFamily="34" charset="0"/>
              <a:cs typeface="Arial" panose="020B0604020202020204" pitchFamily="34" charset="0"/>
            </a:endParaRPr>
          </a:p>
        </p:txBody>
      </p:sp>
      <p:sp>
        <p:nvSpPr>
          <p:cNvPr id="25" name="Rectangle 24"/>
          <p:cNvSpPr/>
          <p:nvPr/>
        </p:nvSpPr>
        <p:spPr>
          <a:xfrm>
            <a:off x="369754" y="4546472"/>
            <a:ext cx="11151686" cy="523220"/>
          </a:xfrm>
          <a:prstGeom prst="rect">
            <a:avLst/>
          </a:prstGeom>
          <a:noFill/>
          <a:ln>
            <a:noFill/>
          </a:ln>
          <a:effectLst/>
          <a:scene3d>
            <a:camera prst="orthographicFront">
              <a:rot lat="0" lon="0" rev="0"/>
            </a:camera>
            <a:lightRig rig="balanced" dir="t">
              <a:rot lat="0" lon="0" rev="8700000"/>
            </a:lightRig>
          </a:scene3d>
          <a:sp3d>
            <a:bevelT w="190500" h="38100"/>
          </a:sp3d>
        </p:spPr>
        <p:txBody>
          <a:bodyPr wrap="square">
            <a:spAutoFit/>
          </a:bodyPr>
          <a:lstStyle/>
          <a:p>
            <a:r>
              <a:rPr lang="en-US" sz="2800" dirty="0">
                <a:solidFill>
                  <a:srgbClr val="00B050"/>
                </a:solidFill>
                <a:latin typeface="Arial" panose="020B0604020202020204" pitchFamily="34" charset="0"/>
                <a:cs typeface="Arial" panose="020B0604020202020204" pitchFamily="34" charset="0"/>
              </a:rPr>
              <a:t>c) </a:t>
            </a:r>
            <a:r>
              <a:rPr lang="en-US" sz="2800" dirty="0" err="1">
                <a:solidFill>
                  <a:srgbClr val="00B050"/>
                </a:solidFill>
                <a:latin typeface="Arial" panose="020B0604020202020204" pitchFamily="34" charset="0"/>
                <a:cs typeface="Arial" panose="020B0604020202020204" pitchFamily="34" charset="0"/>
              </a:rPr>
              <a:t>Tỉ</a:t>
            </a:r>
            <a:r>
              <a:rPr lang="en-US" sz="2800" dirty="0">
                <a:solidFill>
                  <a:srgbClr val="00B050"/>
                </a:solidFill>
                <a:latin typeface="Arial" panose="020B0604020202020204" pitchFamily="34" charset="0"/>
                <a:cs typeface="Arial" panose="020B0604020202020204" pitchFamily="34" charset="0"/>
              </a:rPr>
              <a:t> </a:t>
            </a:r>
            <a:r>
              <a:rPr lang="en-US" sz="2800" dirty="0" err="1">
                <a:solidFill>
                  <a:srgbClr val="00B050"/>
                </a:solidFill>
                <a:latin typeface="Arial" panose="020B0604020202020204" pitchFamily="34" charset="0"/>
                <a:cs typeface="Arial" panose="020B0604020202020204" pitchFamily="34" charset="0"/>
              </a:rPr>
              <a:t>số</a:t>
            </a:r>
            <a:r>
              <a:rPr lang="en-US" sz="2800" dirty="0">
                <a:solidFill>
                  <a:srgbClr val="00B050"/>
                </a:solidFill>
                <a:latin typeface="Arial" panose="020B0604020202020204" pitchFamily="34" charset="0"/>
                <a:cs typeface="Arial" panose="020B0604020202020204" pitchFamily="34" charset="0"/>
              </a:rPr>
              <a:t> </a:t>
            </a:r>
            <a:r>
              <a:rPr lang="en-US" sz="2800" dirty="0" err="1">
                <a:solidFill>
                  <a:srgbClr val="00B050"/>
                </a:solidFill>
                <a:latin typeface="Arial" panose="020B0604020202020204" pitchFamily="34" charset="0"/>
                <a:cs typeface="Arial" panose="020B0604020202020204" pitchFamily="34" charset="0"/>
              </a:rPr>
              <a:t>phần</a:t>
            </a:r>
            <a:r>
              <a:rPr lang="en-US" sz="2800" dirty="0">
                <a:solidFill>
                  <a:srgbClr val="00B050"/>
                </a:solidFill>
                <a:latin typeface="Arial" panose="020B0604020202020204" pitchFamily="34" charset="0"/>
                <a:cs typeface="Arial" panose="020B0604020202020204" pitchFamily="34" charset="0"/>
              </a:rPr>
              <a:t> </a:t>
            </a:r>
            <a:r>
              <a:rPr lang="en-US" sz="2800" dirty="0" err="1">
                <a:solidFill>
                  <a:srgbClr val="00B050"/>
                </a:solidFill>
                <a:latin typeface="Arial" panose="020B0604020202020204" pitchFamily="34" charset="0"/>
                <a:cs typeface="Arial" panose="020B0604020202020204" pitchFamily="34" charset="0"/>
              </a:rPr>
              <a:t>trăm</a:t>
            </a:r>
            <a:r>
              <a:rPr lang="en-US" sz="2800" dirty="0">
                <a:solidFill>
                  <a:srgbClr val="00B050"/>
                </a:solidFill>
                <a:latin typeface="Arial" panose="020B0604020202020204" pitchFamily="34" charset="0"/>
                <a:cs typeface="Arial" panose="020B0604020202020204" pitchFamily="34" charset="0"/>
              </a:rPr>
              <a:t> </a:t>
            </a:r>
            <a:r>
              <a:rPr lang="en-US" sz="2800" dirty="0" err="1">
                <a:solidFill>
                  <a:srgbClr val="00B050"/>
                </a:solidFill>
                <a:latin typeface="Arial" panose="020B0604020202020204" pitchFamily="34" charset="0"/>
                <a:cs typeface="Arial" panose="020B0604020202020204" pitchFamily="34" charset="0"/>
              </a:rPr>
              <a:t>của</a:t>
            </a:r>
            <a:r>
              <a:rPr lang="en-US" sz="2800" dirty="0">
                <a:solidFill>
                  <a:srgbClr val="00B050"/>
                </a:solidFill>
                <a:latin typeface="Arial" panose="020B0604020202020204" pitchFamily="34" charset="0"/>
                <a:cs typeface="Arial" panose="020B0604020202020204" pitchFamily="34" charset="0"/>
              </a:rPr>
              <a:t> </a:t>
            </a:r>
            <a:r>
              <a:rPr lang="en-US" sz="2800" dirty="0" err="1">
                <a:solidFill>
                  <a:srgbClr val="00B050"/>
                </a:solidFill>
                <a:latin typeface="Arial" panose="020B0604020202020204" pitchFamily="34" charset="0"/>
                <a:cs typeface="Arial" panose="020B0604020202020204" pitchFamily="34" charset="0"/>
              </a:rPr>
              <a:t>số</a:t>
            </a:r>
            <a:r>
              <a:rPr lang="en-US" sz="2800" dirty="0">
                <a:solidFill>
                  <a:srgbClr val="00B050"/>
                </a:solidFill>
                <a:latin typeface="Arial" panose="020B0604020202020204" pitchFamily="34" charset="0"/>
                <a:cs typeface="Arial" panose="020B0604020202020204" pitchFamily="34" charset="0"/>
              </a:rPr>
              <a:t> </a:t>
            </a:r>
            <a:r>
              <a:rPr lang="en-US" sz="2800" dirty="0" err="1">
                <a:solidFill>
                  <a:srgbClr val="00B050"/>
                </a:solidFill>
                <a:latin typeface="Arial" panose="020B0604020202020204" pitchFamily="34" charset="0"/>
                <a:cs typeface="Arial" panose="020B0604020202020204" pitchFamily="34" charset="0"/>
              </a:rPr>
              <a:t>học</a:t>
            </a:r>
            <a:r>
              <a:rPr lang="en-US" sz="2800" dirty="0">
                <a:solidFill>
                  <a:srgbClr val="00B050"/>
                </a:solidFill>
                <a:latin typeface="Arial" panose="020B0604020202020204" pitchFamily="34" charset="0"/>
                <a:cs typeface="Arial" panose="020B0604020202020204" pitchFamily="34" charset="0"/>
              </a:rPr>
              <a:t> </a:t>
            </a:r>
            <a:r>
              <a:rPr lang="en-US" sz="2800" dirty="0" err="1">
                <a:solidFill>
                  <a:srgbClr val="00B050"/>
                </a:solidFill>
                <a:latin typeface="Arial" panose="020B0604020202020204" pitchFamily="34" charset="0"/>
                <a:cs typeface="Arial" panose="020B0604020202020204" pitchFamily="34" charset="0"/>
              </a:rPr>
              <a:t>sinh</a:t>
            </a:r>
            <a:r>
              <a:rPr lang="en-US" sz="2800" dirty="0">
                <a:solidFill>
                  <a:srgbClr val="00B050"/>
                </a:solidFill>
                <a:latin typeface="Arial" panose="020B0604020202020204" pitchFamily="34" charset="0"/>
                <a:cs typeface="Arial" panose="020B0604020202020204" pitchFamily="34" charset="0"/>
              </a:rPr>
              <a:t> </a:t>
            </a:r>
            <a:r>
              <a:rPr lang="en-US" sz="2800" dirty="0" err="1">
                <a:solidFill>
                  <a:srgbClr val="00B050"/>
                </a:solidFill>
                <a:latin typeface="Arial" panose="020B0604020202020204" pitchFamily="34" charset="0"/>
                <a:cs typeface="Arial" panose="020B0604020202020204" pitchFamily="34" charset="0"/>
              </a:rPr>
              <a:t>có</a:t>
            </a:r>
            <a:r>
              <a:rPr lang="en-US" sz="2800" dirty="0">
                <a:solidFill>
                  <a:srgbClr val="00B050"/>
                </a:solidFill>
                <a:latin typeface="Arial" panose="020B0604020202020204" pitchFamily="34" charset="0"/>
                <a:cs typeface="Arial" panose="020B0604020202020204" pitchFamily="34" charset="0"/>
              </a:rPr>
              <a:t> </a:t>
            </a:r>
            <a:r>
              <a:rPr lang="en-US" sz="2800" dirty="0" err="1">
                <a:solidFill>
                  <a:srgbClr val="00B050"/>
                </a:solidFill>
                <a:latin typeface="Arial" panose="020B0604020202020204" pitchFamily="34" charset="0"/>
                <a:cs typeface="Arial" panose="020B0604020202020204" pitchFamily="34" charset="0"/>
              </a:rPr>
              <a:t>điểm</a:t>
            </a:r>
            <a:r>
              <a:rPr lang="en-US" sz="2800" dirty="0">
                <a:solidFill>
                  <a:srgbClr val="00B050"/>
                </a:solidFill>
                <a:latin typeface="Arial" panose="020B0604020202020204" pitchFamily="34" charset="0"/>
                <a:cs typeface="Arial" panose="020B0604020202020204" pitchFamily="34" charset="0"/>
              </a:rPr>
              <a:t> </a:t>
            </a:r>
            <a:r>
              <a:rPr lang="en-US" sz="2800" dirty="0" err="1">
                <a:solidFill>
                  <a:srgbClr val="00B050"/>
                </a:solidFill>
                <a:latin typeface="Arial" panose="020B0604020202020204" pitchFamily="34" charset="0"/>
                <a:cs typeface="Arial" panose="020B0604020202020204" pitchFamily="34" charset="0"/>
              </a:rPr>
              <a:t>dưới</a:t>
            </a:r>
            <a:r>
              <a:rPr lang="en-US" sz="2800" dirty="0">
                <a:solidFill>
                  <a:srgbClr val="00B050"/>
                </a:solidFill>
                <a:latin typeface="Arial" panose="020B0604020202020204" pitchFamily="34" charset="0"/>
                <a:cs typeface="Arial" panose="020B0604020202020204" pitchFamily="34" charset="0"/>
              </a:rPr>
              <a:t> 5 so với </a:t>
            </a:r>
            <a:r>
              <a:rPr lang="en-US" sz="2800" dirty="0" err="1">
                <a:solidFill>
                  <a:srgbClr val="00B050"/>
                </a:solidFill>
                <a:latin typeface="Arial" panose="020B0604020202020204" pitchFamily="34" charset="0"/>
                <a:cs typeface="Arial" panose="020B0604020202020204" pitchFamily="34" charset="0"/>
              </a:rPr>
              <a:t>cả</a:t>
            </a:r>
            <a:r>
              <a:rPr lang="en-US" sz="2800" dirty="0">
                <a:solidFill>
                  <a:srgbClr val="00B050"/>
                </a:solidFill>
                <a:latin typeface="Arial" panose="020B0604020202020204" pitchFamily="34" charset="0"/>
                <a:cs typeface="Arial" panose="020B0604020202020204" pitchFamily="34" charset="0"/>
              </a:rPr>
              <a:t> </a:t>
            </a:r>
            <a:r>
              <a:rPr lang="en-US" sz="2800" dirty="0" err="1">
                <a:solidFill>
                  <a:srgbClr val="00B050"/>
                </a:solidFill>
                <a:latin typeface="Arial" panose="020B0604020202020204" pitchFamily="34" charset="0"/>
                <a:cs typeface="Arial" panose="020B0604020202020204" pitchFamily="34" charset="0"/>
              </a:rPr>
              <a:t>lớp</a:t>
            </a:r>
            <a:r>
              <a:rPr lang="en-US" sz="2800" dirty="0">
                <a:solidFill>
                  <a:srgbClr val="00B050"/>
                </a:solidFill>
                <a:latin typeface="Arial" panose="020B0604020202020204" pitchFamily="34" charset="0"/>
                <a:cs typeface="Arial" panose="020B0604020202020204" pitchFamily="34" charset="0"/>
              </a:rPr>
              <a:t> </a:t>
            </a:r>
            <a:r>
              <a:rPr lang="en-US" sz="2800" dirty="0" err="1">
                <a:solidFill>
                  <a:srgbClr val="00B050"/>
                </a:solidFill>
                <a:latin typeface="Arial" panose="020B0604020202020204" pitchFamily="34" charset="0"/>
                <a:cs typeface="Arial" panose="020B0604020202020204" pitchFamily="34" charset="0"/>
              </a:rPr>
              <a:t>là</a:t>
            </a:r>
            <a:r>
              <a:rPr lang="en-US" sz="2800" dirty="0">
                <a:solidFill>
                  <a:srgbClr val="00B050"/>
                </a:solidFill>
                <a:latin typeface="Arial" panose="020B0604020202020204" pitchFamily="34" charset="0"/>
                <a:cs typeface="Arial" panose="020B0604020202020204" pitchFamily="34" charset="0"/>
              </a:rPr>
              <a:t>: </a:t>
            </a:r>
            <a:endParaRPr lang="vi-VN" sz="2800" dirty="0">
              <a:solidFill>
                <a:srgbClr val="00B050"/>
              </a:solidFill>
              <a:latin typeface="Arial" panose="020B0604020202020204" pitchFamily="34" charset="0"/>
              <a:cs typeface="Arial" panose="020B0604020202020204" pitchFamily="34" charset="0"/>
            </a:endParaRPr>
          </a:p>
        </p:txBody>
      </p:sp>
      <p:graphicFrame>
        <p:nvGraphicFramePr>
          <p:cNvPr id="12" name="Object 11"/>
          <p:cNvGraphicFramePr>
            <a:graphicFrameLocks noChangeAspect="1"/>
          </p:cNvGraphicFramePr>
          <p:nvPr>
            <p:extLst>
              <p:ext uri="{D42A27DB-BD31-4B8C-83A1-F6EECF244321}">
                <p14:modId xmlns:p14="http://schemas.microsoft.com/office/powerpoint/2010/main" val="3025123595"/>
              </p:ext>
            </p:extLst>
          </p:nvPr>
        </p:nvGraphicFramePr>
        <p:xfrm>
          <a:off x="4376665" y="5232995"/>
          <a:ext cx="2728912" cy="909638"/>
        </p:xfrm>
        <a:graphic>
          <a:graphicData uri="http://schemas.openxmlformats.org/presentationml/2006/ole">
            <mc:AlternateContent xmlns:mc="http://schemas.openxmlformats.org/markup-compatibility/2006">
              <mc:Choice xmlns:v="urn:schemas-microsoft-com:vml" Requires="v">
                <p:oleObj name="Equation" r:id="rId6" imgW="1180800" imgH="393480" progId="Equation.DSMT4">
                  <p:embed/>
                </p:oleObj>
              </mc:Choice>
              <mc:Fallback>
                <p:oleObj name="Equation" r:id="rId6" imgW="1180800" imgH="393480" progId="Equation.DSMT4">
                  <p:embed/>
                  <p:pic>
                    <p:nvPicPr>
                      <p:cNvPr id="12" name="Object 11"/>
                      <p:cNvPicPr/>
                      <p:nvPr/>
                    </p:nvPicPr>
                    <p:blipFill>
                      <a:blip r:embed="rId7"/>
                      <a:stretch>
                        <a:fillRect/>
                      </a:stretch>
                    </p:blipFill>
                    <p:spPr>
                      <a:xfrm>
                        <a:off x="4376665" y="5232995"/>
                        <a:ext cx="2728912" cy="909638"/>
                      </a:xfrm>
                      <a:prstGeom prst="rect">
                        <a:avLst/>
                      </a:prstGeom>
                    </p:spPr>
                  </p:pic>
                </p:oleObj>
              </mc:Fallback>
            </mc:AlternateContent>
          </a:graphicData>
        </a:graphic>
      </p:graphicFrame>
      <p:graphicFrame>
        <p:nvGraphicFramePr>
          <p:cNvPr id="28" name="Table 27"/>
          <p:cNvGraphicFramePr>
            <a:graphicFrameLocks noGrp="1"/>
          </p:cNvGraphicFramePr>
          <p:nvPr>
            <p:extLst>
              <p:ext uri="{D42A27DB-BD31-4B8C-83A1-F6EECF244321}">
                <p14:modId xmlns:p14="http://schemas.microsoft.com/office/powerpoint/2010/main" val="157679278"/>
              </p:ext>
            </p:extLst>
          </p:nvPr>
        </p:nvGraphicFramePr>
        <p:xfrm>
          <a:off x="1197709" y="1388485"/>
          <a:ext cx="9796581" cy="1291626"/>
        </p:xfrm>
        <a:graphic>
          <a:graphicData uri="http://schemas.openxmlformats.org/drawingml/2006/table">
            <a:tbl>
              <a:tblPr bandRow="1">
                <a:tableStyleId>{00A15C55-8517-42AA-B614-E9B94910E393}</a:tableStyleId>
              </a:tblPr>
              <a:tblGrid>
                <a:gridCol w="2043239">
                  <a:extLst>
                    <a:ext uri="{9D8B030D-6E8A-4147-A177-3AD203B41FA5}">
                      <a16:colId xmlns:a16="http://schemas.microsoft.com/office/drawing/2014/main" val="20000"/>
                    </a:ext>
                  </a:extLst>
                </a:gridCol>
                <a:gridCol w="760899">
                  <a:extLst>
                    <a:ext uri="{9D8B030D-6E8A-4147-A177-3AD203B41FA5}">
                      <a16:colId xmlns:a16="http://schemas.microsoft.com/office/drawing/2014/main" val="20001"/>
                    </a:ext>
                  </a:extLst>
                </a:gridCol>
                <a:gridCol w="760899">
                  <a:extLst>
                    <a:ext uri="{9D8B030D-6E8A-4147-A177-3AD203B41FA5}">
                      <a16:colId xmlns:a16="http://schemas.microsoft.com/office/drawing/2014/main" val="20002"/>
                    </a:ext>
                  </a:extLst>
                </a:gridCol>
                <a:gridCol w="760899">
                  <a:extLst>
                    <a:ext uri="{9D8B030D-6E8A-4147-A177-3AD203B41FA5}">
                      <a16:colId xmlns:a16="http://schemas.microsoft.com/office/drawing/2014/main" val="20003"/>
                    </a:ext>
                  </a:extLst>
                </a:gridCol>
                <a:gridCol w="760899">
                  <a:extLst>
                    <a:ext uri="{9D8B030D-6E8A-4147-A177-3AD203B41FA5}">
                      <a16:colId xmlns:a16="http://schemas.microsoft.com/office/drawing/2014/main" val="20004"/>
                    </a:ext>
                  </a:extLst>
                </a:gridCol>
                <a:gridCol w="760899">
                  <a:extLst>
                    <a:ext uri="{9D8B030D-6E8A-4147-A177-3AD203B41FA5}">
                      <a16:colId xmlns:a16="http://schemas.microsoft.com/office/drawing/2014/main" val="20005"/>
                    </a:ext>
                  </a:extLst>
                </a:gridCol>
                <a:gridCol w="760899">
                  <a:extLst>
                    <a:ext uri="{9D8B030D-6E8A-4147-A177-3AD203B41FA5}">
                      <a16:colId xmlns:a16="http://schemas.microsoft.com/office/drawing/2014/main" val="20006"/>
                    </a:ext>
                  </a:extLst>
                </a:gridCol>
                <a:gridCol w="760899">
                  <a:extLst>
                    <a:ext uri="{9D8B030D-6E8A-4147-A177-3AD203B41FA5}">
                      <a16:colId xmlns:a16="http://schemas.microsoft.com/office/drawing/2014/main" val="20007"/>
                    </a:ext>
                  </a:extLst>
                </a:gridCol>
                <a:gridCol w="760899">
                  <a:extLst>
                    <a:ext uri="{9D8B030D-6E8A-4147-A177-3AD203B41FA5}">
                      <a16:colId xmlns:a16="http://schemas.microsoft.com/office/drawing/2014/main" val="20008"/>
                    </a:ext>
                  </a:extLst>
                </a:gridCol>
                <a:gridCol w="760899">
                  <a:extLst>
                    <a:ext uri="{9D8B030D-6E8A-4147-A177-3AD203B41FA5}">
                      <a16:colId xmlns:a16="http://schemas.microsoft.com/office/drawing/2014/main" val="20009"/>
                    </a:ext>
                  </a:extLst>
                </a:gridCol>
                <a:gridCol w="905251">
                  <a:extLst>
                    <a:ext uri="{9D8B030D-6E8A-4147-A177-3AD203B41FA5}">
                      <a16:colId xmlns:a16="http://schemas.microsoft.com/office/drawing/2014/main" val="20010"/>
                    </a:ext>
                  </a:extLst>
                </a:gridCol>
              </a:tblGrid>
              <a:tr h="265553">
                <a:tc>
                  <a:txBody>
                    <a:bodyPr/>
                    <a:lstStyle/>
                    <a:p>
                      <a:pPr marL="0" marR="0" algn="ctr">
                        <a:lnSpc>
                          <a:spcPct val="115000"/>
                        </a:lnSpc>
                        <a:spcBef>
                          <a:spcPts val="0"/>
                        </a:spcBef>
                        <a:spcAft>
                          <a:spcPts val="0"/>
                        </a:spcAft>
                      </a:pPr>
                      <a:r>
                        <a:rPr lang="en-US" sz="2800" dirty="0" err="1">
                          <a:effectLst/>
                        </a:rPr>
                        <a:t>Điểm</a:t>
                      </a:r>
                      <a:endParaRPr lang="vi-VN" sz="2800" dirty="0">
                        <a:effectLst/>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a:effectLst/>
                        </a:rPr>
                        <a:t>1</a:t>
                      </a:r>
                      <a:endParaRPr lang="vi-VN" sz="2800" dirty="0">
                        <a:effectLst/>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effectLst/>
                        </a:rPr>
                        <a:t>2</a:t>
                      </a:r>
                      <a:endParaRPr lang="vi-VN" sz="2800">
                        <a:effectLst/>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effectLst/>
                        </a:rPr>
                        <a:t>3</a:t>
                      </a:r>
                      <a:endParaRPr lang="vi-VN" sz="2800">
                        <a:effectLst/>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effectLst/>
                        </a:rPr>
                        <a:t>4</a:t>
                      </a:r>
                      <a:endParaRPr lang="vi-VN" sz="2800">
                        <a:effectLst/>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effectLst/>
                        </a:rPr>
                        <a:t>5</a:t>
                      </a:r>
                      <a:endParaRPr lang="vi-VN" sz="2800">
                        <a:effectLst/>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effectLst/>
                        </a:rPr>
                        <a:t>6</a:t>
                      </a:r>
                      <a:endParaRPr lang="vi-VN" sz="2800">
                        <a:effectLst/>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effectLst/>
                        </a:rPr>
                        <a:t>7</a:t>
                      </a:r>
                      <a:endParaRPr lang="vi-VN" sz="2800">
                        <a:effectLst/>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effectLst/>
                        </a:rPr>
                        <a:t>8</a:t>
                      </a:r>
                      <a:endParaRPr lang="vi-VN" sz="2800">
                        <a:effectLst/>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effectLst/>
                        </a:rPr>
                        <a:t>9</a:t>
                      </a:r>
                      <a:endParaRPr lang="vi-VN" sz="2800">
                        <a:effectLst/>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a:effectLst/>
                        </a:rPr>
                        <a:t>10</a:t>
                      </a:r>
                      <a:endParaRPr lang="vi-VN" sz="2800" dirty="0">
                        <a:effectLst/>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32457">
                <a:tc>
                  <a:txBody>
                    <a:bodyPr/>
                    <a:lstStyle/>
                    <a:p>
                      <a:pPr marL="0" marR="0" algn="ctr">
                        <a:lnSpc>
                          <a:spcPct val="115000"/>
                        </a:lnSpc>
                        <a:spcBef>
                          <a:spcPts val="0"/>
                        </a:spcBef>
                        <a:spcAft>
                          <a:spcPts val="0"/>
                        </a:spcAft>
                      </a:pPr>
                      <a:r>
                        <a:rPr lang="en-US" sz="2800" dirty="0" err="1">
                          <a:effectLst/>
                        </a:rPr>
                        <a:t>Số</a:t>
                      </a:r>
                      <a:r>
                        <a:rPr lang="en-US" sz="2800" dirty="0">
                          <a:effectLst/>
                        </a:rPr>
                        <a:t> </a:t>
                      </a:r>
                      <a:r>
                        <a:rPr lang="en-US" sz="2800" dirty="0" err="1">
                          <a:effectLst/>
                        </a:rPr>
                        <a:t>học</a:t>
                      </a:r>
                      <a:r>
                        <a:rPr lang="en-US" sz="2800" dirty="0">
                          <a:effectLst/>
                        </a:rPr>
                        <a:t> </a:t>
                      </a:r>
                      <a:r>
                        <a:rPr lang="en-US" sz="2800" dirty="0" err="1">
                          <a:effectLst/>
                        </a:rPr>
                        <a:t>sinh</a:t>
                      </a:r>
                      <a:endParaRPr lang="vi-VN" sz="2800" dirty="0">
                        <a:effectLst/>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a:effectLst/>
                        </a:rPr>
                        <a:t>0</a:t>
                      </a:r>
                      <a:endParaRPr lang="vi-VN" sz="2800" dirty="0">
                        <a:effectLst/>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a:effectLst/>
                        </a:rPr>
                        <a:t>0</a:t>
                      </a:r>
                      <a:endParaRPr lang="vi-VN" sz="2800" dirty="0">
                        <a:effectLst/>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a:effectLst/>
                        </a:rPr>
                        <a:t>2</a:t>
                      </a:r>
                      <a:endParaRPr lang="vi-VN" sz="2800" dirty="0">
                        <a:effectLst/>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a:effectLst/>
                        </a:rPr>
                        <a:t>1</a:t>
                      </a:r>
                      <a:endParaRPr lang="vi-VN" sz="2800" dirty="0">
                        <a:effectLst/>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a:effectLst/>
                        </a:rPr>
                        <a:t>8</a:t>
                      </a:r>
                      <a:endParaRPr lang="vi-VN" sz="2800" dirty="0">
                        <a:effectLst/>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a:effectLst/>
                        </a:rPr>
                        <a:t>8</a:t>
                      </a:r>
                      <a:endParaRPr lang="vi-VN" sz="2800" dirty="0">
                        <a:effectLst/>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a:effectLst/>
                        </a:rPr>
                        <a:t>9</a:t>
                      </a:r>
                      <a:endParaRPr lang="vi-VN" sz="2800" dirty="0">
                        <a:effectLst/>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a:effectLst/>
                        </a:rPr>
                        <a:t>5</a:t>
                      </a:r>
                      <a:endParaRPr lang="vi-VN" sz="2800" dirty="0">
                        <a:effectLst/>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a:effectLst/>
                        </a:rPr>
                        <a:t>6</a:t>
                      </a:r>
                      <a:endParaRPr lang="vi-VN" sz="2800" dirty="0">
                        <a:effectLst/>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a:effectLst/>
                        </a:rPr>
                        <a:t>1</a:t>
                      </a:r>
                      <a:endParaRPr lang="vi-VN" sz="2800" dirty="0">
                        <a:effectLst/>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531946450"/>
              </p:ext>
            </p:extLst>
          </p:nvPr>
        </p:nvGraphicFramePr>
        <p:xfrm>
          <a:off x="3229832" y="1863040"/>
          <a:ext cx="7789667" cy="830014"/>
        </p:xfrm>
        <a:graphic>
          <a:graphicData uri="http://schemas.openxmlformats.org/drawingml/2006/table">
            <a:tbl>
              <a:tblPr firstRow="1" bandRow="1">
                <a:tableStyleId>{7DF18680-E054-41AD-8BC1-D1AEF772440D}</a:tableStyleId>
              </a:tblPr>
              <a:tblGrid>
                <a:gridCol w="796305">
                  <a:extLst>
                    <a:ext uri="{9D8B030D-6E8A-4147-A177-3AD203B41FA5}">
                      <a16:colId xmlns:a16="http://schemas.microsoft.com/office/drawing/2014/main" val="20000"/>
                    </a:ext>
                  </a:extLst>
                </a:gridCol>
                <a:gridCol w="755381">
                  <a:extLst>
                    <a:ext uri="{9D8B030D-6E8A-4147-A177-3AD203B41FA5}">
                      <a16:colId xmlns:a16="http://schemas.microsoft.com/office/drawing/2014/main" val="20001"/>
                    </a:ext>
                  </a:extLst>
                </a:gridCol>
                <a:gridCol w="743197">
                  <a:extLst>
                    <a:ext uri="{9D8B030D-6E8A-4147-A177-3AD203B41FA5}">
                      <a16:colId xmlns:a16="http://schemas.microsoft.com/office/drawing/2014/main" val="20002"/>
                    </a:ext>
                  </a:extLst>
                </a:gridCol>
                <a:gridCol w="779748">
                  <a:extLst>
                    <a:ext uri="{9D8B030D-6E8A-4147-A177-3AD203B41FA5}">
                      <a16:colId xmlns:a16="http://schemas.microsoft.com/office/drawing/2014/main" val="20003"/>
                    </a:ext>
                  </a:extLst>
                </a:gridCol>
                <a:gridCol w="755381">
                  <a:extLst>
                    <a:ext uri="{9D8B030D-6E8A-4147-A177-3AD203B41FA5}">
                      <a16:colId xmlns:a16="http://schemas.microsoft.com/office/drawing/2014/main" val="20004"/>
                    </a:ext>
                  </a:extLst>
                </a:gridCol>
                <a:gridCol w="767564">
                  <a:extLst>
                    <a:ext uri="{9D8B030D-6E8A-4147-A177-3AD203B41FA5}">
                      <a16:colId xmlns:a16="http://schemas.microsoft.com/office/drawing/2014/main" val="20005"/>
                    </a:ext>
                  </a:extLst>
                </a:gridCol>
                <a:gridCol w="755381">
                  <a:extLst>
                    <a:ext uri="{9D8B030D-6E8A-4147-A177-3AD203B41FA5}">
                      <a16:colId xmlns:a16="http://schemas.microsoft.com/office/drawing/2014/main" val="20006"/>
                    </a:ext>
                  </a:extLst>
                </a:gridCol>
                <a:gridCol w="767564">
                  <a:extLst>
                    <a:ext uri="{9D8B030D-6E8A-4147-A177-3AD203B41FA5}">
                      <a16:colId xmlns:a16="http://schemas.microsoft.com/office/drawing/2014/main" val="20007"/>
                    </a:ext>
                  </a:extLst>
                </a:gridCol>
                <a:gridCol w="755381">
                  <a:extLst>
                    <a:ext uri="{9D8B030D-6E8A-4147-A177-3AD203B41FA5}">
                      <a16:colId xmlns:a16="http://schemas.microsoft.com/office/drawing/2014/main" val="20008"/>
                    </a:ext>
                  </a:extLst>
                </a:gridCol>
                <a:gridCol w="913765">
                  <a:extLst>
                    <a:ext uri="{9D8B030D-6E8A-4147-A177-3AD203B41FA5}">
                      <a16:colId xmlns:a16="http://schemas.microsoft.com/office/drawing/2014/main" val="20009"/>
                    </a:ext>
                  </a:extLst>
                </a:gridCol>
              </a:tblGrid>
              <a:tr h="830014">
                <a:tc>
                  <a:txBody>
                    <a:bodyPr/>
                    <a:lstStyle/>
                    <a:p>
                      <a:pPr marL="0" marR="0" algn="ctr">
                        <a:lnSpc>
                          <a:spcPct val="115000"/>
                        </a:lnSpc>
                        <a:spcBef>
                          <a:spcPts val="0"/>
                        </a:spcBef>
                        <a:spcAft>
                          <a:spcPts val="0"/>
                        </a:spcAft>
                      </a:pPr>
                      <a:r>
                        <a:rPr lang="en-US" sz="2800" dirty="0">
                          <a:effectLst/>
                          <a:latin typeface="Arial" pitchFamily="34" charset="0"/>
                          <a:cs typeface="Arial" pitchFamily="34" charset="0"/>
                        </a:rPr>
                        <a:t>0</a:t>
                      </a:r>
                      <a:endParaRPr lang="vi-VN" sz="2800" dirty="0">
                        <a:effectLst/>
                        <a:latin typeface="Arial" pitchFamily="34" charset="0"/>
                        <a:ea typeface="Times New Roman"/>
                        <a:cs typeface="Arial"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lgn="ctr">
                        <a:lnSpc>
                          <a:spcPct val="115000"/>
                        </a:lnSpc>
                        <a:spcBef>
                          <a:spcPts val="0"/>
                        </a:spcBef>
                        <a:spcAft>
                          <a:spcPts val="0"/>
                        </a:spcAft>
                      </a:pPr>
                      <a:r>
                        <a:rPr lang="en-US" sz="2800" dirty="0">
                          <a:effectLst/>
                          <a:latin typeface="Arial" pitchFamily="34" charset="0"/>
                          <a:cs typeface="Arial" pitchFamily="34" charset="0"/>
                        </a:rPr>
                        <a:t>0</a:t>
                      </a:r>
                      <a:endParaRPr lang="vi-VN" sz="2800" dirty="0">
                        <a:effectLst/>
                        <a:latin typeface="Arial" pitchFamily="34" charset="0"/>
                        <a:ea typeface="Times New Roman"/>
                        <a:cs typeface="Arial"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lgn="ctr">
                        <a:lnSpc>
                          <a:spcPct val="115000"/>
                        </a:lnSpc>
                        <a:spcBef>
                          <a:spcPts val="0"/>
                        </a:spcBef>
                        <a:spcAft>
                          <a:spcPts val="0"/>
                        </a:spcAft>
                      </a:pPr>
                      <a:r>
                        <a:rPr lang="en-US" sz="2800" dirty="0">
                          <a:effectLst/>
                          <a:latin typeface="Arial" pitchFamily="34" charset="0"/>
                          <a:cs typeface="Arial" pitchFamily="34" charset="0"/>
                        </a:rPr>
                        <a:t>2</a:t>
                      </a:r>
                      <a:endParaRPr lang="vi-VN" sz="2800" dirty="0">
                        <a:effectLst/>
                        <a:latin typeface="Arial" pitchFamily="34" charset="0"/>
                        <a:ea typeface="Times New Roman"/>
                        <a:cs typeface="Arial"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lgn="ctr">
                        <a:lnSpc>
                          <a:spcPct val="115000"/>
                        </a:lnSpc>
                        <a:spcBef>
                          <a:spcPts val="0"/>
                        </a:spcBef>
                        <a:spcAft>
                          <a:spcPts val="0"/>
                        </a:spcAft>
                      </a:pPr>
                      <a:r>
                        <a:rPr lang="en-US" sz="2800" dirty="0">
                          <a:effectLst/>
                          <a:latin typeface="Arial" pitchFamily="34" charset="0"/>
                          <a:cs typeface="Arial" pitchFamily="34" charset="0"/>
                        </a:rPr>
                        <a:t>1</a:t>
                      </a:r>
                      <a:endParaRPr lang="vi-VN" sz="2800" dirty="0">
                        <a:effectLst/>
                        <a:latin typeface="Arial" pitchFamily="34" charset="0"/>
                        <a:ea typeface="Times New Roman"/>
                        <a:cs typeface="Arial"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lgn="ctr">
                        <a:lnSpc>
                          <a:spcPct val="115000"/>
                        </a:lnSpc>
                        <a:spcBef>
                          <a:spcPts val="0"/>
                        </a:spcBef>
                        <a:spcAft>
                          <a:spcPts val="0"/>
                        </a:spcAft>
                      </a:pPr>
                      <a:r>
                        <a:rPr lang="en-US" sz="2800" dirty="0">
                          <a:effectLst/>
                          <a:latin typeface="Arial" pitchFamily="34" charset="0"/>
                          <a:cs typeface="Arial" pitchFamily="34" charset="0"/>
                        </a:rPr>
                        <a:t>8</a:t>
                      </a:r>
                      <a:endParaRPr lang="vi-VN" sz="2800" dirty="0">
                        <a:effectLst/>
                        <a:latin typeface="Arial" pitchFamily="34" charset="0"/>
                        <a:ea typeface="Times New Roman"/>
                        <a:cs typeface="Arial"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lgn="ctr">
                        <a:lnSpc>
                          <a:spcPct val="115000"/>
                        </a:lnSpc>
                        <a:spcBef>
                          <a:spcPts val="0"/>
                        </a:spcBef>
                        <a:spcAft>
                          <a:spcPts val="0"/>
                        </a:spcAft>
                      </a:pPr>
                      <a:r>
                        <a:rPr lang="en-US" sz="2800" dirty="0">
                          <a:effectLst/>
                          <a:latin typeface="Arial" pitchFamily="34" charset="0"/>
                          <a:cs typeface="Arial" pitchFamily="34" charset="0"/>
                        </a:rPr>
                        <a:t>8</a:t>
                      </a:r>
                      <a:endParaRPr lang="vi-VN" sz="2800" dirty="0">
                        <a:effectLst/>
                        <a:latin typeface="Arial" pitchFamily="34" charset="0"/>
                        <a:ea typeface="Times New Roman"/>
                        <a:cs typeface="Arial"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lgn="ctr">
                        <a:lnSpc>
                          <a:spcPct val="115000"/>
                        </a:lnSpc>
                        <a:spcBef>
                          <a:spcPts val="0"/>
                        </a:spcBef>
                        <a:spcAft>
                          <a:spcPts val="0"/>
                        </a:spcAft>
                      </a:pPr>
                      <a:r>
                        <a:rPr lang="en-US" sz="2800" dirty="0">
                          <a:effectLst/>
                          <a:latin typeface="Arial" pitchFamily="34" charset="0"/>
                          <a:cs typeface="Arial" pitchFamily="34" charset="0"/>
                        </a:rPr>
                        <a:t>9</a:t>
                      </a:r>
                      <a:endParaRPr lang="vi-VN" sz="2800" dirty="0">
                        <a:effectLst/>
                        <a:latin typeface="Arial" pitchFamily="34" charset="0"/>
                        <a:ea typeface="Times New Roman"/>
                        <a:cs typeface="Arial"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lgn="ctr">
                        <a:lnSpc>
                          <a:spcPct val="115000"/>
                        </a:lnSpc>
                        <a:spcBef>
                          <a:spcPts val="0"/>
                        </a:spcBef>
                        <a:spcAft>
                          <a:spcPts val="0"/>
                        </a:spcAft>
                      </a:pPr>
                      <a:r>
                        <a:rPr lang="en-US" sz="2800" dirty="0">
                          <a:effectLst/>
                          <a:latin typeface="Arial" pitchFamily="34" charset="0"/>
                          <a:cs typeface="Arial" pitchFamily="34" charset="0"/>
                        </a:rPr>
                        <a:t>5</a:t>
                      </a:r>
                      <a:endParaRPr lang="vi-VN" sz="2800" dirty="0">
                        <a:effectLst/>
                        <a:latin typeface="Arial" pitchFamily="34" charset="0"/>
                        <a:ea typeface="Times New Roman"/>
                        <a:cs typeface="Arial"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lgn="ctr">
                        <a:lnSpc>
                          <a:spcPct val="115000"/>
                        </a:lnSpc>
                        <a:spcBef>
                          <a:spcPts val="0"/>
                        </a:spcBef>
                        <a:spcAft>
                          <a:spcPts val="0"/>
                        </a:spcAft>
                      </a:pPr>
                      <a:r>
                        <a:rPr lang="en-US" sz="2800" dirty="0">
                          <a:effectLst/>
                          <a:latin typeface="Arial" pitchFamily="34" charset="0"/>
                          <a:cs typeface="Arial" pitchFamily="34" charset="0"/>
                        </a:rPr>
                        <a:t>6</a:t>
                      </a:r>
                      <a:endParaRPr lang="vi-VN" sz="2800" dirty="0">
                        <a:effectLst/>
                        <a:latin typeface="Arial" pitchFamily="34" charset="0"/>
                        <a:ea typeface="Times New Roman"/>
                        <a:cs typeface="Arial"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lgn="ctr">
                        <a:lnSpc>
                          <a:spcPct val="115000"/>
                        </a:lnSpc>
                        <a:spcBef>
                          <a:spcPts val="0"/>
                        </a:spcBef>
                        <a:spcAft>
                          <a:spcPts val="0"/>
                        </a:spcAft>
                      </a:pPr>
                      <a:r>
                        <a:rPr lang="en-US" sz="2800" dirty="0">
                          <a:effectLst/>
                          <a:latin typeface="Arial" pitchFamily="34" charset="0"/>
                          <a:cs typeface="Arial" pitchFamily="34" charset="0"/>
                        </a:rPr>
                        <a:t>1</a:t>
                      </a:r>
                      <a:endParaRPr lang="vi-VN" sz="2800" dirty="0">
                        <a:effectLst/>
                        <a:latin typeface="Arial" pitchFamily="34" charset="0"/>
                        <a:ea typeface="Times New Roman"/>
                        <a:cs typeface="Arial"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10000"/>
                  </a:ext>
                </a:extLst>
              </a:tr>
            </a:tbl>
          </a:graphicData>
        </a:graphic>
      </p:graphicFrame>
      <p:sp>
        <p:nvSpPr>
          <p:cNvPr id="21" name="Rounded Rectangle 20"/>
          <p:cNvSpPr/>
          <p:nvPr/>
        </p:nvSpPr>
        <p:spPr>
          <a:xfrm>
            <a:off x="7083397" y="85417"/>
            <a:ext cx="5021519" cy="462753"/>
          </a:xfrm>
          <a:prstGeom prst="roundRect">
            <a:avLst/>
          </a:prstGeom>
          <a:solidFill>
            <a:srgbClr val="28AE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FF00"/>
                </a:solidFill>
                <a:latin typeface="Arial" pitchFamily="34" charset="0"/>
                <a:cs typeface="Arial" pitchFamily="34" charset="0"/>
              </a:rPr>
              <a:t>HOẠT ĐỘNG HÌNH THÀNH KIẾN THỨC</a:t>
            </a:r>
            <a:endParaRPr lang="vi-VN" sz="2000" b="1" dirty="0">
              <a:solidFill>
                <a:srgbClr val="FFFF00"/>
              </a:solidFill>
              <a:latin typeface="Arial" pitchFamily="34" charset="0"/>
              <a:cs typeface="Arial" pitchFamily="34" charset="0"/>
            </a:endParaRPr>
          </a:p>
        </p:txBody>
      </p:sp>
      <p:pic>
        <p:nvPicPr>
          <p:cNvPr id="27" name="Picture 26" descr="A picture containing toy, doll&#10;&#10;Description automatically generated">
            <a:hlinkClick r:id="rId8" action="ppaction://hlinksldjump"/>
            <a:extLst>
              <a:ext uri="{FF2B5EF4-FFF2-40B4-BE49-F238E27FC236}">
                <a16:creationId xmlns:a16="http://schemas.microsoft.com/office/drawing/2014/main" id="{92693E3D-CF4D-4CF8-A498-D5CBE512849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5182445"/>
            <a:ext cx="1935486" cy="1525728"/>
          </a:xfrm>
          <a:prstGeom prst="rect">
            <a:avLst/>
          </a:prstGeom>
        </p:spPr>
      </p:pic>
    </p:spTree>
    <p:extLst>
      <p:ext uri="{BB962C8B-B14F-4D97-AF65-F5344CB8AC3E}">
        <p14:creationId xmlns:p14="http://schemas.microsoft.com/office/powerpoint/2010/main" val="342169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4"/>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8"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72942" y="91500"/>
            <a:ext cx="3380002" cy="523220"/>
          </a:xfrm>
          <a:prstGeom prst="rect">
            <a:avLst/>
          </a:prstGeom>
          <a:solidFill>
            <a:schemeClr val="accent4">
              <a:lumMod val="20000"/>
              <a:lumOff val="80000"/>
            </a:schemeClr>
          </a:solidFill>
          <a:ln>
            <a:solidFill>
              <a:srgbClr val="FFFF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sz="2800" b="1" dirty="0" err="1">
                <a:solidFill>
                  <a:schemeClr val="accent1">
                    <a:lumMod val="75000"/>
                  </a:schemeClr>
                </a:solidFill>
                <a:latin typeface="Arial" panose="020B0604020202020204" pitchFamily="34" charset="0"/>
                <a:cs typeface="Arial" panose="020B0604020202020204" pitchFamily="34" charset="0"/>
              </a:rPr>
              <a:t>Ví</a:t>
            </a:r>
            <a:r>
              <a:rPr lang="en-US" sz="2800" b="1" dirty="0">
                <a:solidFill>
                  <a:schemeClr val="accent1">
                    <a:lumMod val="75000"/>
                  </a:schemeClr>
                </a:solidFill>
                <a:latin typeface="Arial" panose="020B0604020202020204" pitchFamily="34" charset="0"/>
                <a:cs typeface="Arial" panose="020B0604020202020204" pitchFamily="34" charset="0"/>
              </a:rPr>
              <a:t> </a:t>
            </a:r>
            <a:r>
              <a:rPr lang="en-US" sz="2800" b="1" dirty="0" err="1">
                <a:solidFill>
                  <a:schemeClr val="accent1">
                    <a:lumMod val="75000"/>
                  </a:schemeClr>
                </a:solidFill>
                <a:latin typeface="Arial" panose="020B0604020202020204" pitchFamily="34" charset="0"/>
                <a:cs typeface="Arial" panose="020B0604020202020204" pitchFamily="34" charset="0"/>
              </a:rPr>
              <a:t>dụ</a:t>
            </a:r>
            <a:r>
              <a:rPr lang="en-US" sz="2800" b="1" dirty="0">
                <a:solidFill>
                  <a:schemeClr val="accent1">
                    <a:lumMod val="75000"/>
                  </a:schemeClr>
                </a:solidFill>
                <a:latin typeface="Arial" panose="020B0604020202020204" pitchFamily="34" charset="0"/>
                <a:cs typeface="Arial" panose="020B0604020202020204" pitchFamily="34" charset="0"/>
              </a:rPr>
              <a:t> 3: (SGK-T5</a:t>
            </a:r>
            <a:r>
              <a:rPr lang="en-US" sz="2800" dirty="0">
                <a:solidFill>
                  <a:schemeClr val="accent1">
                    <a:lumMod val="75000"/>
                  </a:schemeClr>
                </a:solidFill>
                <a:latin typeface="Arial" panose="020B0604020202020204" pitchFamily="34" charset="0"/>
                <a:cs typeface="Arial" panose="020B0604020202020204" pitchFamily="34" charset="0"/>
              </a:rPr>
              <a:t>)</a:t>
            </a:r>
            <a:endParaRPr lang="vi-VN" sz="2800" dirty="0">
              <a:solidFill>
                <a:schemeClr val="accent1">
                  <a:lumMod val="75000"/>
                </a:schemeClr>
              </a:solidFill>
              <a:latin typeface="Arial" panose="020B0604020202020204" pitchFamily="34" charset="0"/>
              <a:cs typeface="Arial" panose="020B0604020202020204" pitchFamily="34" charset="0"/>
            </a:endParaRPr>
          </a:p>
        </p:txBody>
      </p:sp>
      <p:sp>
        <p:nvSpPr>
          <p:cNvPr id="7" name="Rectangle 3"/>
          <p:cNvSpPr>
            <a:spLocks noChangeArrowheads="1"/>
          </p:cNvSpPr>
          <p:nvPr/>
        </p:nvSpPr>
        <p:spPr bwMode="auto">
          <a:xfrm>
            <a:off x="0" y="7239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9" name="Rectangle 8"/>
          <p:cNvSpPr/>
          <p:nvPr/>
        </p:nvSpPr>
        <p:spPr>
          <a:xfrm>
            <a:off x="1470225" y="662113"/>
            <a:ext cx="10146519" cy="923330"/>
          </a:xfrm>
          <a:prstGeom prst="rect">
            <a:avLst/>
          </a:prstGeom>
        </p:spPr>
        <p:txBody>
          <a:bodyPr wrap="square">
            <a:spAutoFit/>
          </a:bodyPr>
          <a:lstStyle/>
          <a:p>
            <a:pPr algn="just"/>
            <a:r>
              <a:rPr lang="en-US" sz="2700" dirty="0" err="1">
                <a:latin typeface="Arial" panose="020B0604020202020204" pitchFamily="34" charset="0"/>
                <a:cs typeface="Arial" panose="020B0604020202020204" pitchFamily="34" charset="0"/>
              </a:rPr>
              <a:t>Xếp</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loại</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thi</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đua</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ba</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tổ</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lao</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động</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của</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một</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đội</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sản</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xuất</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được</a:t>
            </a:r>
            <a:r>
              <a:rPr lang="en-US" sz="2700" dirty="0">
                <a:latin typeface="Arial" panose="020B0604020202020204" pitchFamily="34" charset="0"/>
                <a:cs typeface="Arial" panose="020B0604020202020204" pitchFamily="34" charset="0"/>
              </a:rPr>
              <a:t> </a:t>
            </a:r>
          </a:p>
          <a:p>
            <a:pPr algn="just"/>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thống</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kê</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như</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bảng</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sau</a:t>
            </a:r>
            <a:r>
              <a:rPr lang="en-US" sz="2700" dirty="0">
                <a:latin typeface="Arial" panose="020B0604020202020204" pitchFamily="34" charset="0"/>
                <a:cs typeface="Arial" panose="020B0604020202020204" pitchFamily="34" charset="0"/>
              </a:rPr>
              <a:t>:</a:t>
            </a:r>
          </a:p>
        </p:txBody>
      </p:sp>
      <p:sp>
        <p:nvSpPr>
          <p:cNvPr id="10" name="Rectangle 9"/>
          <p:cNvSpPr/>
          <p:nvPr/>
        </p:nvSpPr>
        <p:spPr>
          <a:xfrm>
            <a:off x="388924" y="3906945"/>
            <a:ext cx="6824681" cy="523220"/>
          </a:xfrm>
          <a:prstGeom prst="rect">
            <a:avLst/>
          </a:prstGeom>
        </p:spPr>
        <p:txBody>
          <a:bodyPr wrap="square">
            <a:spAutoFit/>
          </a:bodyPr>
          <a:lstStyle/>
          <a:p>
            <a:pPr marL="514350" indent="-514350">
              <a:buAutoNum type="alphaLcParenR"/>
            </a:pPr>
            <a:r>
              <a:rPr lang="en-US" sz="2800" dirty="0" err="1">
                <a:solidFill>
                  <a:srgbClr val="00B050"/>
                </a:solidFill>
                <a:latin typeface="Arial" pitchFamily="34" charset="0"/>
                <a:cs typeface="Arial" pitchFamily="34" charset="0"/>
              </a:rPr>
              <a:t>Mỗi</a:t>
            </a:r>
            <a:r>
              <a:rPr lang="en-US" sz="2800" dirty="0">
                <a:solidFill>
                  <a:srgbClr val="00B050"/>
                </a:solidFill>
                <a:latin typeface="Arial" pitchFamily="34" charset="0"/>
                <a:cs typeface="Arial" pitchFamily="34" charset="0"/>
              </a:rPr>
              <a:t> </a:t>
            </a:r>
            <a:r>
              <a:rPr lang="en-US" sz="2800" dirty="0" err="1">
                <a:solidFill>
                  <a:srgbClr val="00B050"/>
                </a:solidFill>
                <a:latin typeface="Arial" pitchFamily="34" charset="0"/>
                <a:cs typeface="Arial" pitchFamily="34" charset="0"/>
              </a:rPr>
              <a:t>tổ</a:t>
            </a:r>
            <a:r>
              <a:rPr lang="en-US" sz="2800" dirty="0">
                <a:solidFill>
                  <a:srgbClr val="00B050"/>
                </a:solidFill>
                <a:latin typeface="Arial" pitchFamily="34" charset="0"/>
                <a:cs typeface="Arial" pitchFamily="34" charset="0"/>
              </a:rPr>
              <a:t> </a:t>
            </a:r>
            <a:r>
              <a:rPr lang="en-US" sz="2800" dirty="0" err="1">
                <a:solidFill>
                  <a:srgbClr val="00B050"/>
                </a:solidFill>
                <a:latin typeface="Arial" pitchFamily="34" charset="0"/>
                <a:cs typeface="Arial" pitchFamily="34" charset="0"/>
              </a:rPr>
              <a:t>lao</a:t>
            </a:r>
            <a:r>
              <a:rPr lang="en-US" sz="2800" dirty="0">
                <a:solidFill>
                  <a:srgbClr val="00B050"/>
                </a:solidFill>
                <a:latin typeface="Arial" pitchFamily="34" charset="0"/>
                <a:cs typeface="Arial" pitchFamily="34" charset="0"/>
              </a:rPr>
              <a:t> </a:t>
            </a:r>
            <a:r>
              <a:rPr lang="en-US" sz="2800" dirty="0" err="1">
                <a:solidFill>
                  <a:srgbClr val="00B050"/>
                </a:solidFill>
                <a:latin typeface="Arial" pitchFamily="34" charset="0"/>
                <a:cs typeface="Arial" pitchFamily="34" charset="0"/>
              </a:rPr>
              <a:t>động</a:t>
            </a:r>
            <a:r>
              <a:rPr lang="en-US" sz="2800" dirty="0">
                <a:solidFill>
                  <a:srgbClr val="00B050"/>
                </a:solidFill>
                <a:latin typeface="Arial" pitchFamily="34" charset="0"/>
                <a:cs typeface="Arial" pitchFamily="34" charset="0"/>
              </a:rPr>
              <a:t> </a:t>
            </a:r>
            <a:r>
              <a:rPr lang="en-US" sz="2800" dirty="0" err="1">
                <a:solidFill>
                  <a:srgbClr val="00B050"/>
                </a:solidFill>
                <a:latin typeface="Arial" pitchFamily="34" charset="0"/>
                <a:cs typeface="Arial" pitchFamily="34" charset="0"/>
              </a:rPr>
              <a:t>có</a:t>
            </a:r>
            <a:r>
              <a:rPr lang="en-US" sz="2800" dirty="0">
                <a:solidFill>
                  <a:srgbClr val="00B050"/>
                </a:solidFill>
                <a:latin typeface="Arial" pitchFamily="34" charset="0"/>
                <a:cs typeface="Arial" pitchFamily="34" charset="0"/>
              </a:rPr>
              <a:t> </a:t>
            </a:r>
            <a:r>
              <a:rPr lang="en-US" sz="2800" dirty="0" err="1">
                <a:solidFill>
                  <a:srgbClr val="00B050"/>
                </a:solidFill>
                <a:latin typeface="Arial" pitchFamily="34" charset="0"/>
                <a:cs typeface="Arial" pitchFamily="34" charset="0"/>
              </a:rPr>
              <a:t>bao</a:t>
            </a:r>
            <a:r>
              <a:rPr lang="en-US" sz="2800" dirty="0">
                <a:solidFill>
                  <a:srgbClr val="00B050"/>
                </a:solidFill>
                <a:latin typeface="Arial" pitchFamily="34" charset="0"/>
                <a:cs typeface="Arial" pitchFamily="34" charset="0"/>
              </a:rPr>
              <a:t> </a:t>
            </a:r>
            <a:r>
              <a:rPr lang="en-US" sz="2800" dirty="0" err="1">
                <a:solidFill>
                  <a:srgbClr val="00B050"/>
                </a:solidFill>
                <a:latin typeface="Arial" pitchFamily="34" charset="0"/>
                <a:cs typeface="Arial" pitchFamily="34" charset="0"/>
              </a:rPr>
              <a:t>nhiêu</a:t>
            </a:r>
            <a:r>
              <a:rPr lang="en-US" sz="2800" dirty="0">
                <a:solidFill>
                  <a:srgbClr val="00B050"/>
                </a:solidFill>
                <a:latin typeface="Arial" pitchFamily="34" charset="0"/>
                <a:cs typeface="Arial" pitchFamily="34" charset="0"/>
              </a:rPr>
              <a:t> </a:t>
            </a:r>
            <a:r>
              <a:rPr lang="en-US" sz="2800" dirty="0" err="1">
                <a:solidFill>
                  <a:srgbClr val="00B050"/>
                </a:solidFill>
                <a:latin typeface="Arial" pitchFamily="34" charset="0"/>
                <a:cs typeface="Arial" pitchFamily="34" charset="0"/>
              </a:rPr>
              <a:t>người</a:t>
            </a:r>
            <a:r>
              <a:rPr lang="en-US" sz="2800" dirty="0">
                <a:solidFill>
                  <a:srgbClr val="00B050"/>
                </a:solidFill>
                <a:latin typeface="Arial" pitchFamily="34" charset="0"/>
                <a:cs typeface="Arial" pitchFamily="34" charset="0"/>
              </a:rPr>
              <a:t> ?</a:t>
            </a:r>
          </a:p>
        </p:txBody>
      </p:sp>
      <p:pic>
        <p:nvPicPr>
          <p:cNvPr id="12" name="Picture 11">
            <a:extLst>
              <a:ext uri="{FF2B5EF4-FFF2-40B4-BE49-F238E27FC236}">
                <a16:creationId xmlns:a16="http://schemas.microsoft.com/office/drawing/2014/main" id="{453B174F-EE32-44C0-AEBD-2414C6D6BB2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8819"/>
          <a:stretch/>
        </p:blipFill>
        <p:spPr>
          <a:xfrm>
            <a:off x="-235371" y="723900"/>
            <a:ext cx="2035111" cy="1723086"/>
          </a:xfrm>
          <a:prstGeom prst="rect">
            <a:avLst/>
          </a:prstGeom>
        </p:spPr>
      </p:pic>
      <p:sp>
        <p:nvSpPr>
          <p:cNvPr id="3" name="Rectangle 2"/>
          <p:cNvSpPr/>
          <p:nvPr/>
        </p:nvSpPr>
        <p:spPr>
          <a:xfrm>
            <a:off x="388925" y="4607397"/>
            <a:ext cx="10962958" cy="1384995"/>
          </a:xfrm>
          <a:prstGeom prst="rect">
            <a:avLst/>
          </a:prstGeom>
        </p:spPr>
        <p:txBody>
          <a:bodyPr wrap="square">
            <a:spAutoFit/>
          </a:bodyPr>
          <a:lstStyle/>
          <a:p>
            <a:r>
              <a:rPr lang="en-US" sz="2800" dirty="0">
                <a:latin typeface="Arial" panose="020B0604020202020204" pitchFamily="34" charset="0"/>
                <a:ea typeface="Calibri" pitchFamily="34" charset="0"/>
                <a:cs typeface="Arial" panose="020B0604020202020204" pitchFamily="34" charset="0"/>
              </a:rPr>
              <a:t>b) </a:t>
            </a:r>
            <a:r>
              <a:rPr lang="en-US" sz="2800" dirty="0" err="1">
                <a:latin typeface="Arial" panose="020B0604020202020204" pitchFamily="34" charset="0"/>
                <a:ea typeface="Calibri" pitchFamily="34" charset="0"/>
                <a:cs typeface="Arial" panose="020B0604020202020204" pitchFamily="34" charset="0"/>
              </a:rPr>
              <a:t>Đội</a:t>
            </a:r>
            <a:r>
              <a:rPr lang="en-US" sz="2800" dirty="0">
                <a:latin typeface="Arial" panose="020B0604020202020204" pitchFamily="34" charset="0"/>
                <a:ea typeface="Calibri" pitchFamily="34" charset="0"/>
                <a:cs typeface="Arial" panose="020B0604020202020204" pitchFamily="34" charset="0"/>
              </a:rPr>
              <a:t> </a:t>
            </a:r>
            <a:r>
              <a:rPr lang="en-US" sz="2800" dirty="0" err="1">
                <a:latin typeface="Arial" panose="020B0604020202020204" pitchFamily="34" charset="0"/>
                <a:ea typeface="Calibri" pitchFamily="34" charset="0"/>
                <a:cs typeface="Arial" panose="020B0604020202020204" pitchFamily="34" charset="0"/>
              </a:rPr>
              <a:t>trưởng</a:t>
            </a:r>
            <a:r>
              <a:rPr lang="en-US" sz="2800" dirty="0">
                <a:latin typeface="Arial" panose="020B0604020202020204" pitchFamily="34" charset="0"/>
                <a:ea typeface="Calibri" pitchFamily="34" charset="0"/>
                <a:cs typeface="Arial" panose="020B0604020202020204" pitchFamily="34" charset="0"/>
              </a:rPr>
              <a:t> </a:t>
            </a:r>
            <a:r>
              <a:rPr lang="en-US" sz="2800" dirty="0" err="1">
                <a:latin typeface="Arial" panose="020B0604020202020204" pitchFamily="34" charset="0"/>
                <a:ea typeface="Calibri" pitchFamily="34" charset="0"/>
                <a:cs typeface="Arial" panose="020B0604020202020204" pitchFamily="34" charset="0"/>
              </a:rPr>
              <a:t>thông</a:t>
            </a:r>
            <a:r>
              <a:rPr lang="en-US" sz="2800" dirty="0">
                <a:latin typeface="Arial" panose="020B0604020202020204" pitchFamily="34" charset="0"/>
                <a:ea typeface="Calibri" pitchFamily="34" charset="0"/>
                <a:cs typeface="Arial" panose="020B0604020202020204" pitchFamily="34" charset="0"/>
              </a:rPr>
              <a:t> </a:t>
            </a:r>
            <a:r>
              <a:rPr lang="en-US" sz="2800" dirty="0" err="1">
                <a:latin typeface="Arial" panose="020B0604020202020204" pitchFamily="34" charset="0"/>
                <a:ea typeface="Calibri" pitchFamily="34" charset="0"/>
                <a:cs typeface="Arial" panose="020B0604020202020204" pitchFamily="34" charset="0"/>
              </a:rPr>
              <a:t>báo</a:t>
            </a:r>
            <a:r>
              <a:rPr lang="en-US" sz="2800" dirty="0">
                <a:latin typeface="Arial" panose="020B0604020202020204" pitchFamily="34" charset="0"/>
                <a:ea typeface="Calibri" pitchFamily="34" charset="0"/>
                <a:cs typeface="Arial" panose="020B0604020202020204" pitchFamily="34" charset="0"/>
              </a:rPr>
              <a:t> </a:t>
            </a:r>
            <a:r>
              <a:rPr lang="en-US" sz="2800" dirty="0" err="1">
                <a:latin typeface="Arial" panose="020B0604020202020204" pitchFamily="34" charset="0"/>
                <a:ea typeface="Calibri" pitchFamily="34" charset="0"/>
                <a:cs typeface="Arial" panose="020B0604020202020204" pitchFamily="34" charset="0"/>
              </a:rPr>
              <a:t>rằng</a:t>
            </a:r>
            <a:r>
              <a:rPr lang="en-US" sz="2800" dirty="0">
                <a:latin typeface="Arial" panose="020B0604020202020204" pitchFamily="34" charset="0"/>
                <a:ea typeface="Calibri" pitchFamily="34" charset="0"/>
                <a:cs typeface="Arial" panose="020B0604020202020204" pitchFamily="34" charset="0"/>
              </a:rPr>
              <a:t> </a:t>
            </a:r>
            <a:r>
              <a:rPr lang="en-US" sz="2800" dirty="0" err="1">
                <a:latin typeface="Arial" panose="020B0604020202020204" pitchFamily="34" charset="0"/>
                <a:ea typeface="Calibri" pitchFamily="34" charset="0"/>
                <a:cs typeface="Arial" panose="020B0604020202020204" pitchFamily="34" charset="0"/>
              </a:rPr>
              <a:t>số</a:t>
            </a:r>
            <a:r>
              <a:rPr lang="en-US" sz="2800" dirty="0">
                <a:latin typeface="Arial" panose="020B0604020202020204" pitchFamily="34" charset="0"/>
                <a:ea typeface="Calibri" pitchFamily="34" charset="0"/>
                <a:cs typeface="Arial" panose="020B0604020202020204" pitchFamily="34" charset="0"/>
              </a:rPr>
              <a:t> </a:t>
            </a:r>
            <a:r>
              <a:rPr lang="en-US" sz="2800" dirty="0" err="1">
                <a:latin typeface="Arial" panose="020B0604020202020204" pitchFamily="34" charset="0"/>
                <a:ea typeface="Calibri" pitchFamily="34" charset="0"/>
                <a:cs typeface="Arial" panose="020B0604020202020204" pitchFamily="34" charset="0"/>
              </a:rPr>
              <a:t>lao</a:t>
            </a:r>
            <a:r>
              <a:rPr lang="en-US" sz="2800" dirty="0">
                <a:latin typeface="Arial" panose="020B0604020202020204" pitchFamily="34" charset="0"/>
                <a:ea typeface="Calibri" pitchFamily="34" charset="0"/>
                <a:cs typeface="Arial" panose="020B0604020202020204" pitchFamily="34" charset="0"/>
              </a:rPr>
              <a:t> </a:t>
            </a:r>
            <a:r>
              <a:rPr lang="en-US" sz="2800" dirty="0" err="1">
                <a:latin typeface="Arial" panose="020B0604020202020204" pitchFamily="34" charset="0"/>
                <a:ea typeface="Calibri" pitchFamily="34" charset="0"/>
                <a:cs typeface="Arial" panose="020B0604020202020204" pitchFamily="34" charset="0"/>
              </a:rPr>
              <a:t>động</a:t>
            </a:r>
            <a:r>
              <a:rPr lang="en-US" sz="2800" dirty="0">
                <a:latin typeface="Arial" panose="020B0604020202020204" pitchFamily="34" charset="0"/>
                <a:ea typeface="Calibri" pitchFamily="34" charset="0"/>
                <a:cs typeface="Arial" panose="020B0604020202020204" pitchFamily="34" charset="0"/>
              </a:rPr>
              <a:t> </a:t>
            </a:r>
            <a:r>
              <a:rPr lang="en-US" sz="2800" dirty="0" err="1">
                <a:latin typeface="Arial" panose="020B0604020202020204" pitchFamily="34" charset="0"/>
                <a:ea typeface="Calibri" pitchFamily="34" charset="0"/>
                <a:cs typeface="Arial" panose="020B0604020202020204" pitchFamily="34" charset="0"/>
              </a:rPr>
              <a:t>giỏi</a:t>
            </a:r>
            <a:r>
              <a:rPr lang="en-US" sz="2800" dirty="0">
                <a:latin typeface="Arial" panose="020B0604020202020204" pitchFamily="34" charset="0"/>
                <a:ea typeface="Calibri" pitchFamily="34" charset="0"/>
                <a:cs typeface="Arial" panose="020B0604020202020204" pitchFamily="34" charset="0"/>
              </a:rPr>
              <a:t> </a:t>
            </a:r>
            <a:r>
              <a:rPr lang="en-US" sz="2800" dirty="0" err="1">
                <a:latin typeface="Arial" panose="020B0604020202020204" pitchFamily="34" charset="0"/>
                <a:ea typeface="Calibri" pitchFamily="34" charset="0"/>
                <a:cs typeface="Arial" panose="020B0604020202020204" pitchFamily="34" charset="0"/>
              </a:rPr>
              <a:t>của</a:t>
            </a:r>
            <a:r>
              <a:rPr lang="en-US" sz="2800" dirty="0">
                <a:latin typeface="Arial" panose="020B0604020202020204" pitchFamily="34" charset="0"/>
                <a:ea typeface="Calibri" pitchFamily="34" charset="0"/>
                <a:cs typeface="Arial" panose="020B0604020202020204" pitchFamily="34" charset="0"/>
              </a:rPr>
              <a:t> </a:t>
            </a:r>
            <a:r>
              <a:rPr lang="en-US" sz="2800" dirty="0" err="1">
                <a:latin typeface="Arial" panose="020B0604020202020204" pitchFamily="34" charset="0"/>
                <a:ea typeface="Calibri" pitchFamily="34" charset="0"/>
                <a:cs typeface="Arial" panose="020B0604020202020204" pitchFamily="34" charset="0"/>
              </a:rPr>
              <a:t>cả</a:t>
            </a:r>
            <a:r>
              <a:rPr lang="en-US" sz="2800" dirty="0">
                <a:latin typeface="Arial" panose="020B0604020202020204" pitchFamily="34" charset="0"/>
                <a:ea typeface="Calibri" pitchFamily="34" charset="0"/>
                <a:cs typeface="Arial" panose="020B0604020202020204" pitchFamily="34" charset="0"/>
              </a:rPr>
              <a:t> </a:t>
            </a:r>
            <a:r>
              <a:rPr lang="en-US" sz="2800" dirty="0" err="1">
                <a:latin typeface="Arial" panose="020B0604020202020204" pitchFamily="34" charset="0"/>
                <a:ea typeface="Calibri" pitchFamily="34" charset="0"/>
                <a:cs typeface="Arial" panose="020B0604020202020204" pitchFamily="34" charset="0"/>
              </a:rPr>
              <a:t>đội</a:t>
            </a:r>
            <a:r>
              <a:rPr lang="en-US" sz="2800" dirty="0">
                <a:latin typeface="Arial" panose="020B0604020202020204" pitchFamily="34" charset="0"/>
                <a:ea typeface="Calibri" pitchFamily="34" charset="0"/>
                <a:cs typeface="Arial" panose="020B0604020202020204" pitchFamily="34" charset="0"/>
              </a:rPr>
              <a:t> </a:t>
            </a:r>
            <a:r>
              <a:rPr lang="en-US" sz="2800" dirty="0" err="1">
                <a:latin typeface="Arial" panose="020B0604020202020204" pitchFamily="34" charset="0"/>
                <a:ea typeface="Calibri" pitchFamily="34" charset="0"/>
                <a:cs typeface="Arial" panose="020B0604020202020204" pitchFamily="34" charset="0"/>
              </a:rPr>
              <a:t>nhiều</a:t>
            </a:r>
            <a:r>
              <a:rPr lang="en-US" sz="2800" dirty="0">
                <a:latin typeface="Arial" panose="020B0604020202020204" pitchFamily="34" charset="0"/>
                <a:ea typeface="Calibri" pitchFamily="34" charset="0"/>
                <a:cs typeface="Arial" panose="020B0604020202020204" pitchFamily="34" charset="0"/>
              </a:rPr>
              <a:t> </a:t>
            </a:r>
            <a:r>
              <a:rPr lang="en-US" sz="2800" dirty="0" err="1">
                <a:latin typeface="Arial" panose="020B0604020202020204" pitchFamily="34" charset="0"/>
                <a:ea typeface="Calibri" pitchFamily="34" charset="0"/>
                <a:cs typeface="Arial" panose="020B0604020202020204" pitchFamily="34" charset="0"/>
              </a:rPr>
              <a:t>hơn</a:t>
            </a:r>
            <a:endParaRPr lang="en-US" sz="2800" dirty="0">
              <a:latin typeface="Arial" panose="020B0604020202020204" pitchFamily="34" charset="0"/>
              <a:ea typeface="Calibri" pitchFamily="34" charset="0"/>
              <a:cs typeface="Arial" panose="020B0604020202020204" pitchFamily="34" charset="0"/>
            </a:endParaRPr>
          </a:p>
          <a:p>
            <a:r>
              <a:rPr lang="en-US" sz="2800" dirty="0">
                <a:latin typeface="Arial" panose="020B0604020202020204" pitchFamily="34" charset="0"/>
                <a:ea typeface="Calibri" pitchFamily="34" charset="0"/>
                <a:cs typeface="Arial" panose="020B0604020202020204" pitchFamily="34" charset="0"/>
              </a:rPr>
              <a:t>    </a:t>
            </a:r>
            <a:r>
              <a:rPr lang="en-US" sz="2800" dirty="0" err="1">
                <a:latin typeface="Arial" panose="020B0604020202020204" pitchFamily="34" charset="0"/>
                <a:ea typeface="Calibri" pitchFamily="34" charset="0"/>
                <a:cs typeface="Arial" panose="020B0604020202020204" pitchFamily="34" charset="0"/>
              </a:rPr>
              <a:t>số</a:t>
            </a:r>
            <a:r>
              <a:rPr lang="en-US" sz="2800" dirty="0">
                <a:latin typeface="Arial" panose="020B0604020202020204" pitchFamily="34" charset="0"/>
                <a:ea typeface="Calibri" pitchFamily="34" charset="0"/>
                <a:cs typeface="Arial" panose="020B0604020202020204" pitchFamily="34" charset="0"/>
              </a:rPr>
              <a:t> </a:t>
            </a:r>
            <a:r>
              <a:rPr lang="en-US" sz="2800" dirty="0" err="1">
                <a:latin typeface="Arial" panose="020B0604020202020204" pitchFamily="34" charset="0"/>
                <a:ea typeface="Calibri" pitchFamily="34" charset="0"/>
                <a:cs typeface="Arial" panose="020B0604020202020204" pitchFamily="34" charset="0"/>
              </a:rPr>
              <a:t>lao</a:t>
            </a:r>
            <a:r>
              <a:rPr lang="en-US" sz="2800" dirty="0">
                <a:latin typeface="Arial" panose="020B0604020202020204" pitchFamily="34" charset="0"/>
                <a:ea typeface="Calibri" pitchFamily="34" charset="0"/>
                <a:cs typeface="Arial" panose="020B0604020202020204" pitchFamily="34" charset="0"/>
              </a:rPr>
              <a:t> </a:t>
            </a:r>
            <a:r>
              <a:rPr lang="en-US" sz="2800" dirty="0" err="1">
                <a:latin typeface="Arial" panose="020B0604020202020204" pitchFamily="34" charset="0"/>
                <a:ea typeface="Calibri" pitchFamily="34" charset="0"/>
                <a:cs typeface="Arial" panose="020B0604020202020204" pitchFamily="34" charset="0"/>
              </a:rPr>
              <a:t>động</a:t>
            </a:r>
            <a:r>
              <a:rPr lang="en-US" sz="2800" dirty="0">
                <a:latin typeface="Arial" panose="020B0604020202020204" pitchFamily="34" charset="0"/>
                <a:ea typeface="Calibri" pitchFamily="34" charset="0"/>
                <a:cs typeface="Arial" panose="020B0604020202020204" pitchFamily="34" charset="0"/>
              </a:rPr>
              <a:t> </a:t>
            </a:r>
            <a:r>
              <a:rPr lang="en-US" sz="2800" dirty="0" err="1">
                <a:latin typeface="Arial" panose="020B0604020202020204" pitchFamily="34" charset="0"/>
                <a:ea typeface="Calibri" pitchFamily="34" charset="0"/>
                <a:cs typeface="Arial" panose="020B0604020202020204" pitchFamily="34" charset="0"/>
              </a:rPr>
              <a:t>khá</a:t>
            </a:r>
            <a:r>
              <a:rPr lang="en-US" sz="2800" dirty="0">
                <a:latin typeface="Arial" panose="020B0604020202020204" pitchFamily="34" charset="0"/>
                <a:ea typeface="Calibri" pitchFamily="34" charset="0"/>
                <a:cs typeface="Arial" panose="020B0604020202020204" pitchFamily="34" charset="0"/>
              </a:rPr>
              <a:t> </a:t>
            </a:r>
            <a:r>
              <a:rPr lang="en-US" sz="2800" dirty="0" err="1">
                <a:latin typeface="Arial" panose="020B0604020202020204" pitchFamily="34" charset="0"/>
                <a:ea typeface="Calibri" pitchFamily="34" charset="0"/>
                <a:cs typeface="Arial" panose="020B0604020202020204" pitchFamily="34" charset="0"/>
              </a:rPr>
              <a:t>và</a:t>
            </a:r>
            <a:r>
              <a:rPr lang="en-US" sz="2800" dirty="0">
                <a:latin typeface="Arial" panose="020B0604020202020204" pitchFamily="34" charset="0"/>
                <a:ea typeface="Calibri" pitchFamily="34" charset="0"/>
                <a:cs typeface="Arial" panose="020B0604020202020204" pitchFamily="34" charset="0"/>
              </a:rPr>
              <a:t> </a:t>
            </a:r>
            <a:r>
              <a:rPr lang="en-US" sz="2800" dirty="0" err="1">
                <a:latin typeface="Arial" panose="020B0604020202020204" pitchFamily="34" charset="0"/>
                <a:ea typeface="Calibri" pitchFamily="34" charset="0"/>
                <a:cs typeface="Arial" panose="020B0604020202020204" pitchFamily="34" charset="0"/>
              </a:rPr>
              <a:t>đạt</a:t>
            </a:r>
            <a:r>
              <a:rPr lang="en-US" sz="2800" dirty="0">
                <a:latin typeface="Arial" panose="020B0604020202020204" pitchFamily="34" charset="0"/>
                <a:ea typeface="Calibri" pitchFamily="34" charset="0"/>
                <a:cs typeface="Arial" panose="020B0604020202020204" pitchFamily="34" charset="0"/>
              </a:rPr>
              <a:t> </a:t>
            </a:r>
            <a:r>
              <a:rPr lang="en-US" sz="2800" dirty="0" err="1">
                <a:latin typeface="Arial" panose="020B0604020202020204" pitchFamily="34" charset="0"/>
                <a:ea typeface="Calibri" pitchFamily="34" charset="0"/>
                <a:cs typeface="Arial" panose="020B0604020202020204" pitchFamily="34" charset="0"/>
              </a:rPr>
              <a:t>của</a:t>
            </a:r>
            <a:r>
              <a:rPr lang="en-US" sz="2800" dirty="0">
                <a:latin typeface="Arial" panose="020B0604020202020204" pitchFamily="34" charset="0"/>
                <a:ea typeface="Calibri" pitchFamily="34" charset="0"/>
                <a:cs typeface="Arial" panose="020B0604020202020204" pitchFamily="34" charset="0"/>
              </a:rPr>
              <a:t> </a:t>
            </a:r>
            <a:r>
              <a:rPr lang="en-US" sz="2800" dirty="0" err="1">
                <a:latin typeface="Arial" panose="020B0604020202020204" pitchFamily="34" charset="0"/>
                <a:ea typeface="Calibri" pitchFamily="34" charset="0"/>
                <a:cs typeface="Arial" panose="020B0604020202020204" pitchFamily="34" charset="0"/>
              </a:rPr>
              <a:t>cả</a:t>
            </a:r>
            <a:r>
              <a:rPr lang="en-US" sz="2800" dirty="0">
                <a:latin typeface="Arial" panose="020B0604020202020204" pitchFamily="34" charset="0"/>
                <a:ea typeface="Calibri" pitchFamily="34" charset="0"/>
                <a:cs typeface="Arial" panose="020B0604020202020204" pitchFamily="34" charset="0"/>
              </a:rPr>
              <a:t> </a:t>
            </a:r>
            <a:r>
              <a:rPr lang="en-US" sz="2800" dirty="0" err="1">
                <a:latin typeface="Arial" panose="020B0604020202020204" pitchFamily="34" charset="0"/>
                <a:ea typeface="Calibri" pitchFamily="34" charset="0"/>
                <a:cs typeface="Arial" panose="020B0604020202020204" pitchFamily="34" charset="0"/>
              </a:rPr>
              <a:t>đội</a:t>
            </a:r>
            <a:r>
              <a:rPr lang="en-US" sz="2800" dirty="0">
                <a:latin typeface="Arial" panose="020B0604020202020204" pitchFamily="34" charset="0"/>
                <a:ea typeface="Calibri" pitchFamily="34" charset="0"/>
                <a:cs typeface="Arial" panose="020B0604020202020204" pitchFamily="34" charset="0"/>
              </a:rPr>
              <a:t> </a:t>
            </a:r>
            <a:r>
              <a:rPr lang="en-US" sz="2800" dirty="0" err="1">
                <a:latin typeface="Arial" panose="020B0604020202020204" pitchFamily="34" charset="0"/>
                <a:ea typeface="Calibri" pitchFamily="34" charset="0"/>
                <a:cs typeface="Arial" panose="020B0604020202020204" pitchFamily="34" charset="0"/>
              </a:rPr>
              <a:t>là</a:t>
            </a:r>
            <a:r>
              <a:rPr lang="en-US" sz="2800" dirty="0">
                <a:latin typeface="Arial" panose="020B0604020202020204" pitchFamily="34" charset="0"/>
                <a:ea typeface="Calibri" pitchFamily="34" charset="0"/>
                <a:cs typeface="Arial" panose="020B0604020202020204" pitchFamily="34" charset="0"/>
              </a:rPr>
              <a:t> 12 </a:t>
            </a:r>
            <a:r>
              <a:rPr lang="en-US" sz="2800" dirty="0" err="1">
                <a:latin typeface="Arial" panose="020B0604020202020204" pitchFamily="34" charset="0"/>
                <a:ea typeface="Calibri" pitchFamily="34" charset="0"/>
                <a:cs typeface="Arial" panose="020B0604020202020204" pitchFamily="34" charset="0"/>
              </a:rPr>
              <a:t>người</a:t>
            </a:r>
            <a:r>
              <a:rPr lang="en-US" sz="2800" dirty="0">
                <a:latin typeface="Arial" panose="020B0604020202020204" pitchFamily="34" charset="0"/>
                <a:ea typeface="Calibri" pitchFamily="34" charset="0"/>
                <a:cs typeface="Arial" panose="020B0604020202020204" pitchFamily="34" charset="0"/>
              </a:rPr>
              <a:t>. </a:t>
            </a:r>
          </a:p>
          <a:p>
            <a:r>
              <a:rPr lang="en-US" sz="2800" dirty="0">
                <a:latin typeface="Arial" panose="020B0604020202020204" pitchFamily="34" charset="0"/>
                <a:ea typeface="Calibri" pitchFamily="34" charset="0"/>
                <a:cs typeface="Arial" panose="020B0604020202020204" pitchFamily="34" charset="0"/>
              </a:rPr>
              <a:t>    </a:t>
            </a:r>
            <a:r>
              <a:rPr lang="en-US" sz="2800" dirty="0" err="1">
                <a:solidFill>
                  <a:srgbClr val="FF0000"/>
                </a:solidFill>
                <a:latin typeface="Arial" panose="020B0604020202020204" pitchFamily="34" charset="0"/>
                <a:ea typeface="Calibri" pitchFamily="34" charset="0"/>
                <a:cs typeface="Arial" panose="020B0604020202020204" pitchFamily="34" charset="0"/>
              </a:rPr>
              <a:t>Thông</a:t>
            </a:r>
            <a:r>
              <a:rPr lang="en-US" sz="2800" dirty="0">
                <a:solidFill>
                  <a:srgbClr val="FF0000"/>
                </a:solidFill>
                <a:latin typeface="Arial" panose="020B0604020202020204" pitchFamily="34" charset="0"/>
                <a:ea typeface="Calibri" pitchFamily="34" charset="0"/>
                <a:cs typeface="Arial" panose="020B0604020202020204" pitchFamily="34" charset="0"/>
              </a:rPr>
              <a:t> </a:t>
            </a:r>
            <a:r>
              <a:rPr lang="en-US" sz="2800" dirty="0" err="1">
                <a:solidFill>
                  <a:srgbClr val="FF0000"/>
                </a:solidFill>
                <a:latin typeface="Arial" panose="020B0604020202020204" pitchFamily="34" charset="0"/>
                <a:ea typeface="Calibri" pitchFamily="34" charset="0"/>
                <a:cs typeface="Arial" panose="020B0604020202020204" pitchFamily="34" charset="0"/>
              </a:rPr>
              <a:t>báo</a:t>
            </a:r>
            <a:r>
              <a:rPr lang="en-US" sz="2800" dirty="0">
                <a:solidFill>
                  <a:srgbClr val="FF0000"/>
                </a:solidFill>
                <a:latin typeface="Arial" panose="020B0604020202020204" pitchFamily="34" charset="0"/>
                <a:ea typeface="Calibri" pitchFamily="34" charset="0"/>
                <a:cs typeface="Arial" panose="020B0604020202020204" pitchFamily="34" charset="0"/>
              </a:rPr>
              <a:t> </a:t>
            </a:r>
            <a:r>
              <a:rPr lang="en-US" sz="2800" dirty="0" err="1">
                <a:solidFill>
                  <a:srgbClr val="FF0000"/>
                </a:solidFill>
                <a:latin typeface="Arial" panose="020B0604020202020204" pitchFamily="34" charset="0"/>
                <a:ea typeface="Calibri" pitchFamily="34" charset="0"/>
                <a:cs typeface="Arial" panose="020B0604020202020204" pitchFamily="34" charset="0"/>
              </a:rPr>
              <a:t>đó</a:t>
            </a:r>
            <a:r>
              <a:rPr lang="en-US" sz="2800" dirty="0">
                <a:solidFill>
                  <a:srgbClr val="FF0000"/>
                </a:solidFill>
                <a:latin typeface="Arial" panose="020B0604020202020204" pitchFamily="34" charset="0"/>
                <a:ea typeface="Calibri" pitchFamily="34" charset="0"/>
                <a:cs typeface="Arial" panose="020B0604020202020204" pitchFamily="34" charset="0"/>
              </a:rPr>
              <a:t> </a:t>
            </a:r>
            <a:r>
              <a:rPr lang="en-US" sz="2800" dirty="0" err="1">
                <a:solidFill>
                  <a:srgbClr val="FF0000"/>
                </a:solidFill>
                <a:latin typeface="Arial" panose="020B0604020202020204" pitchFamily="34" charset="0"/>
                <a:ea typeface="Calibri" pitchFamily="34" charset="0"/>
                <a:cs typeface="Arial" panose="020B0604020202020204" pitchFamily="34" charset="0"/>
              </a:rPr>
              <a:t>của</a:t>
            </a:r>
            <a:r>
              <a:rPr lang="en-US" sz="2800" dirty="0">
                <a:solidFill>
                  <a:srgbClr val="FF0000"/>
                </a:solidFill>
                <a:latin typeface="Arial" panose="020B0604020202020204" pitchFamily="34" charset="0"/>
                <a:ea typeface="Calibri" pitchFamily="34" charset="0"/>
                <a:cs typeface="Arial" panose="020B0604020202020204" pitchFamily="34" charset="0"/>
              </a:rPr>
              <a:t> </a:t>
            </a:r>
            <a:r>
              <a:rPr lang="en-US" sz="2800" dirty="0" err="1">
                <a:solidFill>
                  <a:srgbClr val="FF0000"/>
                </a:solidFill>
                <a:latin typeface="Arial" panose="020B0604020202020204" pitchFamily="34" charset="0"/>
                <a:ea typeface="Calibri" pitchFamily="34" charset="0"/>
                <a:cs typeface="Arial" panose="020B0604020202020204" pitchFamily="34" charset="0"/>
              </a:rPr>
              <a:t>đội</a:t>
            </a:r>
            <a:r>
              <a:rPr lang="en-US" sz="2800" dirty="0">
                <a:solidFill>
                  <a:srgbClr val="FF0000"/>
                </a:solidFill>
                <a:latin typeface="Arial" panose="020B0604020202020204" pitchFamily="34" charset="0"/>
                <a:ea typeface="Calibri" pitchFamily="34" charset="0"/>
                <a:cs typeface="Arial" panose="020B0604020202020204" pitchFamily="34" charset="0"/>
              </a:rPr>
              <a:t> </a:t>
            </a:r>
            <a:r>
              <a:rPr lang="en-US" sz="2800" dirty="0" err="1">
                <a:solidFill>
                  <a:srgbClr val="FF0000"/>
                </a:solidFill>
                <a:latin typeface="Arial" panose="020B0604020202020204" pitchFamily="34" charset="0"/>
                <a:ea typeface="Calibri" pitchFamily="34" charset="0"/>
                <a:cs typeface="Arial" panose="020B0604020202020204" pitchFamily="34" charset="0"/>
              </a:rPr>
              <a:t>trưởng</a:t>
            </a:r>
            <a:r>
              <a:rPr lang="en-US" sz="2800" dirty="0">
                <a:solidFill>
                  <a:srgbClr val="FF0000"/>
                </a:solidFill>
                <a:latin typeface="Arial" panose="020B0604020202020204" pitchFamily="34" charset="0"/>
                <a:ea typeface="Calibri" pitchFamily="34" charset="0"/>
                <a:cs typeface="Arial" panose="020B0604020202020204" pitchFamily="34" charset="0"/>
              </a:rPr>
              <a:t> </a:t>
            </a:r>
            <a:r>
              <a:rPr lang="en-US" sz="2800" dirty="0" err="1">
                <a:solidFill>
                  <a:srgbClr val="FF0000"/>
                </a:solidFill>
                <a:latin typeface="Arial" panose="020B0604020202020204" pitchFamily="34" charset="0"/>
                <a:ea typeface="Calibri" pitchFamily="34" charset="0"/>
                <a:cs typeface="Arial" panose="020B0604020202020204" pitchFamily="34" charset="0"/>
              </a:rPr>
              <a:t>có</a:t>
            </a:r>
            <a:r>
              <a:rPr lang="en-US" sz="2800" dirty="0">
                <a:solidFill>
                  <a:srgbClr val="FF0000"/>
                </a:solidFill>
                <a:latin typeface="Arial" panose="020B0604020202020204" pitchFamily="34" charset="0"/>
                <a:ea typeface="Calibri" pitchFamily="34" charset="0"/>
                <a:cs typeface="Arial" panose="020B0604020202020204" pitchFamily="34" charset="0"/>
              </a:rPr>
              <a:t> </a:t>
            </a:r>
            <a:r>
              <a:rPr lang="en-US" sz="2800" dirty="0" err="1">
                <a:solidFill>
                  <a:srgbClr val="FF0000"/>
                </a:solidFill>
                <a:latin typeface="Arial" panose="020B0604020202020204" pitchFamily="34" charset="0"/>
                <a:ea typeface="Calibri" pitchFamily="34" charset="0"/>
                <a:cs typeface="Arial" panose="020B0604020202020204" pitchFamily="34" charset="0"/>
              </a:rPr>
              <a:t>đúng</a:t>
            </a:r>
            <a:r>
              <a:rPr lang="en-US" sz="2800" dirty="0">
                <a:solidFill>
                  <a:srgbClr val="FF0000"/>
                </a:solidFill>
                <a:latin typeface="Arial" panose="020B0604020202020204" pitchFamily="34" charset="0"/>
                <a:ea typeface="Calibri" pitchFamily="34" charset="0"/>
                <a:cs typeface="Arial" panose="020B0604020202020204" pitchFamily="34" charset="0"/>
              </a:rPr>
              <a:t> </a:t>
            </a:r>
            <a:r>
              <a:rPr lang="en-US" sz="2800" dirty="0" err="1">
                <a:solidFill>
                  <a:srgbClr val="FF0000"/>
                </a:solidFill>
                <a:latin typeface="Arial" panose="020B0604020202020204" pitchFamily="34" charset="0"/>
                <a:ea typeface="Calibri" pitchFamily="34" charset="0"/>
                <a:cs typeface="Arial" panose="020B0604020202020204" pitchFamily="34" charset="0"/>
              </a:rPr>
              <a:t>không</a:t>
            </a:r>
            <a:r>
              <a:rPr lang="en-US" sz="2800" dirty="0">
                <a:solidFill>
                  <a:srgbClr val="FF0000"/>
                </a:solidFill>
                <a:latin typeface="Arial" panose="020B0604020202020204" pitchFamily="34" charset="0"/>
                <a:ea typeface="Calibri" pitchFamily="34" charset="0"/>
                <a:cs typeface="Arial" panose="020B0604020202020204" pitchFamily="34" charset="0"/>
              </a:rPr>
              <a:t>? </a:t>
            </a:r>
            <a:endParaRPr lang="vi-VN" sz="2800" dirty="0">
              <a:solidFill>
                <a:srgbClr val="FF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191652074"/>
              </p:ext>
            </p:extLst>
          </p:nvPr>
        </p:nvGraphicFramePr>
        <p:xfrm>
          <a:off x="4216709" y="1686102"/>
          <a:ext cx="5500700" cy="2072640"/>
        </p:xfrm>
        <a:graphic>
          <a:graphicData uri="http://schemas.openxmlformats.org/drawingml/2006/table">
            <a:tbl>
              <a:tblPr firstRow="1" bandRow="1">
                <a:tableStyleId>{00A15C55-8517-42AA-B614-E9B94910E393}</a:tableStyleId>
              </a:tblPr>
              <a:tblGrid>
                <a:gridCol w="1375175">
                  <a:extLst>
                    <a:ext uri="{9D8B030D-6E8A-4147-A177-3AD203B41FA5}">
                      <a16:colId xmlns:a16="http://schemas.microsoft.com/office/drawing/2014/main" val="20000"/>
                    </a:ext>
                  </a:extLst>
                </a:gridCol>
                <a:gridCol w="1375175">
                  <a:extLst>
                    <a:ext uri="{9D8B030D-6E8A-4147-A177-3AD203B41FA5}">
                      <a16:colId xmlns:a16="http://schemas.microsoft.com/office/drawing/2014/main" val="20001"/>
                    </a:ext>
                  </a:extLst>
                </a:gridCol>
                <a:gridCol w="1375175">
                  <a:extLst>
                    <a:ext uri="{9D8B030D-6E8A-4147-A177-3AD203B41FA5}">
                      <a16:colId xmlns:a16="http://schemas.microsoft.com/office/drawing/2014/main" val="20002"/>
                    </a:ext>
                  </a:extLst>
                </a:gridCol>
                <a:gridCol w="1375175">
                  <a:extLst>
                    <a:ext uri="{9D8B030D-6E8A-4147-A177-3AD203B41FA5}">
                      <a16:colId xmlns:a16="http://schemas.microsoft.com/office/drawing/2014/main" val="20003"/>
                    </a:ext>
                  </a:extLst>
                </a:gridCol>
              </a:tblGrid>
              <a:tr h="370840">
                <a:tc>
                  <a:txBody>
                    <a:bodyPr/>
                    <a:lstStyle/>
                    <a:p>
                      <a:pPr algn="ctr"/>
                      <a:r>
                        <a:rPr lang="en-US" sz="2800" dirty="0" err="1">
                          <a:latin typeface="Arial" pitchFamily="34" charset="0"/>
                          <a:cs typeface="Arial" pitchFamily="34" charset="0"/>
                        </a:rPr>
                        <a:t>Tổ</a:t>
                      </a:r>
                      <a:endParaRPr lang="vi-VN" sz="2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err="1">
                          <a:latin typeface="Arial" pitchFamily="34" charset="0"/>
                          <a:cs typeface="Arial" pitchFamily="34" charset="0"/>
                        </a:rPr>
                        <a:t>Giỏi</a:t>
                      </a:r>
                      <a:endParaRPr lang="vi-VN" sz="2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err="1">
                          <a:latin typeface="Arial" pitchFamily="34" charset="0"/>
                          <a:cs typeface="Arial" pitchFamily="34" charset="0"/>
                        </a:rPr>
                        <a:t>Khá</a:t>
                      </a:r>
                      <a:endParaRPr lang="vi-VN" sz="2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err="1">
                          <a:latin typeface="Arial" pitchFamily="34" charset="0"/>
                          <a:cs typeface="Arial" pitchFamily="34" charset="0"/>
                        </a:rPr>
                        <a:t>Đạt</a:t>
                      </a:r>
                      <a:endParaRPr lang="vi-VN" sz="2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lang="en-US" sz="2800" dirty="0" err="1">
                          <a:latin typeface="Arial" pitchFamily="34" charset="0"/>
                          <a:cs typeface="Arial" pitchFamily="34" charset="0"/>
                        </a:rPr>
                        <a:t>Tổ</a:t>
                      </a:r>
                      <a:r>
                        <a:rPr lang="en-US" sz="2800" baseline="0" dirty="0">
                          <a:latin typeface="Arial" pitchFamily="34" charset="0"/>
                          <a:cs typeface="Arial" pitchFamily="34" charset="0"/>
                        </a:rPr>
                        <a:t> 1</a:t>
                      </a:r>
                      <a:endParaRPr lang="vi-VN" sz="2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latin typeface="Arial" pitchFamily="34" charset="0"/>
                          <a:cs typeface="Arial" pitchFamily="34" charset="0"/>
                        </a:rPr>
                        <a:t>8</a:t>
                      </a:r>
                      <a:endParaRPr lang="vi-VN" sz="2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latin typeface="Arial" pitchFamily="34" charset="0"/>
                          <a:cs typeface="Arial" pitchFamily="34" charset="0"/>
                        </a:rPr>
                        <a:t>3</a:t>
                      </a:r>
                      <a:endParaRPr lang="vi-VN" sz="2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latin typeface="Arial" pitchFamily="34" charset="0"/>
                          <a:cs typeface="Arial" pitchFamily="34" charset="0"/>
                        </a:rPr>
                        <a:t>1</a:t>
                      </a:r>
                      <a:endParaRPr lang="vi-VN" sz="2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r>
                        <a:rPr lang="en-US" sz="2800" dirty="0" err="1">
                          <a:latin typeface="Arial" pitchFamily="34" charset="0"/>
                          <a:cs typeface="Arial" pitchFamily="34" charset="0"/>
                        </a:rPr>
                        <a:t>Tổ</a:t>
                      </a:r>
                      <a:r>
                        <a:rPr lang="en-US" sz="2800" baseline="0" dirty="0">
                          <a:latin typeface="Arial" pitchFamily="34" charset="0"/>
                          <a:cs typeface="Arial" pitchFamily="34" charset="0"/>
                        </a:rPr>
                        <a:t> 2</a:t>
                      </a:r>
                      <a:endParaRPr lang="vi-VN" sz="2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latin typeface="Arial" pitchFamily="34" charset="0"/>
                          <a:cs typeface="Arial" pitchFamily="34" charset="0"/>
                        </a:rPr>
                        <a:t>9</a:t>
                      </a:r>
                      <a:endParaRPr lang="vi-VN" sz="2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latin typeface="Arial" pitchFamily="34" charset="0"/>
                          <a:cs typeface="Arial" pitchFamily="34" charset="0"/>
                        </a:rPr>
                        <a:t>2</a:t>
                      </a:r>
                      <a:endParaRPr lang="vi-VN" sz="2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latin typeface="Arial" pitchFamily="34" charset="0"/>
                          <a:cs typeface="Arial" pitchFamily="34" charset="0"/>
                        </a:rPr>
                        <a:t>1</a:t>
                      </a:r>
                      <a:endParaRPr lang="vi-VN" sz="2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r>
                        <a:rPr lang="en-US" sz="2800" dirty="0" err="1">
                          <a:latin typeface="Arial" pitchFamily="34" charset="0"/>
                          <a:cs typeface="Arial" pitchFamily="34" charset="0"/>
                        </a:rPr>
                        <a:t>Tổ</a:t>
                      </a:r>
                      <a:r>
                        <a:rPr lang="en-US" sz="2800" baseline="0" dirty="0">
                          <a:latin typeface="Arial" pitchFamily="34" charset="0"/>
                          <a:cs typeface="Arial" pitchFamily="34" charset="0"/>
                        </a:rPr>
                        <a:t> 3</a:t>
                      </a:r>
                      <a:endParaRPr lang="vi-VN" sz="2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latin typeface="Arial" pitchFamily="34" charset="0"/>
                          <a:cs typeface="Arial" pitchFamily="34" charset="0"/>
                        </a:rPr>
                        <a:t>7</a:t>
                      </a:r>
                      <a:endParaRPr lang="vi-VN" sz="2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latin typeface="Arial" pitchFamily="34" charset="0"/>
                          <a:cs typeface="Arial" pitchFamily="34" charset="0"/>
                        </a:rPr>
                        <a:t>4</a:t>
                      </a:r>
                      <a:endParaRPr lang="vi-VN" sz="2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latin typeface="Arial" pitchFamily="34" charset="0"/>
                          <a:cs typeface="Arial" pitchFamily="34" charset="0"/>
                        </a:rPr>
                        <a:t>1</a:t>
                      </a:r>
                      <a:endParaRPr lang="vi-VN" sz="2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1" name="Rounded Rectangle 10"/>
          <p:cNvSpPr/>
          <p:nvPr/>
        </p:nvSpPr>
        <p:spPr>
          <a:xfrm rot="5400000">
            <a:off x="8752570" y="3171018"/>
            <a:ext cx="6154854" cy="462753"/>
          </a:xfrm>
          <a:prstGeom prst="roundRect">
            <a:avLst/>
          </a:prstGeom>
          <a:solidFill>
            <a:srgbClr val="28AE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FF00"/>
                </a:solidFill>
                <a:latin typeface="Arial" pitchFamily="34" charset="0"/>
                <a:cs typeface="Arial" pitchFamily="34" charset="0"/>
              </a:rPr>
              <a:t>HOẠT ĐỘNG HÌNH THÀNH KIẾN THỨC</a:t>
            </a:r>
            <a:endParaRPr lang="vi-VN" sz="2400" b="1" dirty="0">
              <a:solidFill>
                <a:srgbClr val="FFFF00"/>
              </a:solidFill>
              <a:latin typeface="Arial" pitchFamily="34" charset="0"/>
              <a:cs typeface="Arial" pitchFamily="34" charset="0"/>
            </a:endParaRPr>
          </a:p>
        </p:txBody>
      </p:sp>
      <p:sp>
        <p:nvSpPr>
          <p:cNvPr id="13" name="Rectangle 2">
            <a:extLst>
              <a:ext uri="{FF2B5EF4-FFF2-40B4-BE49-F238E27FC236}">
                <a16:creationId xmlns:a16="http://schemas.microsoft.com/office/drawing/2014/main" id="{45D60562-028E-4B92-BB2B-E55173015A53}"/>
              </a:ext>
            </a:extLst>
          </p:cNvPr>
          <p:cNvSpPr/>
          <p:nvPr/>
        </p:nvSpPr>
        <p:spPr>
          <a:xfrm>
            <a:off x="112542" y="0"/>
            <a:ext cx="11948832" cy="6743879"/>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6276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3342933438"/>
              </p:ext>
            </p:extLst>
          </p:nvPr>
        </p:nvGraphicFramePr>
        <p:xfrm>
          <a:off x="1573177" y="1378857"/>
          <a:ext cx="9007748" cy="42526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20717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78962" y="161192"/>
            <a:ext cx="3336459" cy="523220"/>
          </a:xfrm>
          <a:prstGeom prst="rect">
            <a:avLst/>
          </a:prstGeom>
          <a:solidFill>
            <a:schemeClr val="accent4">
              <a:lumMod val="20000"/>
              <a:lumOff val="80000"/>
            </a:schemeClr>
          </a:solidFill>
          <a:ln>
            <a:solidFill>
              <a:srgbClr val="FFFF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sz="2800" b="1" dirty="0" err="1">
                <a:solidFill>
                  <a:schemeClr val="accent1">
                    <a:lumMod val="75000"/>
                  </a:schemeClr>
                </a:solidFill>
                <a:latin typeface="Arial" panose="020B0604020202020204" pitchFamily="34" charset="0"/>
                <a:cs typeface="Arial" panose="020B0604020202020204" pitchFamily="34" charset="0"/>
              </a:rPr>
              <a:t>Ví</a:t>
            </a:r>
            <a:r>
              <a:rPr lang="en-US" sz="2800" b="1" dirty="0">
                <a:solidFill>
                  <a:schemeClr val="accent1">
                    <a:lumMod val="75000"/>
                  </a:schemeClr>
                </a:solidFill>
                <a:latin typeface="Arial" panose="020B0604020202020204" pitchFamily="34" charset="0"/>
                <a:cs typeface="Arial" panose="020B0604020202020204" pitchFamily="34" charset="0"/>
              </a:rPr>
              <a:t> </a:t>
            </a:r>
            <a:r>
              <a:rPr lang="en-US" sz="2800" b="1" dirty="0" err="1">
                <a:solidFill>
                  <a:schemeClr val="accent1">
                    <a:lumMod val="75000"/>
                  </a:schemeClr>
                </a:solidFill>
                <a:latin typeface="Arial" panose="020B0604020202020204" pitchFamily="34" charset="0"/>
                <a:cs typeface="Arial" panose="020B0604020202020204" pitchFamily="34" charset="0"/>
              </a:rPr>
              <a:t>dụ</a:t>
            </a:r>
            <a:r>
              <a:rPr lang="en-US" sz="2800" b="1" dirty="0">
                <a:solidFill>
                  <a:schemeClr val="accent1">
                    <a:lumMod val="75000"/>
                  </a:schemeClr>
                </a:solidFill>
                <a:latin typeface="Arial" panose="020B0604020202020204" pitchFamily="34" charset="0"/>
                <a:cs typeface="Arial" panose="020B0604020202020204" pitchFamily="34" charset="0"/>
              </a:rPr>
              <a:t> 3: (SGK-T5</a:t>
            </a:r>
            <a:r>
              <a:rPr lang="en-US" sz="2800" dirty="0">
                <a:solidFill>
                  <a:schemeClr val="accent1">
                    <a:lumMod val="75000"/>
                  </a:schemeClr>
                </a:solidFill>
                <a:latin typeface="Arial" panose="020B0604020202020204" pitchFamily="34" charset="0"/>
                <a:cs typeface="Arial" panose="020B0604020202020204" pitchFamily="34" charset="0"/>
              </a:rPr>
              <a:t>)</a:t>
            </a:r>
            <a:endParaRPr lang="vi-VN" sz="2800" dirty="0">
              <a:solidFill>
                <a:schemeClr val="accent1">
                  <a:lumMod val="75000"/>
                </a:schemeClr>
              </a:solidFill>
              <a:latin typeface="Arial" panose="020B0604020202020204" pitchFamily="34" charset="0"/>
              <a:cs typeface="Arial" panose="020B0604020202020204" pitchFamily="34" charset="0"/>
            </a:endParaRPr>
          </a:p>
        </p:txBody>
      </p:sp>
      <p:sp>
        <p:nvSpPr>
          <p:cNvPr id="7" name="Rectangle 3"/>
          <p:cNvSpPr>
            <a:spLocks noChangeArrowheads="1"/>
          </p:cNvSpPr>
          <p:nvPr/>
        </p:nvSpPr>
        <p:spPr bwMode="auto">
          <a:xfrm>
            <a:off x="0" y="7239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 name="Rectangle 9"/>
          <p:cNvSpPr/>
          <p:nvPr/>
        </p:nvSpPr>
        <p:spPr>
          <a:xfrm>
            <a:off x="579392" y="1549503"/>
            <a:ext cx="608147" cy="523220"/>
          </a:xfrm>
          <a:prstGeom prst="rect">
            <a:avLst/>
          </a:prstGeom>
        </p:spPr>
        <p:txBody>
          <a:bodyPr wrap="square">
            <a:spAutoFit/>
          </a:bodyPr>
          <a:lstStyle/>
          <a:p>
            <a:r>
              <a:rPr lang="en-US" sz="2800" dirty="0">
                <a:solidFill>
                  <a:schemeClr val="accent1"/>
                </a:solidFill>
                <a:latin typeface="Times New Roman" pitchFamily="18" charset="0"/>
                <a:cs typeface="Times New Roman" pitchFamily="18" charset="0"/>
              </a:rPr>
              <a:t>a)</a:t>
            </a:r>
          </a:p>
        </p:txBody>
      </p:sp>
      <p:sp>
        <p:nvSpPr>
          <p:cNvPr id="3" name="Rectangle 2"/>
          <p:cNvSpPr/>
          <p:nvPr/>
        </p:nvSpPr>
        <p:spPr>
          <a:xfrm>
            <a:off x="2266183" y="3088705"/>
            <a:ext cx="8436159" cy="2031325"/>
          </a:xfrm>
          <a:prstGeom prst="rect">
            <a:avLst/>
          </a:prstGeom>
        </p:spPr>
        <p:txBody>
          <a:bodyPr wrap="square">
            <a:spAutoFit/>
          </a:bodyPr>
          <a:lstStyle/>
          <a:p>
            <a:pPr>
              <a:lnSpc>
                <a:spcPct val="150000"/>
              </a:lnSpc>
            </a:pPr>
            <a:r>
              <a:rPr lang="en-US" sz="2800" dirty="0">
                <a:latin typeface="Arial" pitchFamily="34" charset="0"/>
                <a:cs typeface="Arial" pitchFamily="34" charset="0"/>
              </a:rPr>
              <a:t>- </a:t>
            </a:r>
            <a:r>
              <a:rPr lang="en-US" sz="2800" dirty="0" err="1">
                <a:latin typeface="Arial" pitchFamily="34" charset="0"/>
                <a:cs typeface="Arial" pitchFamily="34" charset="0"/>
              </a:rPr>
              <a:t>Tổ</a:t>
            </a:r>
            <a:r>
              <a:rPr lang="en-US" sz="2800" dirty="0">
                <a:latin typeface="Arial" pitchFamily="34" charset="0"/>
                <a:cs typeface="Arial" pitchFamily="34" charset="0"/>
              </a:rPr>
              <a:t> 1 </a:t>
            </a:r>
            <a:r>
              <a:rPr lang="en-US" sz="2800" dirty="0" err="1">
                <a:latin typeface="Arial" pitchFamily="34" charset="0"/>
                <a:cs typeface="Arial" pitchFamily="34" charset="0"/>
              </a:rPr>
              <a:t>có</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a:t>
            </a:r>
            <a:r>
              <a:rPr lang="en-US" sz="2800" dirty="0" err="1">
                <a:latin typeface="Arial" pitchFamily="34" charset="0"/>
                <a:cs typeface="Arial" pitchFamily="34" charset="0"/>
              </a:rPr>
              <a:t>người</a:t>
            </a:r>
            <a:r>
              <a:rPr lang="en-US" sz="2800" dirty="0">
                <a:latin typeface="Arial" pitchFamily="34" charset="0"/>
                <a:cs typeface="Arial" pitchFamily="34" charset="0"/>
              </a:rPr>
              <a:t> </a:t>
            </a:r>
            <a:r>
              <a:rPr lang="en-US" sz="2800" dirty="0" err="1">
                <a:latin typeface="Arial" pitchFamily="34" charset="0"/>
                <a:cs typeface="Arial" pitchFamily="34" charset="0"/>
              </a:rPr>
              <a:t>là</a:t>
            </a:r>
            <a:r>
              <a:rPr lang="en-US" sz="2800">
                <a:latin typeface="Arial" pitchFamily="34" charset="0"/>
                <a:cs typeface="Arial" pitchFamily="34" charset="0"/>
              </a:rPr>
              <a:t>: </a:t>
            </a:r>
            <a:r>
              <a:rPr lang="en-US" sz="2800" b="1">
                <a:solidFill>
                  <a:srgbClr val="00B050"/>
                </a:solidFill>
                <a:latin typeface="Arial" pitchFamily="34" charset="0"/>
                <a:cs typeface="Arial" pitchFamily="34" charset="0"/>
              </a:rPr>
              <a:t>8 </a:t>
            </a:r>
            <a:r>
              <a:rPr lang="en-US" sz="2800" b="1" dirty="0">
                <a:solidFill>
                  <a:srgbClr val="00B050"/>
                </a:solidFill>
                <a:latin typeface="Arial" pitchFamily="34" charset="0"/>
                <a:cs typeface="Arial" pitchFamily="34" charset="0"/>
              </a:rPr>
              <a:t>+ 3 + 1 = 12</a:t>
            </a:r>
            <a:r>
              <a:rPr lang="en-US" sz="2800" dirty="0">
                <a:solidFill>
                  <a:srgbClr val="00B050"/>
                </a:solidFill>
                <a:latin typeface="Arial" pitchFamily="34" charset="0"/>
                <a:cs typeface="Arial" pitchFamily="34" charset="0"/>
              </a:rPr>
              <a:t> (</a:t>
            </a:r>
            <a:r>
              <a:rPr lang="en-US" sz="2800" dirty="0" err="1">
                <a:solidFill>
                  <a:srgbClr val="00B050"/>
                </a:solidFill>
                <a:latin typeface="Arial" pitchFamily="34" charset="0"/>
                <a:cs typeface="Arial" pitchFamily="34" charset="0"/>
              </a:rPr>
              <a:t>người</a:t>
            </a:r>
            <a:r>
              <a:rPr lang="en-US" sz="2800" dirty="0">
                <a:solidFill>
                  <a:srgbClr val="00B050"/>
                </a:solidFill>
                <a:latin typeface="Arial" pitchFamily="34" charset="0"/>
                <a:cs typeface="Arial" pitchFamily="34" charset="0"/>
              </a:rPr>
              <a:t>)</a:t>
            </a:r>
            <a:endParaRPr lang="vi-VN" sz="2800" dirty="0">
              <a:solidFill>
                <a:srgbClr val="00B050"/>
              </a:solidFill>
              <a:latin typeface="Arial" pitchFamily="34" charset="0"/>
              <a:cs typeface="Arial" pitchFamily="34" charset="0"/>
            </a:endParaRPr>
          </a:p>
          <a:p>
            <a:pPr>
              <a:lnSpc>
                <a:spcPct val="150000"/>
              </a:lnSpc>
            </a:pPr>
            <a:r>
              <a:rPr lang="en-US" sz="2800" dirty="0">
                <a:latin typeface="Arial" pitchFamily="34" charset="0"/>
                <a:cs typeface="Arial" pitchFamily="34" charset="0"/>
              </a:rPr>
              <a:t>- </a:t>
            </a:r>
            <a:r>
              <a:rPr lang="en-US" sz="2800" dirty="0" err="1">
                <a:latin typeface="Arial" pitchFamily="34" charset="0"/>
                <a:cs typeface="Arial" pitchFamily="34" charset="0"/>
              </a:rPr>
              <a:t>Tổ</a:t>
            </a:r>
            <a:r>
              <a:rPr lang="en-US" sz="2800" dirty="0">
                <a:latin typeface="Arial" pitchFamily="34" charset="0"/>
                <a:cs typeface="Arial" pitchFamily="34" charset="0"/>
              </a:rPr>
              <a:t> 2 </a:t>
            </a:r>
            <a:r>
              <a:rPr lang="en-US" sz="2800" dirty="0" err="1">
                <a:latin typeface="Arial" pitchFamily="34" charset="0"/>
                <a:cs typeface="Arial" pitchFamily="34" charset="0"/>
              </a:rPr>
              <a:t>có</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a:t>
            </a:r>
            <a:r>
              <a:rPr lang="en-US" sz="2800" err="1">
                <a:latin typeface="Arial" pitchFamily="34" charset="0"/>
                <a:cs typeface="Arial" pitchFamily="34" charset="0"/>
              </a:rPr>
              <a:t>người</a:t>
            </a:r>
            <a:r>
              <a:rPr lang="en-US" sz="2800">
                <a:latin typeface="Arial" pitchFamily="34" charset="0"/>
                <a:cs typeface="Arial" pitchFamily="34" charset="0"/>
              </a:rPr>
              <a:t> là: </a:t>
            </a:r>
            <a:r>
              <a:rPr lang="en-US" sz="2800" b="1">
                <a:solidFill>
                  <a:srgbClr val="00B050"/>
                </a:solidFill>
                <a:latin typeface="Arial" pitchFamily="34" charset="0"/>
                <a:cs typeface="Arial" pitchFamily="34" charset="0"/>
              </a:rPr>
              <a:t>9 </a:t>
            </a:r>
            <a:r>
              <a:rPr lang="en-US" sz="2800" b="1" dirty="0">
                <a:solidFill>
                  <a:srgbClr val="00B050"/>
                </a:solidFill>
                <a:latin typeface="Arial" pitchFamily="34" charset="0"/>
                <a:cs typeface="Arial" pitchFamily="34" charset="0"/>
              </a:rPr>
              <a:t>+ 2 + 1 = 12 </a:t>
            </a:r>
            <a:r>
              <a:rPr lang="en-US" sz="2800" dirty="0">
                <a:solidFill>
                  <a:srgbClr val="00B050"/>
                </a:solidFill>
                <a:latin typeface="Arial" pitchFamily="34" charset="0"/>
                <a:cs typeface="Arial" pitchFamily="34" charset="0"/>
              </a:rPr>
              <a:t>(</a:t>
            </a:r>
            <a:r>
              <a:rPr lang="en-US" sz="2800" dirty="0" err="1">
                <a:solidFill>
                  <a:srgbClr val="00B050"/>
                </a:solidFill>
                <a:latin typeface="Arial" pitchFamily="34" charset="0"/>
                <a:cs typeface="Arial" pitchFamily="34" charset="0"/>
              </a:rPr>
              <a:t>người</a:t>
            </a:r>
            <a:r>
              <a:rPr lang="en-US" sz="2800" dirty="0">
                <a:solidFill>
                  <a:srgbClr val="00B050"/>
                </a:solidFill>
                <a:latin typeface="Arial" pitchFamily="34" charset="0"/>
                <a:cs typeface="Arial" pitchFamily="34" charset="0"/>
              </a:rPr>
              <a:t>)</a:t>
            </a:r>
            <a:endParaRPr lang="vi-VN" sz="2800" dirty="0">
              <a:solidFill>
                <a:srgbClr val="00B050"/>
              </a:solidFill>
              <a:latin typeface="Arial" pitchFamily="34" charset="0"/>
              <a:cs typeface="Arial" pitchFamily="34" charset="0"/>
            </a:endParaRPr>
          </a:p>
          <a:p>
            <a:pPr>
              <a:lnSpc>
                <a:spcPct val="150000"/>
              </a:lnSpc>
            </a:pPr>
            <a:r>
              <a:rPr lang="en-US" sz="2800" dirty="0">
                <a:latin typeface="Arial" pitchFamily="34" charset="0"/>
                <a:cs typeface="Arial" pitchFamily="34" charset="0"/>
              </a:rPr>
              <a:t>- </a:t>
            </a:r>
            <a:r>
              <a:rPr lang="en-US" sz="2800" dirty="0" err="1">
                <a:latin typeface="Arial" pitchFamily="34" charset="0"/>
                <a:cs typeface="Arial" pitchFamily="34" charset="0"/>
              </a:rPr>
              <a:t>Tổ</a:t>
            </a:r>
            <a:r>
              <a:rPr lang="en-US" sz="2800" dirty="0">
                <a:latin typeface="Arial" pitchFamily="34" charset="0"/>
                <a:cs typeface="Arial" pitchFamily="34" charset="0"/>
              </a:rPr>
              <a:t> 3 </a:t>
            </a:r>
            <a:r>
              <a:rPr lang="en-US" sz="2800" dirty="0" err="1">
                <a:latin typeface="Arial" pitchFamily="34" charset="0"/>
                <a:cs typeface="Arial" pitchFamily="34" charset="0"/>
              </a:rPr>
              <a:t>có</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a:t>
            </a:r>
            <a:r>
              <a:rPr lang="en-US" sz="2800" dirty="0" err="1">
                <a:latin typeface="Arial" pitchFamily="34" charset="0"/>
                <a:cs typeface="Arial" pitchFamily="34" charset="0"/>
              </a:rPr>
              <a:t>người</a:t>
            </a:r>
            <a:r>
              <a:rPr lang="en-US" sz="2800" dirty="0">
                <a:latin typeface="Arial" pitchFamily="34" charset="0"/>
                <a:cs typeface="Arial" pitchFamily="34" charset="0"/>
              </a:rPr>
              <a:t> </a:t>
            </a:r>
            <a:r>
              <a:rPr lang="en-US" sz="2800" dirty="0" err="1">
                <a:latin typeface="Arial" pitchFamily="34" charset="0"/>
                <a:cs typeface="Arial" pitchFamily="34" charset="0"/>
              </a:rPr>
              <a:t>là</a:t>
            </a:r>
            <a:r>
              <a:rPr lang="en-US" sz="2800">
                <a:latin typeface="Arial" pitchFamily="34" charset="0"/>
                <a:cs typeface="Arial" pitchFamily="34" charset="0"/>
              </a:rPr>
              <a:t>: </a:t>
            </a:r>
            <a:r>
              <a:rPr lang="en-US" sz="2800" b="1">
                <a:solidFill>
                  <a:srgbClr val="00B050"/>
                </a:solidFill>
                <a:latin typeface="Arial" pitchFamily="34" charset="0"/>
                <a:cs typeface="Arial" pitchFamily="34" charset="0"/>
              </a:rPr>
              <a:t>7 </a:t>
            </a:r>
            <a:r>
              <a:rPr lang="en-US" sz="2800" b="1" dirty="0">
                <a:solidFill>
                  <a:srgbClr val="00B050"/>
                </a:solidFill>
                <a:latin typeface="Arial" pitchFamily="34" charset="0"/>
                <a:cs typeface="Arial" pitchFamily="34" charset="0"/>
              </a:rPr>
              <a:t>+ 4 + 1 = 12 </a:t>
            </a:r>
            <a:r>
              <a:rPr lang="en-US" sz="2800" dirty="0">
                <a:solidFill>
                  <a:srgbClr val="00B050"/>
                </a:solidFill>
                <a:latin typeface="Arial" pitchFamily="34" charset="0"/>
                <a:cs typeface="Arial" pitchFamily="34" charset="0"/>
              </a:rPr>
              <a:t>(</a:t>
            </a:r>
            <a:r>
              <a:rPr lang="en-US" sz="2800" dirty="0" err="1">
                <a:solidFill>
                  <a:srgbClr val="00B050"/>
                </a:solidFill>
                <a:latin typeface="Arial" pitchFamily="34" charset="0"/>
                <a:cs typeface="Arial" pitchFamily="34" charset="0"/>
              </a:rPr>
              <a:t>người</a:t>
            </a:r>
            <a:r>
              <a:rPr lang="en-US" sz="2800" dirty="0">
                <a:solidFill>
                  <a:srgbClr val="00B050"/>
                </a:solidFill>
                <a:latin typeface="Arial" pitchFamily="34" charset="0"/>
                <a:cs typeface="Arial" pitchFamily="34" charset="0"/>
              </a:rPr>
              <a:t>)</a:t>
            </a:r>
            <a:endParaRPr lang="vi-VN" sz="2800" dirty="0">
              <a:solidFill>
                <a:srgbClr val="00B050"/>
              </a:solidFill>
              <a:latin typeface="Arial" pitchFamily="34" charset="0"/>
              <a:cs typeface="Arial" pitchFamily="34" charset="0"/>
            </a:endParaRPr>
          </a:p>
        </p:txBody>
      </p:sp>
      <p:sp>
        <p:nvSpPr>
          <p:cNvPr id="4" name="Rectangle 3"/>
          <p:cNvSpPr/>
          <p:nvPr/>
        </p:nvSpPr>
        <p:spPr>
          <a:xfrm>
            <a:off x="2536644" y="5120030"/>
            <a:ext cx="5498621" cy="523220"/>
          </a:xfrm>
          <a:prstGeom prst="rect">
            <a:avLst/>
          </a:prstGeom>
        </p:spPr>
        <p:txBody>
          <a:bodyPr wrap="none">
            <a:spAutoFit/>
          </a:bodyPr>
          <a:lstStyle/>
          <a:p>
            <a:r>
              <a:rPr lang="en-US" sz="2800" dirty="0" err="1">
                <a:latin typeface="Arial" pitchFamily="34" charset="0"/>
                <a:cs typeface="Arial" pitchFamily="34" charset="0"/>
              </a:rPr>
              <a:t>Vậy</a:t>
            </a:r>
            <a:r>
              <a:rPr lang="en-US" sz="2800" dirty="0">
                <a:latin typeface="Arial" pitchFamily="34" charset="0"/>
                <a:cs typeface="Arial" pitchFamily="34" charset="0"/>
              </a:rPr>
              <a:t> </a:t>
            </a:r>
            <a:r>
              <a:rPr lang="en-US" sz="2800" dirty="0" err="1">
                <a:latin typeface="Arial" pitchFamily="34" charset="0"/>
                <a:cs typeface="Arial" pitchFamily="34" charset="0"/>
              </a:rPr>
              <a:t>mỗi</a:t>
            </a:r>
            <a:r>
              <a:rPr lang="en-US" sz="2800" dirty="0">
                <a:latin typeface="Arial" pitchFamily="34" charset="0"/>
                <a:cs typeface="Arial" pitchFamily="34" charset="0"/>
              </a:rPr>
              <a:t> </a:t>
            </a:r>
            <a:r>
              <a:rPr lang="en-US" sz="2800" dirty="0" err="1">
                <a:latin typeface="Arial" pitchFamily="34" charset="0"/>
                <a:cs typeface="Arial" pitchFamily="34" charset="0"/>
              </a:rPr>
              <a:t>tổ</a:t>
            </a:r>
            <a:r>
              <a:rPr lang="en-US" sz="2800" dirty="0">
                <a:latin typeface="Arial" pitchFamily="34" charset="0"/>
                <a:cs typeface="Arial" pitchFamily="34" charset="0"/>
              </a:rPr>
              <a:t> </a:t>
            </a:r>
            <a:r>
              <a:rPr lang="en-US" sz="2800" dirty="0" err="1">
                <a:latin typeface="Arial" pitchFamily="34" charset="0"/>
                <a:cs typeface="Arial" pitchFamily="34" charset="0"/>
              </a:rPr>
              <a:t>lao</a:t>
            </a:r>
            <a:r>
              <a:rPr lang="en-US" sz="2800" dirty="0">
                <a:latin typeface="Arial" pitchFamily="34" charset="0"/>
                <a:cs typeface="Arial" pitchFamily="34" charset="0"/>
              </a:rPr>
              <a:t> </a:t>
            </a:r>
            <a:r>
              <a:rPr lang="en-US" sz="2800" dirty="0" err="1">
                <a:latin typeface="Arial" pitchFamily="34" charset="0"/>
                <a:cs typeface="Arial" pitchFamily="34" charset="0"/>
              </a:rPr>
              <a:t>động</a:t>
            </a:r>
            <a:r>
              <a:rPr lang="en-US" sz="2800" dirty="0">
                <a:latin typeface="Arial" pitchFamily="34" charset="0"/>
                <a:cs typeface="Arial" pitchFamily="34" charset="0"/>
              </a:rPr>
              <a:t> </a:t>
            </a:r>
            <a:r>
              <a:rPr lang="en-US" sz="2800" dirty="0" err="1">
                <a:latin typeface="Arial" pitchFamily="34" charset="0"/>
                <a:cs typeface="Arial" pitchFamily="34" charset="0"/>
              </a:rPr>
              <a:t>có</a:t>
            </a:r>
            <a:r>
              <a:rPr lang="en-US" sz="2800" dirty="0">
                <a:latin typeface="Arial" pitchFamily="34" charset="0"/>
                <a:cs typeface="Arial" pitchFamily="34" charset="0"/>
              </a:rPr>
              <a:t> 12 </a:t>
            </a:r>
            <a:r>
              <a:rPr lang="en-US" sz="2800" dirty="0" err="1">
                <a:latin typeface="Arial" pitchFamily="34" charset="0"/>
                <a:cs typeface="Arial" pitchFamily="34" charset="0"/>
              </a:rPr>
              <a:t>người</a:t>
            </a:r>
            <a:r>
              <a:rPr lang="en-US" sz="2800" dirty="0">
                <a:latin typeface="Arial" pitchFamily="34" charset="0"/>
                <a:cs typeface="Arial" pitchFamily="34" charset="0"/>
              </a:rPr>
              <a:t> </a:t>
            </a:r>
            <a:endParaRPr lang="vi-VN" sz="2800" dirty="0">
              <a:latin typeface="Arial" pitchFamily="34" charset="0"/>
              <a:cs typeface="Arial" pitchFamily="34" charset="0"/>
            </a:endParaRPr>
          </a:p>
        </p:txBody>
      </p:sp>
      <p:sp>
        <p:nvSpPr>
          <p:cNvPr id="14" name="Rounded Rectangle 13"/>
          <p:cNvSpPr/>
          <p:nvPr/>
        </p:nvSpPr>
        <p:spPr>
          <a:xfrm rot="5400000">
            <a:off x="8592916" y="3112962"/>
            <a:ext cx="6154854" cy="462753"/>
          </a:xfrm>
          <a:prstGeom prst="roundRect">
            <a:avLst/>
          </a:prstGeom>
          <a:solidFill>
            <a:srgbClr val="28AE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FF00"/>
                </a:solidFill>
                <a:latin typeface="Arial" pitchFamily="34" charset="0"/>
                <a:cs typeface="Arial" pitchFamily="34" charset="0"/>
              </a:rPr>
              <a:t>HOẠT ĐỘNG HÌNH THÀNH KIẾN THỨC</a:t>
            </a:r>
            <a:endParaRPr lang="vi-VN" sz="2400" b="1" dirty="0">
              <a:solidFill>
                <a:srgbClr val="FFFF00"/>
              </a:solidFill>
              <a:latin typeface="Arial" pitchFamily="34" charset="0"/>
              <a:cs typeface="Arial" pitchFamily="34"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469707900"/>
              </p:ext>
            </p:extLst>
          </p:nvPr>
        </p:nvGraphicFramePr>
        <p:xfrm>
          <a:off x="3336459" y="925426"/>
          <a:ext cx="5689605" cy="2072640"/>
        </p:xfrm>
        <a:graphic>
          <a:graphicData uri="http://schemas.openxmlformats.org/drawingml/2006/table">
            <a:tbl>
              <a:tblPr firstRow="1" bandRow="1">
                <a:tableStyleId>{00A15C55-8517-42AA-B614-E9B94910E393}</a:tableStyleId>
              </a:tblPr>
              <a:tblGrid>
                <a:gridCol w="1137921">
                  <a:extLst>
                    <a:ext uri="{9D8B030D-6E8A-4147-A177-3AD203B41FA5}">
                      <a16:colId xmlns:a16="http://schemas.microsoft.com/office/drawing/2014/main" val="20000"/>
                    </a:ext>
                  </a:extLst>
                </a:gridCol>
                <a:gridCol w="1137921">
                  <a:extLst>
                    <a:ext uri="{9D8B030D-6E8A-4147-A177-3AD203B41FA5}">
                      <a16:colId xmlns:a16="http://schemas.microsoft.com/office/drawing/2014/main" val="20001"/>
                    </a:ext>
                  </a:extLst>
                </a:gridCol>
                <a:gridCol w="1137921">
                  <a:extLst>
                    <a:ext uri="{9D8B030D-6E8A-4147-A177-3AD203B41FA5}">
                      <a16:colId xmlns:a16="http://schemas.microsoft.com/office/drawing/2014/main" val="20002"/>
                    </a:ext>
                  </a:extLst>
                </a:gridCol>
                <a:gridCol w="1137921">
                  <a:extLst>
                    <a:ext uri="{9D8B030D-6E8A-4147-A177-3AD203B41FA5}">
                      <a16:colId xmlns:a16="http://schemas.microsoft.com/office/drawing/2014/main" val="20003"/>
                    </a:ext>
                  </a:extLst>
                </a:gridCol>
                <a:gridCol w="1137921">
                  <a:extLst>
                    <a:ext uri="{9D8B030D-6E8A-4147-A177-3AD203B41FA5}">
                      <a16:colId xmlns:a16="http://schemas.microsoft.com/office/drawing/2014/main" val="20004"/>
                    </a:ext>
                  </a:extLst>
                </a:gridCol>
              </a:tblGrid>
              <a:tr h="370840">
                <a:tc rowSpan="4">
                  <a:txBody>
                    <a:bodyPr/>
                    <a:lstStyle/>
                    <a:p>
                      <a:pPr algn="ctr"/>
                      <a:r>
                        <a:rPr lang="en-US" sz="2800" dirty="0" err="1">
                          <a:solidFill>
                            <a:schemeClr val="tx1"/>
                          </a:solidFill>
                          <a:latin typeface="Arial" pitchFamily="34" charset="0"/>
                          <a:cs typeface="Arial" pitchFamily="34" charset="0"/>
                        </a:rPr>
                        <a:t>Đội</a:t>
                      </a:r>
                      <a:endParaRPr lang="en-US" sz="28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2800" dirty="0" err="1">
                          <a:latin typeface="Arial" pitchFamily="34" charset="0"/>
                          <a:cs typeface="Arial" pitchFamily="34" charset="0"/>
                        </a:rPr>
                        <a:t>Tổ</a:t>
                      </a:r>
                      <a:endParaRPr lang="vi-VN" sz="2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err="1">
                          <a:latin typeface="Arial" pitchFamily="34" charset="0"/>
                          <a:cs typeface="Arial" pitchFamily="34" charset="0"/>
                        </a:rPr>
                        <a:t>Giỏi</a:t>
                      </a:r>
                      <a:endParaRPr lang="vi-VN" sz="2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err="1">
                          <a:latin typeface="Arial" pitchFamily="34" charset="0"/>
                          <a:cs typeface="Arial" pitchFamily="34" charset="0"/>
                        </a:rPr>
                        <a:t>Khá</a:t>
                      </a:r>
                      <a:endParaRPr lang="vi-VN" sz="2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err="1">
                          <a:latin typeface="Arial" pitchFamily="34" charset="0"/>
                          <a:cs typeface="Arial" pitchFamily="34" charset="0"/>
                        </a:rPr>
                        <a:t>Đạt</a:t>
                      </a:r>
                      <a:endParaRPr lang="vi-VN" sz="2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vMerge="1">
                  <a:txBody>
                    <a:bodyPr/>
                    <a:lstStyle/>
                    <a:p>
                      <a:pPr algn="ctr"/>
                      <a:endParaRPr lang="vi-VN" sz="2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err="1">
                          <a:latin typeface="Arial" pitchFamily="34" charset="0"/>
                          <a:cs typeface="Arial" pitchFamily="34" charset="0"/>
                        </a:rPr>
                        <a:t>Tổ</a:t>
                      </a:r>
                      <a:r>
                        <a:rPr lang="en-US" sz="2800" baseline="0" dirty="0">
                          <a:latin typeface="Arial" pitchFamily="34" charset="0"/>
                          <a:cs typeface="Arial" pitchFamily="34" charset="0"/>
                        </a:rPr>
                        <a:t> 1</a:t>
                      </a:r>
                      <a:endParaRPr lang="vi-VN" sz="2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latin typeface="Arial" pitchFamily="34" charset="0"/>
                          <a:cs typeface="Arial" pitchFamily="34" charset="0"/>
                        </a:rPr>
                        <a:t>8</a:t>
                      </a:r>
                      <a:endParaRPr lang="vi-VN" sz="2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latin typeface="Arial" pitchFamily="34" charset="0"/>
                          <a:cs typeface="Arial" pitchFamily="34" charset="0"/>
                        </a:rPr>
                        <a:t>3</a:t>
                      </a:r>
                      <a:endParaRPr lang="vi-VN" sz="2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latin typeface="Arial" pitchFamily="34" charset="0"/>
                          <a:cs typeface="Arial" pitchFamily="34" charset="0"/>
                        </a:rPr>
                        <a:t>1</a:t>
                      </a:r>
                      <a:endParaRPr lang="vi-VN" sz="2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vMerge="1">
                  <a:txBody>
                    <a:bodyPr/>
                    <a:lstStyle/>
                    <a:p>
                      <a:pPr algn="ctr"/>
                      <a:endParaRPr lang="vi-VN" sz="2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err="1">
                          <a:latin typeface="Arial" pitchFamily="34" charset="0"/>
                          <a:cs typeface="Arial" pitchFamily="34" charset="0"/>
                        </a:rPr>
                        <a:t>Tổ</a:t>
                      </a:r>
                      <a:r>
                        <a:rPr lang="en-US" sz="2800" baseline="0" dirty="0">
                          <a:latin typeface="Arial" pitchFamily="34" charset="0"/>
                          <a:cs typeface="Arial" pitchFamily="34" charset="0"/>
                        </a:rPr>
                        <a:t> 2</a:t>
                      </a:r>
                      <a:endParaRPr lang="vi-VN" sz="2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latin typeface="Arial" pitchFamily="34" charset="0"/>
                          <a:cs typeface="Arial" pitchFamily="34" charset="0"/>
                        </a:rPr>
                        <a:t>9</a:t>
                      </a:r>
                      <a:endParaRPr lang="vi-VN" sz="2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latin typeface="Arial" pitchFamily="34" charset="0"/>
                          <a:cs typeface="Arial" pitchFamily="34" charset="0"/>
                        </a:rPr>
                        <a:t>2</a:t>
                      </a:r>
                      <a:endParaRPr lang="vi-VN" sz="2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latin typeface="Arial" pitchFamily="34" charset="0"/>
                          <a:cs typeface="Arial" pitchFamily="34" charset="0"/>
                        </a:rPr>
                        <a:t>1</a:t>
                      </a:r>
                      <a:endParaRPr lang="vi-VN" sz="2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vMerge="1">
                  <a:txBody>
                    <a:bodyPr/>
                    <a:lstStyle/>
                    <a:p>
                      <a:pPr algn="ctr"/>
                      <a:endParaRPr lang="vi-VN" sz="2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err="1">
                          <a:latin typeface="Arial" pitchFamily="34" charset="0"/>
                          <a:cs typeface="Arial" pitchFamily="34" charset="0"/>
                        </a:rPr>
                        <a:t>Tổ</a:t>
                      </a:r>
                      <a:r>
                        <a:rPr lang="en-US" sz="2800" baseline="0" dirty="0">
                          <a:latin typeface="Arial" pitchFamily="34" charset="0"/>
                          <a:cs typeface="Arial" pitchFamily="34" charset="0"/>
                        </a:rPr>
                        <a:t> 3</a:t>
                      </a:r>
                      <a:endParaRPr lang="vi-VN" sz="2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latin typeface="Arial" pitchFamily="34" charset="0"/>
                          <a:cs typeface="Arial" pitchFamily="34" charset="0"/>
                        </a:rPr>
                        <a:t>7</a:t>
                      </a:r>
                      <a:endParaRPr lang="vi-VN" sz="2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latin typeface="Arial" pitchFamily="34" charset="0"/>
                          <a:cs typeface="Arial" pitchFamily="34" charset="0"/>
                        </a:rPr>
                        <a:t>4</a:t>
                      </a:r>
                      <a:endParaRPr lang="vi-VN" sz="2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latin typeface="Arial" pitchFamily="34" charset="0"/>
                          <a:cs typeface="Arial" pitchFamily="34" charset="0"/>
                        </a:rPr>
                        <a:t>1</a:t>
                      </a:r>
                      <a:endParaRPr lang="vi-VN" sz="2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pic>
        <p:nvPicPr>
          <p:cNvPr id="11" name="Picture 10">
            <a:extLst>
              <a:ext uri="{FF2B5EF4-FFF2-40B4-BE49-F238E27FC236}">
                <a16:creationId xmlns:a16="http://schemas.microsoft.com/office/drawing/2014/main" id="{453B174F-EE32-44C0-AEBD-2414C6D6BB2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8819"/>
          <a:stretch/>
        </p:blipFill>
        <p:spPr>
          <a:xfrm>
            <a:off x="-235371" y="723900"/>
            <a:ext cx="2035111" cy="1723086"/>
          </a:xfrm>
          <a:prstGeom prst="rect">
            <a:avLst/>
          </a:prstGeom>
        </p:spPr>
      </p:pic>
      <p:sp>
        <p:nvSpPr>
          <p:cNvPr id="12" name="Rectangle 2">
            <a:extLst>
              <a:ext uri="{FF2B5EF4-FFF2-40B4-BE49-F238E27FC236}">
                <a16:creationId xmlns:a16="http://schemas.microsoft.com/office/drawing/2014/main" id="{45D60562-028E-4B92-BB2B-E55173015A53}"/>
              </a:ext>
            </a:extLst>
          </p:cNvPr>
          <p:cNvSpPr/>
          <p:nvPr/>
        </p:nvSpPr>
        <p:spPr>
          <a:xfrm>
            <a:off x="112542" y="85093"/>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2302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4652" y="382635"/>
            <a:ext cx="3342334" cy="523220"/>
          </a:xfrm>
          <a:prstGeom prst="rect">
            <a:avLst/>
          </a:prstGeom>
          <a:solidFill>
            <a:schemeClr val="accent4">
              <a:lumMod val="20000"/>
              <a:lumOff val="80000"/>
            </a:schemeClr>
          </a:solidFill>
          <a:ln>
            <a:solidFill>
              <a:srgbClr val="FFFF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sz="2800" b="1" dirty="0" err="1">
                <a:solidFill>
                  <a:schemeClr val="accent1">
                    <a:lumMod val="75000"/>
                  </a:schemeClr>
                </a:solidFill>
                <a:latin typeface="Arial" panose="020B0604020202020204" pitchFamily="34" charset="0"/>
                <a:cs typeface="Arial" panose="020B0604020202020204" pitchFamily="34" charset="0"/>
              </a:rPr>
              <a:t>Ví</a:t>
            </a:r>
            <a:r>
              <a:rPr lang="en-US" sz="2800" b="1" dirty="0">
                <a:solidFill>
                  <a:schemeClr val="accent1">
                    <a:lumMod val="75000"/>
                  </a:schemeClr>
                </a:solidFill>
                <a:latin typeface="Arial" panose="020B0604020202020204" pitchFamily="34" charset="0"/>
                <a:cs typeface="Arial" panose="020B0604020202020204" pitchFamily="34" charset="0"/>
              </a:rPr>
              <a:t> </a:t>
            </a:r>
            <a:r>
              <a:rPr lang="en-US" sz="2800" b="1" dirty="0" err="1">
                <a:solidFill>
                  <a:schemeClr val="accent1">
                    <a:lumMod val="75000"/>
                  </a:schemeClr>
                </a:solidFill>
                <a:latin typeface="Arial" panose="020B0604020202020204" pitchFamily="34" charset="0"/>
                <a:cs typeface="Arial" panose="020B0604020202020204" pitchFamily="34" charset="0"/>
              </a:rPr>
              <a:t>dụ</a:t>
            </a:r>
            <a:r>
              <a:rPr lang="en-US" sz="2800" b="1" dirty="0">
                <a:solidFill>
                  <a:schemeClr val="accent1">
                    <a:lumMod val="75000"/>
                  </a:schemeClr>
                </a:solidFill>
                <a:latin typeface="Arial" panose="020B0604020202020204" pitchFamily="34" charset="0"/>
                <a:cs typeface="Arial" panose="020B0604020202020204" pitchFamily="34" charset="0"/>
              </a:rPr>
              <a:t> 3: (SGK-T5</a:t>
            </a:r>
            <a:r>
              <a:rPr lang="en-US" sz="2800" dirty="0">
                <a:solidFill>
                  <a:schemeClr val="accent1">
                    <a:lumMod val="75000"/>
                  </a:schemeClr>
                </a:solidFill>
                <a:latin typeface="Arial" panose="020B0604020202020204" pitchFamily="34" charset="0"/>
                <a:cs typeface="Arial" panose="020B0604020202020204" pitchFamily="34" charset="0"/>
              </a:rPr>
              <a:t>)</a:t>
            </a:r>
            <a:endParaRPr lang="vi-VN" sz="2800" dirty="0">
              <a:solidFill>
                <a:schemeClr val="accent1">
                  <a:lumMod val="75000"/>
                </a:schemeClr>
              </a:solidFill>
              <a:latin typeface="Arial" panose="020B0604020202020204" pitchFamily="34" charset="0"/>
              <a:cs typeface="Arial" panose="020B0604020202020204" pitchFamily="34" charset="0"/>
            </a:endParaRPr>
          </a:p>
        </p:txBody>
      </p:sp>
      <p:sp>
        <p:nvSpPr>
          <p:cNvPr id="7" name="Rectangle 3"/>
          <p:cNvSpPr>
            <a:spLocks noChangeArrowheads="1"/>
          </p:cNvSpPr>
          <p:nvPr/>
        </p:nvSpPr>
        <p:spPr bwMode="auto">
          <a:xfrm>
            <a:off x="5953974" y="570012"/>
            <a:ext cx="28405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panose="020B0604020202020204" pitchFamily="34" charset="0"/>
                <a:ea typeface="Calibri" pitchFamily="34" charset="0"/>
                <a:cs typeface="Arial" panose="020B0604020202020204"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6" name="Rectangle 9"/>
          <p:cNvSpPr>
            <a:spLocks noChangeArrowheads="1"/>
          </p:cNvSpPr>
          <p:nvPr/>
        </p:nvSpPr>
        <p:spPr bwMode="auto">
          <a:xfrm rot="10800000" flipV="1">
            <a:off x="211755" y="1600209"/>
            <a:ext cx="64488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800" dirty="0">
                <a:solidFill>
                  <a:srgbClr val="00B050"/>
                </a:solidFill>
                <a:latin typeface="Arial" panose="020B0604020202020204" pitchFamily="34" charset="0"/>
                <a:ea typeface="Calibri" pitchFamily="34" charset="0"/>
                <a:cs typeface="Arial" panose="020B0604020202020204" pitchFamily="34" charset="0"/>
              </a:rPr>
              <a:t>b</a:t>
            </a:r>
            <a:r>
              <a:rPr kumimoji="0" lang="en-US" sz="2800" b="0" i="0" u="none" strike="noStrike" cap="none" normalizeH="0" baseline="0" dirty="0">
                <a:ln>
                  <a:noFill/>
                </a:ln>
                <a:solidFill>
                  <a:srgbClr val="00B050"/>
                </a:solidFill>
                <a:effectLst/>
                <a:latin typeface="Arial" panose="020B0604020202020204" pitchFamily="34" charset="0"/>
                <a:ea typeface="Calibri" pitchFamily="34" charset="0"/>
                <a:cs typeface="Arial" panose="020B0604020202020204" pitchFamily="34" charset="0"/>
              </a:rPr>
              <a:t>) </a:t>
            </a:r>
            <a:r>
              <a:rPr kumimoji="0" lang="en-US" sz="2800" b="0" i="0" u="none" strike="noStrike" cap="none" normalizeH="0" baseline="0" dirty="0" err="1">
                <a:ln>
                  <a:noFill/>
                </a:ln>
                <a:solidFill>
                  <a:srgbClr val="00B050"/>
                </a:solidFill>
                <a:effectLst/>
                <a:latin typeface="Arial" panose="020B0604020202020204" pitchFamily="34" charset="0"/>
                <a:ea typeface="Calibri" pitchFamily="34" charset="0"/>
                <a:cs typeface="Arial" panose="020B0604020202020204" pitchFamily="34" charset="0"/>
              </a:rPr>
              <a:t>Số</a:t>
            </a:r>
            <a:r>
              <a:rPr kumimoji="0" lang="en-US" sz="2800" b="0" i="0" u="none" strike="noStrike" cap="none" normalizeH="0" baseline="0" dirty="0">
                <a:ln>
                  <a:noFill/>
                </a:ln>
                <a:solidFill>
                  <a:srgbClr val="00B050"/>
                </a:solidFill>
                <a:effectLst/>
                <a:latin typeface="Arial" panose="020B0604020202020204" pitchFamily="34" charset="0"/>
                <a:ea typeface="Calibri" pitchFamily="34" charset="0"/>
                <a:cs typeface="Arial" panose="020B0604020202020204" pitchFamily="34" charset="0"/>
              </a:rPr>
              <a:t> </a:t>
            </a:r>
            <a:r>
              <a:rPr kumimoji="0" lang="en-US" sz="2800" b="0" i="0" u="none" strike="noStrike" cap="none" normalizeH="0" baseline="0" dirty="0" err="1">
                <a:ln>
                  <a:noFill/>
                </a:ln>
                <a:solidFill>
                  <a:srgbClr val="00B050"/>
                </a:solidFill>
                <a:effectLst/>
                <a:latin typeface="Arial" panose="020B0604020202020204" pitchFamily="34" charset="0"/>
                <a:ea typeface="Calibri" pitchFamily="34" charset="0"/>
                <a:cs typeface="Arial" panose="020B0604020202020204" pitchFamily="34" charset="0"/>
              </a:rPr>
              <a:t>người</a:t>
            </a:r>
            <a:r>
              <a:rPr kumimoji="0" lang="en-US" sz="2800" b="0" i="0" u="none" strike="noStrike" cap="none" normalizeH="0" baseline="0" dirty="0">
                <a:ln>
                  <a:noFill/>
                </a:ln>
                <a:solidFill>
                  <a:srgbClr val="00B050"/>
                </a:solidFill>
                <a:effectLst/>
                <a:latin typeface="Arial" panose="020B0604020202020204" pitchFamily="34" charset="0"/>
                <a:ea typeface="Calibri" pitchFamily="34" charset="0"/>
                <a:cs typeface="Arial" panose="020B0604020202020204" pitchFamily="34" charset="0"/>
              </a:rPr>
              <a:t> </a:t>
            </a:r>
            <a:r>
              <a:rPr kumimoji="0" lang="en-US" sz="2800" b="0" i="0" u="none" strike="noStrike" cap="none" normalizeH="0" baseline="0" dirty="0" err="1">
                <a:ln>
                  <a:noFill/>
                </a:ln>
                <a:solidFill>
                  <a:srgbClr val="00B050"/>
                </a:solidFill>
                <a:effectLst/>
                <a:latin typeface="Arial" panose="020B0604020202020204" pitchFamily="34" charset="0"/>
                <a:ea typeface="Calibri" pitchFamily="34" charset="0"/>
                <a:cs typeface="Arial" panose="020B0604020202020204" pitchFamily="34" charset="0"/>
              </a:rPr>
              <a:t>lao</a:t>
            </a:r>
            <a:r>
              <a:rPr kumimoji="0" lang="en-US" sz="2800" b="0" i="0" u="none" strike="noStrike" cap="none" normalizeH="0" baseline="0" dirty="0">
                <a:ln>
                  <a:noFill/>
                </a:ln>
                <a:solidFill>
                  <a:srgbClr val="00B050"/>
                </a:solidFill>
                <a:effectLst/>
                <a:latin typeface="Arial" panose="020B0604020202020204" pitchFamily="34" charset="0"/>
                <a:ea typeface="Calibri" pitchFamily="34" charset="0"/>
                <a:cs typeface="Arial" panose="020B0604020202020204" pitchFamily="34" charset="0"/>
              </a:rPr>
              <a:t> </a:t>
            </a:r>
            <a:r>
              <a:rPr kumimoji="0" lang="en-US" sz="2800" b="0" i="0" u="none" strike="noStrike" cap="none" normalizeH="0" baseline="0" dirty="0" err="1">
                <a:ln>
                  <a:noFill/>
                </a:ln>
                <a:solidFill>
                  <a:srgbClr val="00B050"/>
                </a:solidFill>
                <a:effectLst/>
                <a:latin typeface="Arial" panose="020B0604020202020204" pitchFamily="34" charset="0"/>
                <a:ea typeface="Calibri" pitchFamily="34" charset="0"/>
                <a:cs typeface="Arial" panose="020B0604020202020204" pitchFamily="34" charset="0"/>
              </a:rPr>
              <a:t>động</a:t>
            </a:r>
            <a:r>
              <a:rPr kumimoji="0" lang="en-US" sz="2800" b="0" i="0" u="none" strike="noStrike" cap="none" normalizeH="0" baseline="0" dirty="0">
                <a:ln>
                  <a:noFill/>
                </a:ln>
                <a:solidFill>
                  <a:srgbClr val="00B050"/>
                </a:solidFill>
                <a:effectLst/>
                <a:latin typeface="Arial" panose="020B0604020202020204" pitchFamily="34" charset="0"/>
                <a:ea typeface="Calibri" pitchFamily="34" charset="0"/>
                <a:cs typeface="Arial" panose="020B0604020202020204" pitchFamily="34" charset="0"/>
              </a:rPr>
              <a:t> </a:t>
            </a:r>
            <a:r>
              <a:rPr kumimoji="0" lang="en-US" sz="2800" b="0" i="0" u="none" strike="noStrike" cap="none" normalizeH="0" baseline="0" dirty="0" err="1">
                <a:ln>
                  <a:noFill/>
                </a:ln>
                <a:solidFill>
                  <a:srgbClr val="00B050"/>
                </a:solidFill>
                <a:effectLst/>
                <a:latin typeface="Arial" panose="020B0604020202020204" pitchFamily="34" charset="0"/>
                <a:ea typeface="Calibri" pitchFamily="34" charset="0"/>
                <a:cs typeface="Arial" panose="020B0604020202020204" pitchFamily="34" charset="0"/>
              </a:rPr>
              <a:t>giỏi</a:t>
            </a:r>
            <a:r>
              <a:rPr kumimoji="0" lang="en-US" sz="2800" b="0" i="0" u="none" strike="noStrike" cap="none" normalizeH="0" baseline="0" dirty="0">
                <a:ln>
                  <a:noFill/>
                </a:ln>
                <a:solidFill>
                  <a:srgbClr val="00B050"/>
                </a:solidFill>
                <a:effectLst/>
                <a:latin typeface="Arial" panose="020B0604020202020204" pitchFamily="34" charset="0"/>
                <a:ea typeface="Calibri" pitchFamily="34" charset="0"/>
                <a:cs typeface="Arial" panose="020B0604020202020204" pitchFamily="34" charset="0"/>
              </a:rPr>
              <a:t> </a:t>
            </a:r>
            <a:r>
              <a:rPr kumimoji="0" lang="en-US" sz="2800" b="0" i="0" u="none" strike="noStrike" cap="none" normalizeH="0" baseline="0" dirty="0" err="1">
                <a:ln>
                  <a:noFill/>
                </a:ln>
                <a:solidFill>
                  <a:srgbClr val="00B050"/>
                </a:solidFill>
                <a:effectLst/>
                <a:latin typeface="Arial" panose="020B0604020202020204" pitchFamily="34" charset="0"/>
                <a:ea typeface="Calibri" pitchFamily="34" charset="0"/>
                <a:cs typeface="Arial" panose="020B0604020202020204" pitchFamily="34" charset="0"/>
              </a:rPr>
              <a:t>của</a:t>
            </a:r>
            <a:r>
              <a:rPr kumimoji="0" lang="en-US" sz="2800" b="0" i="0" u="none" strike="noStrike" cap="none" normalizeH="0" baseline="0" dirty="0">
                <a:ln>
                  <a:noFill/>
                </a:ln>
                <a:solidFill>
                  <a:srgbClr val="00B050"/>
                </a:solidFill>
                <a:effectLst/>
                <a:latin typeface="Arial" panose="020B0604020202020204" pitchFamily="34" charset="0"/>
                <a:ea typeface="Calibri" pitchFamily="34" charset="0"/>
                <a:cs typeface="Arial" panose="020B0604020202020204" pitchFamily="34" charset="0"/>
              </a:rPr>
              <a:t> </a:t>
            </a:r>
            <a:r>
              <a:rPr kumimoji="0" lang="en-US" sz="2800" b="0" i="0" u="none" strike="noStrike" cap="none" normalizeH="0" baseline="0" dirty="0" err="1">
                <a:ln>
                  <a:noFill/>
                </a:ln>
                <a:solidFill>
                  <a:srgbClr val="00B050"/>
                </a:solidFill>
                <a:effectLst/>
                <a:latin typeface="Arial" panose="020B0604020202020204" pitchFamily="34" charset="0"/>
                <a:ea typeface="Calibri" pitchFamily="34" charset="0"/>
                <a:cs typeface="Arial" panose="020B0604020202020204" pitchFamily="34" charset="0"/>
              </a:rPr>
              <a:t>cả</a:t>
            </a:r>
            <a:r>
              <a:rPr kumimoji="0" lang="en-US" sz="2800" b="0" i="0" u="none" strike="noStrike" cap="none" normalizeH="0" baseline="0" dirty="0">
                <a:ln>
                  <a:noFill/>
                </a:ln>
                <a:solidFill>
                  <a:srgbClr val="00B050"/>
                </a:solidFill>
                <a:effectLst/>
                <a:latin typeface="Arial" panose="020B0604020202020204" pitchFamily="34" charset="0"/>
                <a:ea typeface="Calibri" pitchFamily="34" charset="0"/>
                <a:cs typeface="Arial" panose="020B0604020202020204" pitchFamily="34" charset="0"/>
              </a:rPr>
              <a:t> </a:t>
            </a:r>
            <a:r>
              <a:rPr kumimoji="0" lang="en-US" sz="2800" b="0" i="0" u="none" strike="noStrike" cap="none" normalizeH="0" baseline="0" dirty="0" err="1">
                <a:ln>
                  <a:noFill/>
                </a:ln>
                <a:solidFill>
                  <a:srgbClr val="00B050"/>
                </a:solidFill>
                <a:effectLst/>
                <a:latin typeface="Arial" panose="020B0604020202020204" pitchFamily="34" charset="0"/>
                <a:ea typeface="Calibri" pitchFamily="34" charset="0"/>
                <a:cs typeface="Arial" panose="020B0604020202020204" pitchFamily="34" charset="0"/>
              </a:rPr>
              <a:t>đội</a:t>
            </a:r>
            <a:r>
              <a:rPr kumimoji="0" lang="en-US" sz="2800" b="0" i="0" u="none" strike="noStrike" cap="none" normalizeH="0" baseline="0" dirty="0">
                <a:ln>
                  <a:noFill/>
                </a:ln>
                <a:solidFill>
                  <a:srgbClr val="00B050"/>
                </a:solidFill>
                <a:effectLst/>
                <a:latin typeface="Arial" panose="020B0604020202020204" pitchFamily="34" charset="0"/>
                <a:ea typeface="Calibri" pitchFamily="34" charset="0"/>
                <a:cs typeface="Arial" panose="020B0604020202020204" pitchFamily="34" charset="0"/>
              </a:rPr>
              <a:t> </a:t>
            </a:r>
            <a:r>
              <a:rPr kumimoji="0" lang="en-US" sz="2800" b="0" i="0" u="none" strike="noStrike" cap="none" normalizeH="0" baseline="0" dirty="0" err="1">
                <a:ln>
                  <a:noFill/>
                </a:ln>
                <a:solidFill>
                  <a:srgbClr val="00B050"/>
                </a:solidFill>
                <a:effectLst/>
                <a:latin typeface="Arial" panose="020B0604020202020204" pitchFamily="34" charset="0"/>
                <a:ea typeface="Calibri" pitchFamily="34" charset="0"/>
                <a:cs typeface="Arial" panose="020B0604020202020204" pitchFamily="34" charset="0"/>
              </a:rPr>
              <a:t>là</a:t>
            </a:r>
            <a:r>
              <a:rPr kumimoji="0" lang="en-US" sz="2800" b="0" i="0" u="none" strike="noStrike" cap="none" normalizeH="0" baseline="0" dirty="0">
                <a:ln>
                  <a:noFill/>
                </a:ln>
                <a:solidFill>
                  <a:srgbClr val="00B050"/>
                </a:solidFill>
                <a:effectLst/>
                <a:latin typeface="Arial" panose="020B0604020202020204" pitchFamily="34" charset="0"/>
                <a:ea typeface="Calibri" pitchFamily="34" charset="0"/>
                <a:cs typeface="Arial" panose="020B0604020202020204" pitchFamily="34" charset="0"/>
              </a:rPr>
              <a:t>: </a:t>
            </a:r>
            <a:endParaRPr kumimoji="0" lang="en-US" sz="2800" b="0" i="0" u="none" strike="noStrike" cap="none" normalizeH="0" baseline="0" dirty="0">
              <a:ln>
                <a:noFill/>
              </a:ln>
              <a:solidFill>
                <a:srgbClr val="00B050"/>
              </a:solidFill>
              <a:effectLst/>
              <a:latin typeface="Arial" pitchFamily="34" charset="0"/>
              <a:cs typeface="Arial" pitchFamily="34" charset="0"/>
            </a:endParaRPr>
          </a:p>
        </p:txBody>
      </p:sp>
      <p:graphicFrame>
        <p:nvGraphicFramePr>
          <p:cNvPr id="21" name="Object 20"/>
          <p:cNvGraphicFramePr>
            <a:graphicFrameLocks noChangeAspect="1"/>
          </p:cNvGraphicFramePr>
          <p:nvPr/>
        </p:nvGraphicFramePr>
        <p:xfrm>
          <a:off x="1221476" y="2341024"/>
          <a:ext cx="2165350" cy="460375"/>
        </p:xfrm>
        <a:graphic>
          <a:graphicData uri="http://schemas.openxmlformats.org/presentationml/2006/ole">
            <mc:AlternateContent xmlns:mc="http://schemas.openxmlformats.org/markup-compatibility/2006">
              <mc:Choice xmlns:v="urn:schemas-microsoft-com:vml" Requires="v">
                <p:oleObj name="Equation" r:id="rId2" imgW="838080" imgH="177480" progId="Equation.DSMT4">
                  <p:embed/>
                </p:oleObj>
              </mc:Choice>
              <mc:Fallback>
                <p:oleObj name="Equation" r:id="rId2" imgW="838080" imgH="177480" progId="Equation.DSMT4">
                  <p:embed/>
                  <p:pic>
                    <p:nvPicPr>
                      <p:cNvPr id="21" name="Object 20"/>
                      <p:cNvPicPr/>
                      <p:nvPr/>
                    </p:nvPicPr>
                    <p:blipFill>
                      <a:blip r:embed="rId3"/>
                      <a:stretch>
                        <a:fillRect/>
                      </a:stretch>
                    </p:blipFill>
                    <p:spPr>
                      <a:xfrm>
                        <a:off x="1221476" y="2341024"/>
                        <a:ext cx="2165350" cy="460375"/>
                      </a:xfrm>
                      <a:prstGeom prst="rect">
                        <a:avLst/>
                      </a:prstGeom>
                    </p:spPr>
                  </p:pic>
                </p:oleObj>
              </mc:Fallback>
            </mc:AlternateContent>
          </a:graphicData>
        </a:graphic>
      </p:graphicFrame>
      <p:sp>
        <p:nvSpPr>
          <p:cNvPr id="22" name="Rectangle 21"/>
          <p:cNvSpPr/>
          <p:nvPr/>
        </p:nvSpPr>
        <p:spPr>
          <a:xfrm>
            <a:off x="3409902" y="2277479"/>
            <a:ext cx="1481496" cy="523220"/>
          </a:xfrm>
          <a:prstGeom prst="rect">
            <a:avLst/>
          </a:prstGeom>
        </p:spPr>
        <p:txBody>
          <a:bodyPr wrap="none">
            <a:spAutoFit/>
          </a:bodyPr>
          <a:lstStyle/>
          <a:p>
            <a:r>
              <a:rPr lang="en-US" sz="2800" dirty="0">
                <a:latin typeface="Arial" panose="020B0604020202020204" pitchFamily="34" charset="0"/>
                <a:cs typeface="Arial" panose="020B0604020202020204" pitchFamily="34" charset="0"/>
              </a:rPr>
              <a:t>(</a:t>
            </a:r>
            <a:r>
              <a:rPr lang="en-US" sz="2800" dirty="0" err="1">
                <a:latin typeface="Arial" panose="020B0604020202020204" pitchFamily="34" charset="0"/>
                <a:cs typeface="Arial" panose="020B0604020202020204" pitchFamily="34" charset="0"/>
              </a:rPr>
              <a:t>người</a:t>
            </a:r>
            <a:r>
              <a:rPr lang="en-US" sz="2800" dirty="0">
                <a:latin typeface="Arial" panose="020B0604020202020204" pitchFamily="34" charset="0"/>
                <a:cs typeface="Arial" panose="020B0604020202020204" pitchFamily="34" charset="0"/>
              </a:rPr>
              <a:t>) </a:t>
            </a:r>
            <a:endParaRPr lang="vi-VN" sz="2800" dirty="0">
              <a:latin typeface="Arial" panose="020B0604020202020204" pitchFamily="34" charset="0"/>
              <a:cs typeface="Arial" panose="020B0604020202020204" pitchFamily="34" charset="0"/>
            </a:endParaRPr>
          </a:p>
        </p:txBody>
      </p:sp>
      <p:sp>
        <p:nvSpPr>
          <p:cNvPr id="19" name="Rectangle 12"/>
          <p:cNvSpPr>
            <a:spLocks noChangeArrowheads="1"/>
          </p:cNvSpPr>
          <p:nvPr/>
        </p:nvSpPr>
        <p:spPr bwMode="auto">
          <a:xfrm rot="10800000" flipV="1">
            <a:off x="342380" y="2951678"/>
            <a:ext cx="561159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err="1">
                <a:ln>
                  <a:noFill/>
                </a:ln>
                <a:solidFill>
                  <a:srgbClr val="00B050"/>
                </a:solidFill>
                <a:effectLst/>
                <a:latin typeface="Arial" panose="020B0604020202020204" pitchFamily="34" charset="0"/>
                <a:ea typeface="Calibri" pitchFamily="34" charset="0"/>
                <a:cs typeface="Arial" panose="020B0604020202020204" pitchFamily="34" charset="0"/>
              </a:rPr>
              <a:t>Số</a:t>
            </a:r>
            <a:r>
              <a:rPr kumimoji="0" lang="en-US" sz="2800" b="0" i="0" u="none" strike="noStrike" cap="none" normalizeH="0" baseline="0" dirty="0">
                <a:ln>
                  <a:noFill/>
                </a:ln>
                <a:solidFill>
                  <a:srgbClr val="00B050"/>
                </a:solidFill>
                <a:effectLst/>
                <a:latin typeface="Arial" panose="020B0604020202020204" pitchFamily="34" charset="0"/>
                <a:ea typeface="Calibri" pitchFamily="34" charset="0"/>
                <a:cs typeface="Arial" panose="020B0604020202020204" pitchFamily="34" charset="0"/>
              </a:rPr>
              <a:t> </a:t>
            </a:r>
            <a:r>
              <a:rPr kumimoji="0" lang="en-US" sz="2800" b="0" i="0" u="none" strike="noStrike" cap="none" normalizeH="0" baseline="0" dirty="0" err="1">
                <a:ln>
                  <a:noFill/>
                </a:ln>
                <a:solidFill>
                  <a:srgbClr val="00B050"/>
                </a:solidFill>
                <a:effectLst/>
                <a:latin typeface="Arial" panose="020B0604020202020204" pitchFamily="34" charset="0"/>
                <a:ea typeface="Calibri" pitchFamily="34" charset="0"/>
                <a:cs typeface="Arial" panose="020B0604020202020204" pitchFamily="34" charset="0"/>
              </a:rPr>
              <a:t>lao</a:t>
            </a:r>
            <a:r>
              <a:rPr kumimoji="0" lang="en-US" sz="2800" b="0" i="0" u="none" strike="noStrike" cap="none" normalizeH="0" baseline="0" dirty="0">
                <a:ln>
                  <a:noFill/>
                </a:ln>
                <a:solidFill>
                  <a:srgbClr val="00B050"/>
                </a:solidFill>
                <a:effectLst/>
                <a:latin typeface="Arial" panose="020B0604020202020204" pitchFamily="34" charset="0"/>
                <a:ea typeface="Calibri" pitchFamily="34" charset="0"/>
                <a:cs typeface="Arial" panose="020B0604020202020204" pitchFamily="34" charset="0"/>
              </a:rPr>
              <a:t> </a:t>
            </a:r>
            <a:r>
              <a:rPr kumimoji="0" lang="en-US" sz="2800" b="0" i="0" u="none" strike="noStrike" cap="none" normalizeH="0" baseline="0" dirty="0" err="1">
                <a:ln>
                  <a:noFill/>
                </a:ln>
                <a:solidFill>
                  <a:srgbClr val="00B050"/>
                </a:solidFill>
                <a:effectLst/>
                <a:latin typeface="Arial" panose="020B0604020202020204" pitchFamily="34" charset="0"/>
                <a:ea typeface="Calibri" pitchFamily="34" charset="0"/>
                <a:cs typeface="Arial" panose="020B0604020202020204" pitchFamily="34" charset="0"/>
              </a:rPr>
              <a:t>động</a:t>
            </a:r>
            <a:r>
              <a:rPr kumimoji="0" lang="en-US" sz="2800" b="0" i="0" u="none" strike="noStrike" cap="none" normalizeH="0" baseline="0" dirty="0">
                <a:ln>
                  <a:noFill/>
                </a:ln>
                <a:solidFill>
                  <a:srgbClr val="00B050"/>
                </a:solidFill>
                <a:effectLst/>
                <a:latin typeface="Arial" panose="020B0604020202020204" pitchFamily="34" charset="0"/>
                <a:ea typeface="Calibri" pitchFamily="34" charset="0"/>
                <a:cs typeface="Arial" panose="020B0604020202020204" pitchFamily="34" charset="0"/>
              </a:rPr>
              <a:t> </a:t>
            </a:r>
            <a:r>
              <a:rPr kumimoji="0" lang="en-US" sz="2800" b="0" i="0" u="none" strike="noStrike" cap="none" normalizeH="0" baseline="0" dirty="0" err="1">
                <a:ln>
                  <a:noFill/>
                </a:ln>
                <a:solidFill>
                  <a:srgbClr val="FF0000"/>
                </a:solidFill>
                <a:effectLst/>
                <a:latin typeface="Arial" panose="020B0604020202020204" pitchFamily="34" charset="0"/>
                <a:ea typeface="Calibri" pitchFamily="34" charset="0"/>
                <a:cs typeface="Arial" panose="020B0604020202020204" pitchFamily="34" charset="0"/>
              </a:rPr>
              <a:t>khá</a:t>
            </a:r>
            <a:r>
              <a:rPr kumimoji="0" lang="en-US" sz="2800" b="0" i="0" u="none" strike="noStrike" cap="none" normalizeH="0" baseline="0" dirty="0">
                <a:ln>
                  <a:noFill/>
                </a:ln>
                <a:solidFill>
                  <a:srgbClr val="00B050"/>
                </a:solidFill>
                <a:effectLst/>
                <a:latin typeface="Arial" panose="020B0604020202020204" pitchFamily="34" charset="0"/>
                <a:ea typeface="Calibri" pitchFamily="34" charset="0"/>
                <a:cs typeface="Arial" panose="020B0604020202020204" pitchFamily="34" charset="0"/>
              </a:rPr>
              <a:t> </a:t>
            </a:r>
            <a:r>
              <a:rPr kumimoji="0" lang="en-US" sz="2800" b="0" i="0" u="none" strike="noStrike" cap="none" normalizeH="0" baseline="0" dirty="0" err="1">
                <a:ln>
                  <a:noFill/>
                </a:ln>
                <a:solidFill>
                  <a:srgbClr val="00B050"/>
                </a:solidFill>
                <a:effectLst/>
                <a:latin typeface="Arial" panose="020B0604020202020204" pitchFamily="34" charset="0"/>
                <a:ea typeface="Calibri" pitchFamily="34" charset="0"/>
                <a:cs typeface="Arial" panose="020B0604020202020204" pitchFamily="34" charset="0"/>
              </a:rPr>
              <a:t>và</a:t>
            </a:r>
            <a:r>
              <a:rPr kumimoji="0" lang="en-US" sz="2800" b="0" i="0" u="none" strike="noStrike" cap="none" normalizeH="0" baseline="0" dirty="0">
                <a:ln>
                  <a:noFill/>
                </a:ln>
                <a:solidFill>
                  <a:srgbClr val="00B050"/>
                </a:solidFill>
                <a:effectLst/>
                <a:latin typeface="Arial" panose="020B0604020202020204" pitchFamily="34" charset="0"/>
                <a:ea typeface="Calibri" pitchFamily="34" charset="0"/>
                <a:cs typeface="Arial" panose="020B0604020202020204" pitchFamily="34" charset="0"/>
              </a:rPr>
              <a:t> </a:t>
            </a:r>
            <a:r>
              <a:rPr kumimoji="0" lang="en-US" sz="2800" b="0" i="0" u="none" strike="noStrike" cap="none" normalizeH="0" baseline="0" dirty="0" err="1">
                <a:ln>
                  <a:noFill/>
                </a:ln>
                <a:solidFill>
                  <a:srgbClr val="FF0000"/>
                </a:solidFill>
                <a:effectLst/>
                <a:latin typeface="Arial" panose="020B0604020202020204" pitchFamily="34" charset="0"/>
                <a:ea typeface="Calibri" pitchFamily="34" charset="0"/>
                <a:cs typeface="Arial" panose="020B0604020202020204" pitchFamily="34" charset="0"/>
              </a:rPr>
              <a:t>đạt</a:t>
            </a:r>
            <a:r>
              <a:rPr kumimoji="0" lang="en-US" sz="2800" b="0" i="0" u="none" strike="noStrike" cap="none" normalizeH="0" baseline="0" dirty="0">
                <a:ln>
                  <a:noFill/>
                </a:ln>
                <a:solidFill>
                  <a:srgbClr val="00B050"/>
                </a:solidFill>
                <a:effectLst/>
                <a:latin typeface="Arial" panose="020B0604020202020204" pitchFamily="34" charset="0"/>
                <a:ea typeface="Calibri" pitchFamily="34" charset="0"/>
                <a:cs typeface="Arial" panose="020B0604020202020204" pitchFamily="34" charset="0"/>
              </a:rPr>
              <a:t> </a:t>
            </a:r>
            <a:r>
              <a:rPr kumimoji="0" lang="en-US" sz="2800" b="0" i="0" u="none" strike="noStrike" cap="none" normalizeH="0" baseline="0" dirty="0" err="1">
                <a:ln>
                  <a:noFill/>
                </a:ln>
                <a:solidFill>
                  <a:srgbClr val="00B050"/>
                </a:solidFill>
                <a:effectLst/>
                <a:latin typeface="Arial" panose="020B0604020202020204" pitchFamily="34" charset="0"/>
                <a:ea typeface="Calibri" pitchFamily="34" charset="0"/>
                <a:cs typeface="Arial" panose="020B0604020202020204" pitchFamily="34" charset="0"/>
              </a:rPr>
              <a:t>của</a:t>
            </a:r>
            <a:r>
              <a:rPr kumimoji="0" lang="en-US" sz="2800" b="0" i="0" u="none" strike="noStrike" cap="none" normalizeH="0" baseline="0" dirty="0">
                <a:ln>
                  <a:noFill/>
                </a:ln>
                <a:solidFill>
                  <a:srgbClr val="00B050"/>
                </a:solidFill>
                <a:effectLst/>
                <a:latin typeface="Arial" panose="020B0604020202020204" pitchFamily="34" charset="0"/>
                <a:ea typeface="Calibri" pitchFamily="34" charset="0"/>
                <a:cs typeface="Arial" panose="020B0604020202020204" pitchFamily="34" charset="0"/>
              </a:rPr>
              <a:t> </a:t>
            </a:r>
            <a:r>
              <a:rPr kumimoji="0" lang="en-US" sz="2800" b="0" i="0" u="none" strike="noStrike" cap="none" normalizeH="0" baseline="0" err="1">
                <a:ln>
                  <a:noFill/>
                </a:ln>
                <a:solidFill>
                  <a:srgbClr val="00B050"/>
                </a:solidFill>
                <a:effectLst/>
                <a:latin typeface="Arial" panose="020B0604020202020204" pitchFamily="34" charset="0"/>
                <a:ea typeface="Calibri" pitchFamily="34" charset="0"/>
                <a:cs typeface="Arial" panose="020B0604020202020204" pitchFamily="34" charset="0"/>
              </a:rPr>
              <a:t>đội</a:t>
            </a:r>
            <a:r>
              <a:rPr kumimoji="0" lang="en-US" sz="2800" b="0" i="0" u="none" strike="noStrike" cap="none" normalizeH="0" baseline="0">
                <a:ln>
                  <a:noFill/>
                </a:ln>
                <a:solidFill>
                  <a:srgbClr val="00B050"/>
                </a:solidFill>
                <a:effectLst/>
                <a:latin typeface="Arial" panose="020B0604020202020204" pitchFamily="34" charset="0"/>
                <a:ea typeface="Calibri" pitchFamily="34" charset="0"/>
                <a:cs typeface="Arial" panose="020B0604020202020204" pitchFamily="34" charset="0"/>
              </a:rPr>
              <a:t> là: </a:t>
            </a:r>
            <a:endParaRPr kumimoji="0" lang="en-US" sz="2800" b="0" i="0" u="none" strike="noStrike" cap="none" normalizeH="0" baseline="0" dirty="0">
              <a:ln>
                <a:noFill/>
              </a:ln>
              <a:solidFill>
                <a:srgbClr val="00B050"/>
              </a:solidFill>
              <a:effectLst/>
              <a:latin typeface="Arial" pitchFamily="34" charset="0"/>
              <a:cs typeface="Arial" pitchFamily="34" charset="0"/>
            </a:endParaRPr>
          </a:p>
        </p:txBody>
      </p:sp>
      <p:graphicFrame>
        <p:nvGraphicFramePr>
          <p:cNvPr id="26" name="Object 25"/>
          <p:cNvGraphicFramePr>
            <a:graphicFrameLocks noChangeAspect="1"/>
          </p:cNvGraphicFramePr>
          <p:nvPr/>
        </p:nvGraphicFramePr>
        <p:xfrm>
          <a:off x="720986" y="3639271"/>
          <a:ext cx="3543300" cy="460375"/>
        </p:xfrm>
        <a:graphic>
          <a:graphicData uri="http://schemas.openxmlformats.org/presentationml/2006/ole">
            <mc:AlternateContent xmlns:mc="http://schemas.openxmlformats.org/markup-compatibility/2006">
              <mc:Choice xmlns:v="urn:schemas-microsoft-com:vml" Requires="v">
                <p:oleObj name="Equation" r:id="rId4" imgW="1371600" imgH="177480" progId="Equation.DSMT4">
                  <p:embed/>
                </p:oleObj>
              </mc:Choice>
              <mc:Fallback>
                <p:oleObj name="Equation" r:id="rId4" imgW="1371600" imgH="177480" progId="Equation.DSMT4">
                  <p:embed/>
                  <p:pic>
                    <p:nvPicPr>
                      <p:cNvPr id="26" name="Object 25"/>
                      <p:cNvPicPr/>
                      <p:nvPr/>
                    </p:nvPicPr>
                    <p:blipFill>
                      <a:blip r:embed="rId5"/>
                      <a:stretch>
                        <a:fillRect/>
                      </a:stretch>
                    </p:blipFill>
                    <p:spPr>
                      <a:xfrm>
                        <a:off x="720986" y="3639271"/>
                        <a:ext cx="3543300" cy="460375"/>
                      </a:xfrm>
                      <a:prstGeom prst="rect">
                        <a:avLst/>
                      </a:prstGeom>
                    </p:spPr>
                  </p:pic>
                </p:oleObj>
              </mc:Fallback>
            </mc:AlternateContent>
          </a:graphicData>
        </a:graphic>
      </p:graphicFrame>
      <p:sp>
        <p:nvSpPr>
          <p:cNvPr id="27" name="Rectangle 26"/>
          <p:cNvSpPr/>
          <p:nvPr/>
        </p:nvSpPr>
        <p:spPr>
          <a:xfrm>
            <a:off x="4255755" y="3560243"/>
            <a:ext cx="1481496" cy="523220"/>
          </a:xfrm>
          <a:prstGeom prst="rect">
            <a:avLst/>
          </a:prstGeom>
        </p:spPr>
        <p:txBody>
          <a:bodyPr wrap="none">
            <a:spAutoFit/>
          </a:bodyPr>
          <a:lstStyle/>
          <a:p>
            <a:r>
              <a:rPr lang="en-US" sz="2800" dirty="0">
                <a:latin typeface="Arial" panose="020B0604020202020204" pitchFamily="34" charset="0"/>
                <a:cs typeface="Arial" panose="020B0604020202020204" pitchFamily="34" charset="0"/>
              </a:rPr>
              <a:t>(</a:t>
            </a:r>
            <a:r>
              <a:rPr lang="en-US" sz="2800" dirty="0" err="1">
                <a:latin typeface="Arial" panose="020B0604020202020204" pitchFamily="34" charset="0"/>
                <a:cs typeface="Arial" panose="020B0604020202020204" pitchFamily="34" charset="0"/>
              </a:rPr>
              <a:t>người</a:t>
            </a:r>
            <a:r>
              <a:rPr lang="en-US" sz="2800" dirty="0">
                <a:latin typeface="Arial" panose="020B0604020202020204" pitchFamily="34" charset="0"/>
                <a:cs typeface="Arial" panose="020B0604020202020204" pitchFamily="34" charset="0"/>
              </a:rPr>
              <a:t>) </a:t>
            </a:r>
            <a:endParaRPr lang="vi-VN" sz="2800" dirty="0">
              <a:latin typeface="Arial" panose="020B0604020202020204" pitchFamily="34" charset="0"/>
              <a:cs typeface="Arial" panose="020B0604020202020204" pitchFamily="34" charset="0"/>
            </a:endParaRPr>
          </a:p>
        </p:txBody>
      </p:sp>
      <p:sp>
        <p:nvSpPr>
          <p:cNvPr id="28" name="Rectangle 9"/>
          <p:cNvSpPr>
            <a:spLocks noChangeArrowheads="1"/>
          </p:cNvSpPr>
          <p:nvPr/>
        </p:nvSpPr>
        <p:spPr bwMode="auto">
          <a:xfrm rot="10800000" flipV="1">
            <a:off x="211755" y="4362996"/>
            <a:ext cx="11839073"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sz="2700" b="0" i="0" u="none" strike="noStrike" cap="none" normalizeH="0" baseline="0" dirty="0" err="1">
                <a:ln>
                  <a:noFill/>
                </a:ln>
                <a:solidFill>
                  <a:srgbClr val="00B050"/>
                </a:solidFill>
                <a:effectLst/>
                <a:latin typeface="Arial" panose="020B0604020202020204" pitchFamily="34" charset="0"/>
                <a:ea typeface="Calibri" pitchFamily="34" charset="0"/>
                <a:cs typeface="Arial" panose="020B0604020202020204" pitchFamily="34" charset="0"/>
              </a:rPr>
              <a:t>Số</a:t>
            </a:r>
            <a:r>
              <a:rPr kumimoji="0" lang="en-US" sz="2700" b="0" i="0" u="none" strike="noStrike" cap="none" normalizeH="0" baseline="0" dirty="0">
                <a:ln>
                  <a:noFill/>
                </a:ln>
                <a:solidFill>
                  <a:srgbClr val="00B050"/>
                </a:solidFill>
                <a:effectLst/>
                <a:latin typeface="Arial" panose="020B0604020202020204" pitchFamily="34" charset="0"/>
                <a:ea typeface="Calibri" pitchFamily="34" charset="0"/>
                <a:cs typeface="Arial" panose="020B0604020202020204" pitchFamily="34" charset="0"/>
              </a:rPr>
              <a:t> </a:t>
            </a:r>
            <a:r>
              <a:rPr kumimoji="0" lang="en-US" sz="2700" b="0" i="0" u="none" strike="noStrike" cap="none" normalizeH="0" baseline="0" dirty="0" err="1">
                <a:ln>
                  <a:noFill/>
                </a:ln>
                <a:solidFill>
                  <a:srgbClr val="00B050"/>
                </a:solidFill>
                <a:effectLst/>
                <a:latin typeface="Arial" panose="020B0604020202020204" pitchFamily="34" charset="0"/>
                <a:ea typeface="Calibri" pitchFamily="34" charset="0"/>
                <a:cs typeface="Arial" panose="020B0604020202020204" pitchFamily="34" charset="0"/>
              </a:rPr>
              <a:t>người</a:t>
            </a:r>
            <a:r>
              <a:rPr kumimoji="0" lang="en-US" sz="2700" b="0" i="0" u="none" strike="noStrike" cap="none" normalizeH="0" baseline="0" dirty="0">
                <a:ln>
                  <a:noFill/>
                </a:ln>
                <a:solidFill>
                  <a:srgbClr val="00B050"/>
                </a:solidFill>
                <a:effectLst/>
                <a:latin typeface="Arial" panose="020B0604020202020204" pitchFamily="34" charset="0"/>
                <a:ea typeface="Calibri" pitchFamily="34" charset="0"/>
                <a:cs typeface="Arial" panose="020B0604020202020204" pitchFamily="34" charset="0"/>
              </a:rPr>
              <a:t> </a:t>
            </a:r>
            <a:r>
              <a:rPr kumimoji="0" lang="en-US" sz="2700" b="0" i="0" u="none" strike="noStrike" cap="none" normalizeH="0" baseline="0" dirty="0" err="1">
                <a:ln>
                  <a:noFill/>
                </a:ln>
                <a:solidFill>
                  <a:srgbClr val="00B050"/>
                </a:solidFill>
                <a:effectLst/>
                <a:latin typeface="Arial" panose="020B0604020202020204" pitchFamily="34" charset="0"/>
                <a:ea typeface="Calibri" pitchFamily="34" charset="0"/>
                <a:cs typeface="Arial" panose="020B0604020202020204" pitchFamily="34" charset="0"/>
              </a:rPr>
              <a:t>lao</a:t>
            </a:r>
            <a:r>
              <a:rPr kumimoji="0" lang="en-US" sz="2700" b="0" i="0" u="none" strike="noStrike" cap="none" normalizeH="0" baseline="0" dirty="0">
                <a:ln>
                  <a:noFill/>
                </a:ln>
                <a:solidFill>
                  <a:srgbClr val="00B050"/>
                </a:solidFill>
                <a:effectLst/>
                <a:latin typeface="Arial" panose="020B0604020202020204" pitchFamily="34" charset="0"/>
                <a:ea typeface="Calibri" pitchFamily="34" charset="0"/>
                <a:cs typeface="Arial" panose="020B0604020202020204" pitchFamily="34" charset="0"/>
              </a:rPr>
              <a:t> </a:t>
            </a:r>
            <a:r>
              <a:rPr kumimoji="0" lang="en-US" sz="2700" b="0" i="0" u="none" strike="noStrike" cap="none" normalizeH="0" baseline="0" dirty="0" err="1">
                <a:ln>
                  <a:noFill/>
                </a:ln>
                <a:solidFill>
                  <a:srgbClr val="00B050"/>
                </a:solidFill>
                <a:effectLst/>
                <a:latin typeface="Arial" panose="020B0604020202020204" pitchFamily="34" charset="0"/>
                <a:ea typeface="Calibri" pitchFamily="34" charset="0"/>
                <a:cs typeface="Arial" panose="020B0604020202020204" pitchFamily="34" charset="0"/>
              </a:rPr>
              <a:t>động</a:t>
            </a:r>
            <a:r>
              <a:rPr kumimoji="0" lang="en-US" sz="2700" b="0" i="0" u="none" strike="noStrike" cap="none" normalizeH="0" baseline="0" dirty="0">
                <a:ln>
                  <a:noFill/>
                </a:ln>
                <a:solidFill>
                  <a:srgbClr val="00B050"/>
                </a:solidFill>
                <a:effectLst/>
                <a:latin typeface="Arial" panose="020B0604020202020204" pitchFamily="34" charset="0"/>
                <a:ea typeface="Calibri" pitchFamily="34" charset="0"/>
                <a:cs typeface="Arial" panose="020B0604020202020204" pitchFamily="34" charset="0"/>
              </a:rPr>
              <a:t> </a:t>
            </a:r>
            <a:r>
              <a:rPr kumimoji="0" lang="en-US" sz="2700" b="0" i="0" u="none" strike="noStrike" cap="none" normalizeH="0" baseline="0" dirty="0" err="1">
                <a:ln>
                  <a:noFill/>
                </a:ln>
                <a:solidFill>
                  <a:srgbClr val="00B050"/>
                </a:solidFill>
                <a:effectLst/>
                <a:latin typeface="Arial" panose="020B0604020202020204" pitchFamily="34" charset="0"/>
                <a:ea typeface="Calibri" pitchFamily="34" charset="0"/>
                <a:cs typeface="Arial" panose="020B0604020202020204" pitchFamily="34" charset="0"/>
              </a:rPr>
              <a:t>giỏi</a:t>
            </a:r>
            <a:r>
              <a:rPr kumimoji="0" lang="en-US" sz="2700" b="0" i="0" u="none" strike="noStrike" cap="none" normalizeH="0" baseline="0" dirty="0">
                <a:ln>
                  <a:noFill/>
                </a:ln>
                <a:solidFill>
                  <a:srgbClr val="00B050"/>
                </a:solidFill>
                <a:effectLst/>
                <a:latin typeface="Arial" panose="020B0604020202020204" pitchFamily="34" charset="0"/>
                <a:ea typeface="Calibri" pitchFamily="34" charset="0"/>
                <a:cs typeface="Arial" panose="020B0604020202020204" pitchFamily="34" charset="0"/>
              </a:rPr>
              <a:t> </a:t>
            </a:r>
            <a:r>
              <a:rPr kumimoji="0" lang="en-US" sz="2700" b="0" i="0" u="none" strike="noStrike" cap="none" normalizeH="0" baseline="0" dirty="0" err="1">
                <a:ln>
                  <a:noFill/>
                </a:ln>
                <a:solidFill>
                  <a:srgbClr val="00B050"/>
                </a:solidFill>
                <a:effectLst/>
                <a:latin typeface="Arial" panose="020B0604020202020204" pitchFamily="34" charset="0"/>
                <a:ea typeface="Calibri" pitchFamily="34" charset="0"/>
                <a:cs typeface="Arial" panose="020B0604020202020204" pitchFamily="34" charset="0"/>
              </a:rPr>
              <a:t>của</a:t>
            </a:r>
            <a:r>
              <a:rPr kumimoji="0" lang="en-US" sz="2700" b="0" i="0" u="none" strike="noStrike" cap="none" normalizeH="0" baseline="0" dirty="0">
                <a:ln>
                  <a:noFill/>
                </a:ln>
                <a:solidFill>
                  <a:srgbClr val="00B050"/>
                </a:solidFill>
                <a:effectLst/>
                <a:latin typeface="Arial" panose="020B0604020202020204" pitchFamily="34" charset="0"/>
                <a:ea typeface="Calibri" pitchFamily="34" charset="0"/>
                <a:cs typeface="Arial" panose="020B0604020202020204" pitchFamily="34" charset="0"/>
              </a:rPr>
              <a:t> </a:t>
            </a:r>
            <a:r>
              <a:rPr kumimoji="0" lang="en-US" sz="2700" b="0" i="0" u="none" strike="noStrike" cap="none" normalizeH="0" baseline="0" dirty="0" err="1">
                <a:ln>
                  <a:noFill/>
                </a:ln>
                <a:solidFill>
                  <a:srgbClr val="00B050"/>
                </a:solidFill>
                <a:effectLst/>
                <a:latin typeface="Arial" panose="020B0604020202020204" pitchFamily="34" charset="0"/>
                <a:ea typeface="Calibri" pitchFamily="34" charset="0"/>
                <a:cs typeface="Arial" panose="020B0604020202020204" pitchFamily="34" charset="0"/>
              </a:rPr>
              <a:t>đội</a:t>
            </a:r>
            <a:r>
              <a:rPr kumimoji="0" lang="en-US" sz="2700" b="0" i="0" u="none" strike="noStrike" cap="none" normalizeH="0" baseline="0" dirty="0">
                <a:ln>
                  <a:noFill/>
                </a:ln>
                <a:solidFill>
                  <a:srgbClr val="00B050"/>
                </a:solidFill>
                <a:effectLst/>
                <a:latin typeface="Arial" panose="020B0604020202020204" pitchFamily="34" charset="0"/>
                <a:ea typeface="Calibri" pitchFamily="34" charset="0"/>
                <a:cs typeface="Arial" panose="020B0604020202020204" pitchFamily="34" charset="0"/>
              </a:rPr>
              <a:t> </a:t>
            </a:r>
            <a:r>
              <a:rPr kumimoji="0" lang="en-US" sz="2700" b="0" i="0" u="none" strike="noStrike" cap="none" normalizeH="0" baseline="0" dirty="0" err="1">
                <a:ln>
                  <a:noFill/>
                </a:ln>
                <a:solidFill>
                  <a:srgbClr val="00B050"/>
                </a:solidFill>
                <a:effectLst/>
                <a:latin typeface="Arial" panose="020B0604020202020204" pitchFamily="34" charset="0"/>
                <a:ea typeface="Calibri" pitchFamily="34" charset="0"/>
                <a:cs typeface="Arial" panose="020B0604020202020204" pitchFamily="34" charset="0"/>
              </a:rPr>
              <a:t>nhiều</a:t>
            </a:r>
            <a:r>
              <a:rPr kumimoji="0" lang="en-US" sz="2700" b="0" i="0" u="none" strike="noStrike" cap="none" normalizeH="0" dirty="0">
                <a:ln>
                  <a:noFill/>
                </a:ln>
                <a:solidFill>
                  <a:srgbClr val="00B050"/>
                </a:solidFill>
                <a:effectLst/>
                <a:latin typeface="Arial" panose="020B0604020202020204" pitchFamily="34" charset="0"/>
                <a:ea typeface="Calibri" pitchFamily="34" charset="0"/>
                <a:cs typeface="Arial" panose="020B0604020202020204" pitchFamily="34" charset="0"/>
              </a:rPr>
              <a:t> </a:t>
            </a:r>
            <a:r>
              <a:rPr lang="en-US" sz="2700" dirty="0" err="1">
                <a:solidFill>
                  <a:srgbClr val="00B050"/>
                </a:solidFill>
                <a:latin typeface="Arial" panose="020B0604020202020204" pitchFamily="34" charset="0"/>
                <a:ea typeface="Calibri" pitchFamily="34" charset="0"/>
                <a:cs typeface="Arial" panose="020B0604020202020204" pitchFamily="34" charset="0"/>
              </a:rPr>
              <a:t>hơn</a:t>
            </a:r>
            <a:r>
              <a:rPr lang="en-US" sz="2700" dirty="0">
                <a:solidFill>
                  <a:srgbClr val="00B050"/>
                </a:solidFill>
                <a:latin typeface="Arial" panose="020B0604020202020204" pitchFamily="34" charset="0"/>
                <a:ea typeface="Calibri" pitchFamily="34" charset="0"/>
                <a:cs typeface="Arial" panose="020B0604020202020204" pitchFamily="34" charset="0"/>
              </a:rPr>
              <a:t> </a:t>
            </a:r>
            <a:r>
              <a:rPr lang="en-US" sz="2700" dirty="0" err="1">
                <a:solidFill>
                  <a:srgbClr val="00B050"/>
                </a:solidFill>
                <a:latin typeface="Arial" panose="020B0604020202020204" pitchFamily="34" charset="0"/>
                <a:ea typeface="Calibri" pitchFamily="34" charset="0"/>
                <a:cs typeface="Arial" panose="020B0604020202020204" pitchFamily="34" charset="0"/>
              </a:rPr>
              <a:t>số</a:t>
            </a:r>
            <a:r>
              <a:rPr lang="en-US" sz="2700" dirty="0">
                <a:solidFill>
                  <a:srgbClr val="00B050"/>
                </a:solidFill>
                <a:latin typeface="Arial" panose="020B0604020202020204" pitchFamily="34" charset="0"/>
                <a:ea typeface="Calibri" pitchFamily="34" charset="0"/>
                <a:cs typeface="Arial" panose="020B0604020202020204" pitchFamily="34" charset="0"/>
              </a:rPr>
              <a:t> </a:t>
            </a:r>
            <a:r>
              <a:rPr lang="en-US" sz="2700" dirty="0" err="1">
                <a:solidFill>
                  <a:srgbClr val="00B050"/>
                </a:solidFill>
                <a:latin typeface="Arial" panose="020B0604020202020204" pitchFamily="34" charset="0"/>
                <a:ea typeface="Calibri" pitchFamily="34" charset="0"/>
                <a:cs typeface="Arial" panose="020B0604020202020204" pitchFamily="34" charset="0"/>
              </a:rPr>
              <a:t>lao</a:t>
            </a:r>
            <a:r>
              <a:rPr lang="en-US" sz="2700" dirty="0">
                <a:solidFill>
                  <a:srgbClr val="00B050"/>
                </a:solidFill>
                <a:latin typeface="Arial" panose="020B0604020202020204" pitchFamily="34" charset="0"/>
                <a:ea typeface="Calibri" pitchFamily="34" charset="0"/>
                <a:cs typeface="Arial" panose="020B0604020202020204" pitchFamily="34" charset="0"/>
              </a:rPr>
              <a:t> </a:t>
            </a:r>
            <a:r>
              <a:rPr lang="en-US" sz="2700" dirty="0" err="1">
                <a:solidFill>
                  <a:srgbClr val="00B050"/>
                </a:solidFill>
                <a:latin typeface="Arial" panose="020B0604020202020204" pitchFamily="34" charset="0"/>
                <a:ea typeface="Calibri" pitchFamily="34" charset="0"/>
                <a:cs typeface="Arial" panose="020B0604020202020204" pitchFamily="34" charset="0"/>
              </a:rPr>
              <a:t>động</a:t>
            </a:r>
            <a:r>
              <a:rPr lang="en-US" sz="2700" dirty="0">
                <a:solidFill>
                  <a:srgbClr val="00B050"/>
                </a:solidFill>
                <a:latin typeface="Arial" panose="020B0604020202020204" pitchFamily="34" charset="0"/>
                <a:ea typeface="Calibri" pitchFamily="34" charset="0"/>
                <a:cs typeface="Arial" panose="020B0604020202020204" pitchFamily="34" charset="0"/>
              </a:rPr>
              <a:t> </a:t>
            </a:r>
            <a:r>
              <a:rPr lang="en-US" sz="2700" dirty="0" err="1">
                <a:solidFill>
                  <a:srgbClr val="00B050"/>
                </a:solidFill>
                <a:latin typeface="Arial" panose="020B0604020202020204" pitchFamily="34" charset="0"/>
                <a:ea typeface="Calibri" pitchFamily="34" charset="0"/>
                <a:cs typeface="Arial" panose="020B0604020202020204" pitchFamily="34" charset="0"/>
              </a:rPr>
              <a:t>khá</a:t>
            </a:r>
            <a:r>
              <a:rPr lang="en-US" sz="2700" dirty="0">
                <a:solidFill>
                  <a:srgbClr val="00B050"/>
                </a:solidFill>
                <a:latin typeface="Arial" panose="020B0604020202020204" pitchFamily="34" charset="0"/>
                <a:ea typeface="Calibri" pitchFamily="34" charset="0"/>
                <a:cs typeface="Arial" panose="020B0604020202020204" pitchFamily="34" charset="0"/>
              </a:rPr>
              <a:t> </a:t>
            </a:r>
            <a:r>
              <a:rPr lang="en-US" sz="2700" dirty="0" err="1">
                <a:solidFill>
                  <a:srgbClr val="00B050"/>
                </a:solidFill>
                <a:latin typeface="Arial" panose="020B0604020202020204" pitchFamily="34" charset="0"/>
                <a:ea typeface="Calibri" pitchFamily="34" charset="0"/>
                <a:cs typeface="Arial" panose="020B0604020202020204" pitchFamily="34" charset="0"/>
              </a:rPr>
              <a:t>và</a:t>
            </a:r>
            <a:r>
              <a:rPr lang="en-US" sz="2700" dirty="0">
                <a:solidFill>
                  <a:srgbClr val="00B050"/>
                </a:solidFill>
                <a:latin typeface="Arial" panose="020B0604020202020204" pitchFamily="34" charset="0"/>
                <a:ea typeface="Calibri" pitchFamily="34" charset="0"/>
                <a:cs typeface="Arial" panose="020B0604020202020204" pitchFamily="34" charset="0"/>
              </a:rPr>
              <a:t> </a:t>
            </a:r>
            <a:r>
              <a:rPr lang="en-US" sz="2700" dirty="0" err="1">
                <a:solidFill>
                  <a:srgbClr val="00B050"/>
                </a:solidFill>
                <a:latin typeface="Arial" panose="020B0604020202020204" pitchFamily="34" charset="0"/>
                <a:ea typeface="Calibri" pitchFamily="34" charset="0"/>
                <a:cs typeface="Arial" panose="020B0604020202020204" pitchFamily="34" charset="0"/>
              </a:rPr>
              <a:t>đạt</a:t>
            </a:r>
            <a:r>
              <a:rPr lang="en-US" sz="2700" dirty="0">
                <a:solidFill>
                  <a:srgbClr val="00B050"/>
                </a:solidFill>
                <a:latin typeface="Arial" panose="020B0604020202020204" pitchFamily="34" charset="0"/>
                <a:ea typeface="Calibri" pitchFamily="34" charset="0"/>
                <a:cs typeface="Arial" panose="020B0604020202020204" pitchFamily="34" charset="0"/>
              </a:rPr>
              <a:t> </a:t>
            </a:r>
            <a:r>
              <a:rPr lang="en-US" sz="2700" dirty="0" err="1">
                <a:solidFill>
                  <a:srgbClr val="00B050"/>
                </a:solidFill>
                <a:latin typeface="Arial" panose="020B0604020202020204" pitchFamily="34" charset="0"/>
                <a:ea typeface="Calibri" pitchFamily="34" charset="0"/>
                <a:cs typeface="Arial" panose="020B0604020202020204" pitchFamily="34" charset="0"/>
              </a:rPr>
              <a:t>của</a:t>
            </a:r>
            <a:r>
              <a:rPr lang="en-US" sz="2700" dirty="0">
                <a:solidFill>
                  <a:srgbClr val="00B050"/>
                </a:solidFill>
                <a:latin typeface="Arial" panose="020B0604020202020204" pitchFamily="34" charset="0"/>
                <a:ea typeface="Calibri" pitchFamily="34" charset="0"/>
                <a:cs typeface="Arial" panose="020B0604020202020204" pitchFamily="34" charset="0"/>
              </a:rPr>
              <a:t> </a:t>
            </a:r>
            <a:r>
              <a:rPr lang="en-US" sz="2700" dirty="0" err="1">
                <a:solidFill>
                  <a:srgbClr val="00B050"/>
                </a:solidFill>
                <a:latin typeface="Arial" panose="020B0604020202020204" pitchFamily="34" charset="0"/>
                <a:ea typeface="Calibri" pitchFamily="34" charset="0"/>
                <a:cs typeface="Arial" panose="020B0604020202020204" pitchFamily="34" charset="0"/>
              </a:rPr>
              <a:t>đội</a:t>
            </a:r>
            <a:r>
              <a:rPr lang="en-US" sz="2700" dirty="0">
                <a:solidFill>
                  <a:srgbClr val="00B050"/>
                </a:solidFill>
                <a:latin typeface="Arial" panose="020B0604020202020204" pitchFamily="34" charset="0"/>
                <a:ea typeface="Calibri" pitchFamily="34" charset="0"/>
                <a:cs typeface="Arial" panose="020B0604020202020204" pitchFamily="34" charset="0"/>
              </a:rPr>
              <a:t> </a:t>
            </a:r>
            <a:r>
              <a:rPr kumimoji="0" lang="en-US" sz="2700" b="0" i="0" u="none" strike="noStrike" cap="none" normalizeH="0" baseline="0" dirty="0" err="1">
                <a:ln>
                  <a:noFill/>
                </a:ln>
                <a:solidFill>
                  <a:srgbClr val="00B050"/>
                </a:solidFill>
                <a:effectLst/>
                <a:latin typeface="Arial" panose="020B0604020202020204" pitchFamily="34" charset="0"/>
                <a:ea typeface="Calibri" pitchFamily="34" charset="0"/>
                <a:cs typeface="Arial" panose="020B0604020202020204" pitchFamily="34" charset="0"/>
              </a:rPr>
              <a:t>là</a:t>
            </a:r>
            <a:r>
              <a:rPr kumimoji="0" lang="en-US" sz="2700" b="0" i="0" u="none" strike="noStrike" cap="none" normalizeH="0" baseline="0" dirty="0">
                <a:ln>
                  <a:noFill/>
                </a:ln>
                <a:solidFill>
                  <a:srgbClr val="00B050"/>
                </a:solidFill>
                <a:effectLst/>
                <a:latin typeface="Arial" panose="020B0604020202020204" pitchFamily="34" charset="0"/>
                <a:ea typeface="Calibri" pitchFamily="34" charset="0"/>
                <a:cs typeface="Arial" panose="020B0604020202020204" pitchFamily="34" charset="0"/>
              </a:rPr>
              <a:t>: </a:t>
            </a:r>
            <a:endParaRPr kumimoji="0" lang="en-US" sz="2700" b="0" i="0" u="none" strike="noStrike" cap="none" normalizeH="0" baseline="0" dirty="0">
              <a:ln>
                <a:noFill/>
              </a:ln>
              <a:solidFill>
                <a:srgbClr val="00B050"/>
              </a:solidFill>
              <a:effectLst/>
              <a:latin typeface="Arial" pitchFamily="34" charset="0"/>
              <a:cs typeface="Arial" pitchFamily="34" charset="0"/>
            </a:endParaRPr>
          </a:p>
        </p:txBody>
      </p:sp>
      <p:graphicFrame>
        <p:nvGraphicFramePr>
          <p:cNvPr id="24" name="Object 23"/>
          <p:cNvGraphicFramePr>
            <a:graphicFrameLocks noChangeAspect="1"/>
          </p:cNvGraphicFramePr>
          <p:nvPr>
            <p:extLst>
              <p:ext uri="{D42A27DB-BD31-4B8C-83A1-F6EECF244321}">
                <p14:modId xmlns:p14="http://schemas.microsoft.com/office/powerpoint/2010/main" val="787492216"/>
              </p:ext>
            </p:extLst>
          </p:nvPr>
        </p:nvGraphicFramePr>
        <p:xfrm>
          <a:off x="1505565" y="5039709"/>
          <a:ext cx="1968500" cy="427037"/>
        </p:xfrm>
        <a:graphic>
          <a:graphicData uri="http://schemas.openxmlformats.org/presentationml/2006/ole">
            <mc:AlternateContent xmlns:mc="http://schemas.openxmlformats.org/markup-compatibility/2006">
              <mc:Choice xmlns:v="urn:schemas-microsoft-com:vml" Requires="v">
                <p:oleObj name="Equation" r:id="rId6" imgW="761760" imgH="164880" progId="Equation.DSMT4">
                  <p:embed/>
                </p:oleObj>
              </mc:Choice>
              <mc:Fallback>
                <p:oleObj name="Equation" r:id="rId6" imgW="761760" imgH="164880" progId="Equation.DSMT4">
                  <p:embed/>
                  <p:pic>
                    <p:nvPicPr>
                      <p:cNvPr id="24" name="Object 23"/>
                      <p:cNvPicPr>
                        <a:picLocks noChangeAspect="1" noChangeArrowheads="1"/>
                      </p:cNvPicPr>
                      <p:nvPr/>
                    </p:nvPicPr>
                    <p:blipFill>
                      <a:blip r:embed="rId7"/>
                      <a:srcRect/>
                      <a:stretch>
                        <a:fillRect/>
                      </a:stretch>
                    </p:blipFill>
                    <p:spPr bwMode="auto">
                      <a:xfrm>
                        <a:off x="1505565" y="5039709"/>
                        <a:ext cx="19685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 name="Rectangle 29"/>
          <p:cNvSpPr/>
          <p:nvPr/>
        </p:nvSpPr>
        <p:spPr>
          <a:xfrm>
            <a:off x="3471291" y="4976933"/>
            <a:ext cx="1481496" cy="523220"/>
          </a:xfrm>
          <a:prstGeom prst="rect">
            <a:avLst/>
          </a:prstGeom>
        </p:spPr>
        <p:txBody>
          <a:bodyPr wrap="none">
            <a:spAutoFit/>
          </a:bodyPr>
          <a:lstStyle/>
          <a:p>
            <a:r>
              <a:rPr lang="en-US" sz="2800" dirty="0">
                <a:latin typeface="Arial" panose="020B0604020202020204" pitchFamily="34" charset="0"/>
                <a:cs typeface="Arial" panose="020B0604020202020204" pitchFamily="34" charset="0"/>
              </a:rPr>
              <a:t>(</a:t>
            </a:r>
            <a:r>
              <a:rPr lang="en-US" sz="2800" dirty="0" err="1">
                <a:latin typeface="Arial" panose="020B0604020202020204" pitchFamily="34" charset="0"/>
                <a:cs typeface="Arial" panose="020B0604020202020204" pitchFamily="34" charset="0"/>
              </a:rPr>
              <a:t>người</a:t>
            </a:r>
            <a:r>
              <a:rPr lang="en-US" sz="2800" dirty="0">
                <a:latin typeface="Arial" panose="020B0604020202020204" pitchFamily="34" charset="0"/>
                <a:cs typeface="Arial" panose="020B0604020202020204" pitchFamily="34" charset="0"/>
              </a:rPr>
              <a:t>) </a:t>
            </a:r>
            <a:endParaRPr lang="vi-VN" sz="2800" dirty="0">
              <a:latin typeface="Arial" panose="020B0604020202020204" pitchFamily="34" charset="0"/>
              <a:cs typeface="Arial" panose="020B0604020202020204" pitchFamily="34" charset="0"/>
            </a:endParaRPr>
          </a:p>
        </p:txBody>
      </p:sp>
      <p:sp>
        <p:nvSpPr>
          <p:cNvPr id="29" name="Rectangle 28"/>
          <p:cNvSpPr/>
          <p:nvPr/>
        </p:nvSpPr>
        <p:spPr>
          <a:xfrm>
            <a:off x="2567152" y="5596399"/>
            <a:ext cx="6340197" cy="523220"/>
          </a:xfrm>
          <a:prstGeom prst="rect">
            <a:avLst/>
          </a:prstGeom>
        </p:spPr>
        <p:txBody>
          <a:bodyPr wrap="none">
            <a:spAutoFit/>
          </a:bodyPr>
          <a:lstStyle/>
          <a:p>
            <a:r>
              <a:rPr lang="en-US" sz="2800" dirty="0" err="1">
                <a:latin typeface="Arial" panose="020B0604020202020204" pitchFamily="34" charset="0"/>
                <a:cs typeface="Arial" panose="020B0604020202020204" pitchFamily="34" charset="0"/>
              </a:rPr>
              <a:t>Vậy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thông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báo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của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đội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trưởng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là</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đúng</a:t>
            </a:r>
            <a:r>
              <a:rPr lang="en-US" sz="2800" dirty="0">
                <a:latin typeface="Arial" panose="020B0604020202020204" pitchFamily="34" charset="0"/>
                <a:cs typeface="Arial" panose="020B0604020202020204" pitchFamily="34" charset="0"/>
              </a:rPr>
              <a:t>.</a:t>
            </a:r>
            <a:endParaRPr lang="vi-VN" sz="2800" dirty="0">
              <a:latin typeface="Arial" panose="020B0604020202020204" pitchFamily="34" charset="0"/>
              <a:cs typeface="Arial" panose="020B0604020202020204" pitchFamily="34" charset="0"/>
            </a:endParaRPr>
          </a:p>
        </p:txBody>
      </p:sp>
      <p:sp>
        <p:nvSpPr>
          <p:cNvPr id="23" name="Rounded Rectangle 22"/>
          <p:cNvSpPr/>
          <p:nvPr/>
        </p:nvSpPr>
        <p:spPr>
          <a:xfrm>
            <a:off x="6938257" y="204986"/>
            <a:ext cx="5021519" cy="462753"/>
          </a:xfrm>
          <a:prstGeom prst="roundRect">
            <a:avLst/>
          </a:prstGeom>
          <a:solidFill>
            <a:srgbClr val="28AE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FF00"/>
                </a:solidFill>
                <a:latin typeface="Arial" pitchFamily="34" charset="0"/>
                <a:cs typeface="Arial" pitchFamily="34" charset="0"/>
              </a:rPr>
              <a:t>HOẠT ĐỘNG HÌNH THÀNH KIẾN THỨC</a:t>
            </a:r>
            <a:endParaRPr lang="vi-VN" sz="2000" b="1" dirty="0">
              <a:solidFill>
                <a:srgbClr val="FFFF00"/>
              </a:solidFill>
              <a:latin typeface="Arial" pitchFamily="34" charset="0"/>
              <a:cs typeface="Arial" pitchFamily="34" charset="0"/>
            </a:endParaRPr>
          </a:p>
        </p:txBody>
      </p:sp>
      <p:graphicFrame>
        <p:nvGraphicFramePr>
          <p:cNvPr id="20" name="Table 19"/>
          <p:cNvGraphicFramePr>
            <a:graphicFrameLocks noGrp="1"/>
          </p:cNvGraphicFramePr>
          <p:nvPr>
            <p:extLst>
              <p:ext uri="{D42A27DB-BD31-4B8C-83A1-F6EECF244321}">
                <p14:modId xmlns:p14="http://schemas.microsoft.com/office/powerpoint/2010/main" val="1336541309"/>
              </p:ext>
            </p:extLst>
          </p:nvPr>
        </p:nvGraphicFramePr>
        <p:xfrm>
          <a:off x="6611093" y="1612715"/>
          <a:ext cx="5367165" cy="2072640"/>
        </p:xfrm>
        <a:graphic>
          <a:graphicData uri="http://schemas.openxmlformats.org/drawingml/2006/table">
            <a:tbl>
              <a:tblPr firstRow="1" bandRow="1">
                <a:tableStyleId>{00A15C55-8517-42AA-B614-E9B94910E393}</a:tableStyleId>
              </a:tblPr>
              <a:tblGrid>
                <a:gridCol w="1073433">
                  <a:extLst>
                    <a:ext uri="{9D8B030D-6E8A-4147-A177-3AD203B41FA5}">
                      <a16:colId xmlns:a16="http://schemas.microsoft.com/office/drawing/2014/main" val="20000"/>
                    </a:ext>
                  </a:extLst>
                </a:gridCol>
                <a:gridCol w="1073433">
                  <a:extLst>
                    <a:ext uri="{9D8B030D-6E8A-4147-A177-3AD203B41FA5}">
                      <a16:colId xmlns:a16="http://schemas.microsoft.com/office/drawing/2014/main" val="20001"/>
                    </a:ext>
                  </a:extLst>
                </a:gridCol>
                <a:gridCol w="1073433">
                  <a:extLst>
                    <a:ext uri="{9D8B030D-6E8A-4147-A177-3AD203B41FA5}">
                      <a16:colId xmlns:a16="http://schemas.microsoft.com/office/drawing/2014/main" val="20002"/>
                    </a:ext>
                  </a:extLst>
                </a:gridCol>
                <a:gridCol w="1073433">
                  <a:extLst>
                    <a:ext uri="{9D8B030D-6E8A-4147-A177-3AD203B41FA5}">
                      <a16:colId xmlns:a16="http://schemas.microsoft.com/office/drawing/2014/main" val="20003"/>
                    </a:ext>
                  </a:extLst>
                </a:gridCol>
                <a:gridCol w="1073433">
                  <a:extLst>
                    <a:ext uri="{9D8B030D-6E8A-4147-A177-3AD203B41FA5}">
                      <a16:colId xmlns:a16="http://schemas.microsoft.com/office/drawing/2014/main" val="20004"/>
                    </a:ext>
                  </a:extLst>
                </a:gridCol>
              </a:tblGrid>
              <a:tr h="370840">
                <a:tc rowSpan="4">
                  <a:txBody>
                    <a:bodyPr/>
                    <a:lstStyle/>
                    <a:p>
                      <a:pPr algn="ctr"/>
                      <a:r>
                        <a:rPr lang="en-US" sz="2800" dirty="0" err="1">
                          <a:solidFill>
                            <a:schemeClr val="tx1"/>
                          </a:solidFill>
                          <a:latin typeface="Arial" pitchFamily="34" charset="0"/>
                          <a:cs typeface="Arial" pitchFamily="34" charset="0"/>
                        </a:rPr>
                        <a:t>Đội</a:t>
                      </a:r>
                      <a:endParaRPr lang="en-US" sz="28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2800" dirty="0" err="1">
                          <a:latin typeface="Arial" pitchFamily="34" charset="0"/>
                          <a:cs typeface="Arial" pitchFamily="34" charset="0"/>
                        </a:rPr>
                        <a:t>Tổ</a:t>
                      </a:r>
                      <a:endParaRPr lang="vi-VN" sz="2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err="1">
                          <a:latin typeface="Arial" pitchFamily="34" charset="0"/>
                          <a:cs typeface="Arial" pitchFamily="34" charset="0"/>
                        </a:rPr>
                        <a:t>Giỏi</a:t>
                      </a:r>
                      <a:endParaRPr lang="vi-VN" sz="2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err="1">
                          <a:latin typeface="Arial" pitchFamily="34" charset="0"/>
                          <a:cs typeface="Arial" pitchFamily="34" charset="0"/>
                        </a:rPr>
                        <a:t>Khá</a:t>
                      </a:r>
                      <a:endParaRPr lang="vi-VN" sz="2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err="1">
                          <a:latin typeface="Arial" pitchFamily="34" charset="0"/>
                          <a:cs typeface="Arial" pitchFamily="34" charset="0"/>
                        </a:rPr>
                        <a:t>Đạt</a:t>
                      </a:r>
                      <a:endParaRPr lang="vi-VN" sz="2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vMerge="1">
                  <a:txBody>
                    <a:bodyPr/>
                    <a:lstStyle/>
                    <a:p>
                      <a:pPr algn="ctr"/>
                      <a:endParaRPr lang="vi-VN" sz="2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err="1">
                          <a:latin typeface="Arial" pitchFamily="34" charset="0"/>
                          <a:cs typeface="Arial" pitchFamily="34" charset="0"/>
                        </a:rPr>
                        <a:t>Tổ</a:t>
                      </a:r>
                      <a:r>
                        <a:rPr lang="en-US" sz="2800" baseline="0" dirty="0">
                          <a:latin typeface="Arial" pitchFamily="34" charset="0"/>
                          <a:cs typeface="Arial" pitchFamily="34" charset="0"/>
                        </a:rPr>
                        <a:t> 1</a:t>
                      </a:r>
                      <a:endParaRPr lang="vi-VN" sz="2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latin typeface="Arial" pitchFamily="34" charset="0"/>
                          <a:cs typeface="Arial" pitchFamily="34" charset="0"/>
                        </a:rPr>
                        <a:t>8</a:t>
                      </a:r>
                      <a:endParaRPr lang="vi-VN" sz="2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latin typeface="Arial" pitchFamily="34" charset="0"/>
                          <a:cs typeface="Arial" pitchFamily="34" charset="0"/>
                        </a:rPr>
                        <a:t>3</a:t>
                      </a:r>
                      <a:endParaRPr lang="vi-VN" sz="2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latin typeface="Arial" pitchFamily="34" charset="0"/>
                          <a:cs typeface="Arial" pitchFamily="34" charset="0"/>
                        </a:rPr>
                        <a:t>1</a:t>
                      </a:r>
                      <a:endParaRPr lang="vi-VN" sz="2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vMerge="1">
                  <a:txBody>
                    <a:bodyPr/>
                    <a:lstStyle/>
                    <a:p>
                      <a:pPr algn="ctr"/>
                      <a:endParaRPr lang="vi-VN" sz="2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err="1">
                          <a:latin typeface="Arial" pitchFamily="34" charset="0"/>
                          <a:cs typeface="Arial" pitchFamily="34" charset="0"/>
                        </a:rPr>
                        <a:t>Tổ</a:t>
                      </a:r>
                      <a:r>
                        <a:rPr lang="en-US" sz="2800" baseline="0" dirty="0">
                          <a:latin typeface="Arial" pitchFamily="34" charset="0"/>
                          <a:cs typeface="Arial" pitchFamily="34" charset="0"/>
                        </a:rPr>
                        <a:t> 2</a:t>
                      </a:r>
                      <a:endParaRPr lang="vi-VN" sz="2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latin typeface="Arial" pitchFamily="34" charset="0"/>
                          <a:cs typeface="Arial" pitchFamily="34" charset="0"/>
                        </a:rPr>
                        <a:t>9</a:t>
                      </a:r>
                      <a:endParaRPr lang="vi-VN" sz="2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latin typeface="Arial" pitchFamily="34" charset="0"/>
                          <a:cs typeface="Arial" pitchFamily="34" charset="0"/>
                        </a:rPr>
                        <a:t>2</a:t>
                      </a:r>
                      <a:endParaRPr lang="vi-VN" sz="2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latin typeface="Arial" pitchFamily="34" charset="0"/>
                          <a:cs typeface="Arial" pitchFamily="34" charset="0"/>
                        </a:rPr>
                        <a:t>1</a:t>
                      </a:r>
                      <a:endParaRPr lang="vi-VN" sz="2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vMerge="1">
                  <a:txBody>
                    <a:bodyPr/>
                    <a:lstStyle/>
                    <a:p>
                      <a:pPr algn="ctr"/>
                      <a:endParaRPr lang="vi-VN" sz="2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err="1">
                          <a:latin typeface="Arial" pitchFamily="34" charset="0"/>
                          <a:cs typeface="Arial" pitchFamily="34" charset="0"/>
                        </a:rPr>
                        <a:t>Tổ</a:t>
                      </a:r>
                      <a:r>
                        <a:rPr lang="en-US" sz="2800" baseline="0" dirty="0">
                          <a:latin typeface="Arial" pitchFamily="34" charset="0"/>
                          <a:cs typeface="Arial" pitchFamily="34" charset="0"/>
                        </a:rPr>
                        <a:t> 3</a:t>
                      </a:r>
                      <a:endParaRPr lang="vi-VN" sz="2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latin typeface="Arial" pitchFamily="34" charset="0"/>
                          <a:cs typeface="Arial" pitchFamily="34" charset="0"/>
                        </a:rPr>
                        <a:t>7</a:t>
                      </a:r>
                      <a:endParaRPr lang="vi-VN" sz="2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latin typeface="Arial" pitchFamily="34" charset="0"/>
                          <a:cs typeface="Arial" pitchFamily="34" charset="0"/>
                        </a:rPr>
                        <a:t>4</a:t>
                      </a:r>
                      <a:endParaRPr lang="vi-VN" sz="2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latin typeface="Arial" pitchFamily="34" charset="0"/>
                          <a:cs typeface="Arial" pitchFamily="34" charset="0"/>
                        </a:rPr>
                        <a:t>1</a:t>
                      </a:r>
                      <a:endParaRPr lang="vi-VN" sz="2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7" name="Rectangle 2">
            <a:extLst>
              <a:ext uri="{FF2B5EF4-FFF2-40B4-BE49-F238E27FC236}">
                <a16:creationId xmlns:a16="http://schemas.microsoft.com/office/drawing/2014/main" id="{45D60562-028E-4B92-BB2B-E55173015A53}"/>
              </a:ext>
            </a:extLst>
          </p:cNvPr>
          <p:cNvSpPr/>
          <p:nvPr/>
        </p:nvSpPr>
        <p:spPr>
          <a:xfrm>
            <a:off x="141570"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8974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2" grpId="0"/>
      <p:bldP spid="19" grpId="0"/>
      <p:bldP spid="27" grpId="0"/>
      <p:bldP spid="28" grpId="0"/>
      <p:bldP spid="30" grpId="0"/>
      <p:bldP spid="2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4779" y="435009"/>
            <a:ext cx="2706913" cy="584775"/>
          </a:xfrm>
          <a:prstGeom prst="rect">
            <a:avLst/>
          </a:prstGeom>
          <a:solidFill>
            <a:schemeClr val="accent2">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a:r>
              <a:rPr lang="en-US" sz="3200" dirty="0" err="1">
                <a:solidFill>
                  <a:srgbClr val="FF0000"/>
                </a:solidFill>
                <a:latin typeface="Arial" panose="020B0604020202020204" pitchFamily="34" charset="0"/>
                <a:cs typeface="Arial" panose="020B0604020202020204" pitchFamily="34" charset="0"/>
              </a:rPr>
              <a:t>Kết</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luận</a:t>
            </a:r>
            <a:r>
              <a:rPr lang="en-US" sz="3200" dirty="0">
                <a:solidFill>
                  <a:srgbClr val="FF0000"/>
                </a:solidFill>
                <a:latin typeface="Arial" panose="020B0604020202020204" pitchFamily="34" charset="0"/>
                <a:cs typeface="Arial" panose="020B0604020202020204" pitchFamily="34" charset="0"/>
              </a:rPr>
              <a:t>:</a:t>
            </a:r>
            <a:endParaRPr lang="vi-VN" sz="3200" dirty="0">
              <a:latin typeface="Arial" panose="020B0604020202020204" pitchFamily="34" charset="0"/>
              <a:cs typeface="Arial" panose="020B0604020202020204" pitchFamily="34" charset="0"/>
            </a:endParaRPr>
          </a:p>
        </p:txBody>
      </p:sp>
      <p:sp>
        <p:nvSpPr>
          <p:cNvPr id="2" name="Rectangle 1"/>
          <p:cNvSpPr/>
          <p:nvPr/>
        </p:nvSpPr>
        <p:spPr>
          <a:xfrm>
            <a:off x="594779" y="1541729"/>
            <a:ext cx="10769600" cy="2217082"/>
          </a:xfrm>
          <a:prstGeom prst="rect">
            <a:avLst/>
          </a:prstGeom>
        </p:spPr>
        <p:txBody>
          <a:bodyPr wrap="square">
            <a:spAutoFit/>
          </a:bodyPr>
          <a:lstStyle/>
          <a:p>
            <a:pPr algn="just">
              <a:lnSpc>
                <a:spcPct val="150000"/>
              </a:lnSpc>
            </a:pPr>
            <a:r>
              <a:rPr lang="en-US" sz="3200" b="1" dirty="0" err="1">
                <a:solidFill>
                  <a:srgbClr val="00B050"/>
                </a:solidFill>
                <a:latin typeface="Arial" panose="020B0604020202020204" pitchFamily="34" charset="0"/>
                <a:cs typeface="Arial" panose="020B0604020202020204" pitchFamily="34" charset="0"/>
              </a:rPr>
              <a:t>Sau</a:t>
            </a:r>
            <a:r>
              <a:rPr lang="en-US" sz="3200" b="1" dirty="0">
                <a:solidFill>
                  <a:srgbClr val="00B050"/>
                </a:solidFill>
                <a:latin typeface="Arial" panose="020B0604020202020204" pitchFamily="34" charset="0"/>
                <a:cs typeface="Arial" panose="020B0604020202020204" pitchFamily="34" charset="0"/>
              </a:rPr>
              <a:t> </a:t>
            </a:r>
            <a:r>
              <a:rPr lang="en-US" sz="3200" b="1" dirty="0" err="1">
                <a:solidFill>
                  <a:srgbClr val="00B050"/>
                </a:solidFill>
                <a:latin typeface="Arial" panose="020B0604020202020204" pitchFamily="34" charset="0"/>
                <a:cs typeface="Arial" panose="020B0604020202020204" pitchFamily="34" charset="0"/>
              </a:rPr>
              <a:t>khi</a:t>
            </a:r>
            <a:r>
              <a:rPr lang="en-US" sz="3200" b="1" dirty="0">
                <a:solidFill>
                  <a:srgbClr val="00B050"/>
                </a:solidFill>
                <a:latin typeface="Arial" panose="020B0604020202020204" pitchFamily="34" charset="0"/>
                <a:cs typeface="Arial" panose="020B0604020202020204" pitchFamily="34" charset="0"/>
              </a:rPr>
              <a:t> </a:t>
            </a:r>
            <a:r>
              <a:rPr lang="en-US" sz="3200" b="1" dirty="0" err="1">
                <a:solidFill>
                  <a:srgbClr val="00B050"/>
                </a:solidFill>
                <a:latin typeface="Arial" panose="020B0604020202020204" pitchFamily="34" charset="0"/>
                <a:cs typeface="Arial" panose="020B0604020202020204" pitchFamily="34" charset="0"/>
              </a:rPr>
              <a:t>thu</a:t>
            </a:r>
            <a:r>
              <a:rPr lang="en-US" sz="3200" b="1" dirty="0">
                <a:solidFill>
                  <a:srgbClr val="00B050"/>
                </a:solidFill>
                <a:latin typeface="Arial" panose="020B0604020202020204" pitchFamily="34" charset="0"/>
                <a:cs typeface="Arial" panose="020B0604020202020204" pitchFamily="34" charset="0"/>
              </a:rPr>
              <a:t> </a:t>
            </a:r>
            <a:r>
              <a:rPr lang="en-US" sz="3200" b="1" dirty="0" err="1">
                <a:solidFill>
                  <a:srgbClr val="00B050"/>
                </a:solidFill>
                <a:latin typeface="Arial" panose="020B0604020202020204" pitchFamily="34" charset="0"/>
                <a:cs typeface="Arial" panose="020B0604020202020204" pitchFamily="34" charset="0"/>
              </a:rPr>
              <a:t>thập</a:t>
            </a:r>
            <a:r>
              <a:rPr lang="en-US" sz="3200" b="1" dirty="0">
                <a:solidFill>
                  <a:srgbClr val="00B050"/>
                </a:solidFill>
                <a:latin typeface="Arial" panose="020B0604020202020204" pitchFamily="34" charset="0"/>
                <a:cs typeface="Arial" panose="020B0604020202020204" pitchFamily="34" charset="0"/>
              </a:rPr>
              <a:t>, </a:t>
            </a:r>
            <a:r>
              <a:rPr lang="en-US" sz="3200" b="1" dirty="0" err="1">
                <a:solidFill>
                  <a:srgbClr val="00B050"/>
                </a:solidFill>
                <a:latin typeface="Arial" panose="020B0604020202020204" pitchFamily="34" charset="0"/>
                <a:cs typeface="Arial" panose="020B0604020202020204" pitchFamily="34" charset="0"/>
              </a:rPr>
              <a:t>tổ</a:t>
            </a:r>
            <a:r>
              <a:rPr lang="en-US" sz="3200" b="1" dirty="0">
                <a:solidFill>
                  <a:srgbClr val="00B050"/>
                </a:solidFill>
                <a:latin typeface="Arial" panose="020B0604020202020204" pitchFamily="34" charset="0"/>
                <a:cs typeface="Arial" panose="020B0604020202020204" pitchFamily="34" charset="0"/>
              </a:rPr>
              <a:t> </a:t>
            </a:r>
            <a:r>
              <a:rPr lang="en-US" sz="3200" b="1" dirty="0" err="1">
                <a:solidFill>
                  <a:srgbClr val="00B050"/>
                </a:solidFill>
                <a:latin typeface="Arial" panose="020B0604020202020204" pitchFamily="34" charset="0"/>
                <a:cs typeface="Arial" panose="020B0604020202020204" pitchFamily="34" charset="0"/>
              </a:rPr>
              <a:t>chức</a:t>
            </a:r>
            <a:r>
              <a:rPr lang="en-US" sz="3200" b="1" dirty="0">
                <a:solidFill>
                  <a:srgbClr val="00B050"/>
                </a:solidFill>
                <a:latin typeface="Arial" panose="020B0604020202020204" pitchFamily="34" charset="0"/>
                <a:cs typeface="Arial" panose="020B0604020202020204" pitchFamily="34" charset="0"/>
              </a:rPr>
              <a:t>, </a:t>
            </a:r>
            <a:r>
              <a:rPr lang="en-US" sz="3200" b="1" dirty="0" err="1">
                <a:solidFill>
                  <a:srgbClr val="00B050"/>
                </a:solidFill>
                <a:latin typeface="Arial" panose="020B0604020202020204" pitchFamily="34" charset="0"/>
                <a:cs typeface="Arial" panose="020B0604020202020204" pitchFamily="34" charset="0"/>
              </a:rPr>
              <a:t>phân</a:t>
            </a:r>
            <a:r>
              <a:rPr lang="en-US" sz="3200" b="1" dirty="0">
                <a:solidFill>
                  <a:srgbClr val="00B050"/>
                </a:solidFill>
                <a:latin typeface="Arial" panose="020B0604020202020204" pitchFamily="34" charset="0"/>
                <a:cs typeface="Arial" panose="020B0604020202020204" pitchFamily="34" charset="0"/>
              </a:rPr>
              <a:t> </a:t>
            </a:r>
            <a:r>
              <a:rPr lang="en-US" sz="3200" b="1" dirty="0" err="1">
                <a:solidFill>
                  <a:srgbClr val="00B050"/>
                </a:solidFill>
                <a:latin typeface="Arial" panose="020B0604020202020204" pitchFamily="34" charset="0"/>
                <a:cs typeface="Arial" panose="020B0604020202020204" pitchFamily="34" charset="0"/>
              </a:rPr>
              <a:t>loại</a:t>
            </a:r>
            <a:r>
              <a:rPr lang="en-US" sz="3200" b="1" dirty="0">
                <a:solidFill>
                  <a:srgbClr val="00B050"/>
                </a:solidFill>
                <a:latin typeface="Arial" panose="020B0604020202020204" pitchFamily="34" charset="0"/>
                <a:cs typeface="Arial" panose="020B0604020202020204" pitchFamily="34" charset="0"/>
              </a:rPr>
              <a:t>, ta </a:t>
            </a:r>
            <a:r>
              <a:rPr lang="en-US" sz="3200" b="1" dirty="0" err="1">
                <a:solidFill>
                  <a:srgbClr val="00B050"/>
                </a:solidFill>
                <a:latin typeface="Arial" panose="020B0604020202020204" pitchFamily="34" charset="0"/>
                <a:cs typeface="Arial" panose="020B0604020202020204" pitchFamily="34" charset="0"/>
              </a:rPr>
              <a:t>cần</a:t>
            </a:r>
            <a:r>
              <a:rPr lang="en-US" sz="3200" b="1" dirty="0">
                <a:solidFill>
                  <a:srgbClr val="00B050"/>
                </a:solidFill>
                <a:latin typeface="Arial" panose="020B0604020202020204" pitchFamily="34" charset="0"/>
                <a:cs typeface="Arial" panose="020B0604020202020204" pitchFamily="34" charset="0"/>
              </a:rPr>
              <a:t> </a:t>
            </a:r>
            <a:r>
              <a:rPr lang="en-US" sz="3200" b="1" dirty="0" err="1">
                <a:solidFill>
                  <a:srgbClr val="00B050"/>
                </a:solidFill>
                <a:latin typeface="Arial" panose="020B0604020202020204" pitchFamily="34" charset="0"/>
                <a:cs typeface="Arial" panose="020B0604020202020204" pitchFamily="34" charset="0"/>
              </a:rPr>
              <a:t>phân</a:t>
            </a:r>
            <a:r>
              <a:rPr lang="en-US" sz="3200" b="1" dirty="0">
                <a:solidFill>
                  <a:srgbClr val="00B050"/>
                </a:solidFill>
                <a:latin typeface="Arial" panose="020B0604020202020204" pitchFamily="34" charset="0"/>
                <a:cs typeface="Arial" panose="020B0604020202020204" pitchFamily="34" charset="0"/>
              </a:rPr>
              <a:t> </a:t>
            </a:r>
            <a:r>
              <a:rPr lang="en-US" sz="3200" b="1" dirty="0" err="1">
                <a:solidFill>
                  <a:srgbClr val="00B050"/>
                </a:solidFill>
                <a:latin typeface="Arial" panose="020B0604020202020204" pitchFamily="34" charset="0"/>
                <a:cs typeface="Arial" panose="020B0604020202020204" pitchFamily="34" charset="0"/>
              </a:rPr>
              <a:t>tích</a:t>
            </a:r>
            <a:r>
              <a:rPr lang="en-US" sz="3200" b="1" dirty="0">
                <a:solidFill>
                  <a:srgbClr val="00B050"/>
                </a:solidFill>
                <a:latin typeface="Arial" panose="020B0604020202020204" pitchFamily="34" charset="0"/>
                <a:cs typeface="Arial" panose="020B0604020202020204" pitchFamily="34" charset="0"/>
              </a:rPr>
              <a:t> </a:t>
            </a:r>
            <a:r>
              <a:rPr lang="en-US" sz="3200" b="1" dirty="0" err="1">
                <a:solidFill>
                  <a:srgbClr val="00B050"/>
                </a:solidFill>
                <a:latin typeface="Arial" panose="020B0604020202020204" pitchFamily="34" charset="0"/>
                <a:cs typeface="Arial" panose="020B0604020202020204" pitchFamily="34" charset="0"/>
              </a:rPr>
              <a:t>và</a:t>
            </a:r>
            <a:r>
              <a:rPr lang="en-US" sz="3200" b="1" dirty="0">
                <a:solidFill>
                  <a:srgbClr val="00B050"/>
                </a:solidFill>
                <a:latin typeface="Arial" panose="020B0604020202020204" pitchFamily="34" charset="0"/>
                <a:cs typeface="Arial" panose="020B0604020202020204" pitchFamily="34" charset="0"/>
              </a:rPr>
              <a:t> </a:t>
            </a:r>
            <a:r>
              <a:rPr lang="en-US" sz="3200" b="1" dirty="0" err="1">
                <a:solidFill>
                  <a:srgbClr val="00B050"/>
                </a:solidFill>
                <a:latin typeface="Arial" panose="020B0604020202020204" pitchFamily="34" charset="0"/>
                <a:cs typeface="Arial" panose="020B0604020202020204" pitchFamily="34" charset="0"/>
              </a:rPr>
              <a:t>xử</a:t>
            </a:r>
            <a:r>
              <a:rPr lang="en-US" sz="3200" b="1" dirty="0">
                <a:solidFill>
                  <a:srgbClr val="00B050"/>
                </a:solidFill>
                <a:latin typeface="Arial" panose="020B0604020202020204" pitchFamily="34" charset="0"/>
                <a:cs typeface="Arial" panose="020B0604020202020204" pitchFamily="34" charset="0"/>
              </a:rPr>
              <a:t> </a:t>
            </a:r>
            <a:r>
              <a:rPr lang="en-US" sz="3200" b="1" dirty="0" err="1">
                <a:solidFill>
                  <a:srgbClr val="00B050"/>
                </a:solidFill>
                <a:latin typeface="Arial" panose="020B0604020202020204" pitchFamily="34" charset="0"/>
                <a:cs typeface="Arial" panose="020B0604020202020204" pitchFamily="34" charset="0"/>
              </a:rPr>
              <a:t>lí</a:t>
            </a:r>
            <a:r>
              <a:rPr lang="en-US" sz="3200" b="1" dirty="0">
                <a:solidFill>
                  <a:srgbClr val="00B050"/>
                </a:solidFill>
                <a:latin typeface="Arial" panose="020B0604020202020204" pitchFamily="34" charset="0"/>
                <a:cs typeface="Arial" panose="020B0604020202020204" pitchFamily="34" charset="0"/>
              </a:rPr>
              <a:t> </a:t>
            </a:r>
            <a:r>
              <a:rPr lang="en-US" sz="3200" b="1" dirty="0" err="1">
                <a:solidFill>
                  <a:srgbClr val="00B050"/>
                </a:solidFill>
                <a:latin typeface="Arial" panose="020B0604020202020204" pitchFamily="34" charset="0"/>
                <a:cs typeface="Arial" panose="020B0604020202020204" pitchFamily="34" charset="0"/>
              </a:rPr>
              <a:t>các</a:t>
            </a:r>
            <a:r>
              <a:rPr lang="en-US" sz="3200" b="1" dirty="0">
                <a:solidFill>
                  <a:srgbClr val="00B050"/>
                </a:solidFill>
                <a:latin typeface="Arial" panose="020B0604020202020204" pitchFamily="34" charset="0"/>
                <a:cs typeface="Arial" panose="020B0604020202020204" pitchFamily="34" charset="0"/>
              </a:rPr>
              <a:t> </a:t>
            </a:r>
            <a:r>
              <a:rPr lang="en-US" sz="3200" b="1" dirty="0" err="1">
                <a:solidFill>
                  <a:srgbClr val="00B050"/>
                </a:solidFill>
                <a:latin typeface="Arial" panose="020B0604020202020204" pitchFamily="34" charset="0"/>
                <a:cs typeface="Arial" panose="020B0604020202020204" pitchFamily="34" charset="0"/>
              </a:rPr>
              <a:t>dữ</a:t>
            </a:r>
            <a:r>
              <a:rPr lang="en-US" sz="3200" b="1" dirty="0">
                <a:solidFill>
                  <a:srgbClr val="00B050"/>
                </a:solidFill>
                <a:latin typeface="Arial" panose="020B0604020202020204" pitchFamily="34" charset="0"/>
                <a:cs typeface="Arial" panose="020B0604020202020204" pitchFamily="34" charset="0"/>
              </a:rPr>
              <a:t> </a:t>
            </a:r>
            <a:r>
              <a:rPr lang="en-US" sz="3200" b="1" dirty="0" err="1">
                <a:solidFill>
                  <a:srgbClr val="00B050"/>
                </a:solidFill>
                <a:latin typeface="Arial" panose="020B0604020202020204" pitchFamily="34" charset="0"/>
                <a:cs typeface="Arial" panose="020B0604020202020204" pitchFamily="34" charset="0"/>
              </a:rPr>
              <a:t>liệu</a:t>
            </a:r>
            <a:r>
              <a:rPr lang="en-US" sz="3200" b="1" dirty="0">
                <a:solidFill>
                  <a:srgbClr val="00B050"/>
                </a:solidFill>
                <a:latin typeface="Arial" panose="020B0604020202020204" pitchFamily="34" charset="0"/>
                <a:cs typeface="Arial" panose="020B0604020202020204" pitchFamily="34" charset="0"/>
              </a:rPr>
              <a:t> </a:t>
            </a:r>
            <a:r>
              <a:rPr lang="en-US" sz="3200" b="1" dirty="0" err="1">
                <a:solidFill>
                  <a:srgbClr val="00B050"/>
                </a:solidFill>
                <a:latin typeface="Arial" panose="020B0604020202020204" pitchFamily="34" charset="0"/>
                <a:cs typeface="Arial" panose="020B0604020202020204" pitchFamily="34" charset="0"/>
              </a:rPr>
              <a:t>đó</a:t>
            </a:r>
            <a:r>
              <a:rPr lang="en-US" sz="3200" b="1" dirty="0">
                <a:solidFill>
                  <a:srgbClr val="00B050"/>
                </a:solidFill>
                <a:latin typeface="Arial" panose="020B0604020202020204" pitchFamily="34" charset="0"/>
                <a:cs typeface="Arial" panose="020B0604020202020204" pitchFamily="34" charset="0"/>
              </a:rPr>
              <a:t>, </a:t>
            </a:r>
            <a:r>
              <a:rPr lang="en-US" sz="3200" b="1" dirty="0" err="1">
                <a:solidFill>
                  <a:srgbClr val="00B050"/>
                </a:solidFill>
                <a:latin typeface="Arial" panose="020B0604020202020204" pitchFamily="34" charset="0"/>
                <a:cs typeface="Arial" panose="020B0604020202020204" pitchFamily="34" charset="0"/>
              </a:rPr>
              <a:t>để</a:t>
            </a:r>
            <a:r>
              <a:rPr lang="en-US" sz="3200" b="1" dirty="0">
                <a:solidFill>
                  <a:srgbClr val="00B050"/>
                </a:solidFill>
                <a:latin typeface="Arial" panose="020B0604020202020204" pitchFamily="34" charset="0"/>
                <a:cs typeface="Arial" panose="020B0604020202020204" pitchFamily="34" charset="0"/>
              </a:rPr>
              <a:t> </a:t>
            </a:r>
            <a:r>
              <a:rPr lang="en-US" sz="3200" b="1" dirty="0" err="1">
                <a:solidFill>
                  <a:srgbClr val="00B050"/>
                </a:solidFill>
                <a:latin typeface="Arial" panose="020B0604020202020204" pitchFamily="34" charset="0"/>
                <a:cs typeface="Arial" panose="020B0604020202020204" pitchFamily="34" charset="0"/>
              </a:rPr>
              <a:t>tìm</a:t>
            </a:r>
            <a:r>
              <a:rPr lang="en-US" sz="3200" b="1" dirty="0">
                <a:solidFill>
                  <a:srgbClr val="00B050"/>
                </a:solidFill>
                <a:latin typeface="Arial" panose="020B0604020202020204" pitchFamily="34" charset="0"/>
                <a:cs typeface="Arial" panose="020B0604020202020204" pitchFamily="34" charset="0"/>
              </a:rPr>
              <a:t> </a:t>
            </a:r>
            <a:r>
              <a:rPr lang="en-US" sz="3200" b="1" dirty="0" err="1">
                <a:solidFill>
                  <a:srgbClr val="00B050"/>
                </a:solidFill>
                <a:latin typeface="Arial" panose="020B0604020202020204" pitchFamily="34" charset="0"/>
                <a:cs typeface="Arial" panose="020B0604020202020204" pitchFamily="34" charset="0"/>
              </a:rPr>
              <a:t>ra</a:t>
            </a:r>
            <a:r>
              <a:rPr lang="en-US" sz="3200" b="1" dirty="0">
                <a:solidFill>
                  <a:srgbClr val="00B050"/>
                </a:solidFill>
                <a:latin typeface="Arial" panose="020B0604020202020204" pitchFamily="34" charset="0"/>
                <a:cs typeface="Arial" panose="020B0604020202020204" pitchFamily="34" charset="0"/>
              </a:rPr>
              <a:t> </a:t>
            </a:r>
            <a:r>
              <a:rPr lang="en-US" sz="3200" b="1" dirty="0" err="1">
                <a:solidFill>
                  <a:srgbClr val="00B050"/>
                </a:solidFill>
                <a:latin typeface="Arial" panose="020B0604020202020204" pitchFamily="34" charset="0"/>
                <a:cs typeface="Arial" panose="020B0604020202020204" pitchFamily="34" charset="0"/>
              </a:rPr>
              <a:t>những</a:t>
            </a:r>
            <a:r>
              <a:rPr lang="en-US" sz="3200" b="1" dirty="0">
                <a:solidFill>
                  <a:srgbClr val="00B050"/>
                </a:solidFill>
                <a:latin typeface="Arial" panose="020B0604020202020204" pitchFamily="34" charset="0"/>
                <a:cs typeface="Arial" panose="020B0604020202020204" pitchFamily="34" charset="0"/>
              </a:rPr>
              <a:t> </a:t>
            </a:r>
            <a:r>
              <a:rPr lang="en-US" sz="3200" b="1" dirty="0" err="1">
                <a:solidFill>
                  <a:srgbClr val="00B050"/>
                </a:solidFill>
                <a:latin typeface="Arial" panose="020B0604020202020204" pitchFamily="34" charset="0"/>
                <a:cs typeface="Arial" panose="020B0604020202020204" pitchFamily="34" charset="0"/>
              </a:rPr>
              <a:t>thông</a:t>
            </a:r>
            <a:r>
              <a:rPr lang="en-US" sz="3200" b="1" dirty="0">
                <a:solidFill>
                  <a:srgbClr val="00B050"/>
                </a:solidFill>
                <a:latin typeface="Arial" panose="020B0604020202020204" pitchFamily="34" charset="0"/>
                <a:cs typeface="Arial" panose="020B0604020202020204" pitchFamily="34" charset="0"/>
              </a:rPr>
              <a:t> tin </a:t>
            </a:r>
            <a:r>
              <a:rPr lang="en-US" sz="3200" b="1" dirty="0" err="1">
                <a:solidFill>
                  <a:srgbClr val="00B050"/>
                </a:solidFill>
                <a:latin typeface="Arial" panose="020B0604020202020204" pitchFamily="34" charset="0"/>
                <a:cs typeface="Arial" panose="020B0604020202020204" pitchFamily="34" charset="0"/>
              </a:rPr>
              <a:t>hữu</a:t>
            </a:r>
            <a:r>
              <a:rPr lang="en-US" sz="3200" b="1" dirty="0">
                <a:solidFill>
                  <a:srgbClr val="00B050"/>
                </a:solidFill>
                <a:latin typeface="Arial" panose="020B0604020202020204" pitchFamily="34" charset="0"/>
                <a:cs typeface="Arial" panose="020B0604020202020204" pitchFamily="34" charset="0"/>
              </a:rPr>
              <a:t> </a:t>
            </a:r>
            <a:r>
              <a:rPr lang="en-US" sz="3200" b="1" dirty="0" err="1">
                <a:solidFill>
                  <a:srgbClr val="00B050"/>
                </a:solidFill>
                <a:latin typeface="Arial" panose="020B0604020202020204" pitchFamily="34" charset="0"/>
                <a:cs typeface="Arial" panose="020B0604020202020204" pitchFamily="34" charset="0"/>
              </a:rPr>
              <a:t>ích</a:t>
            </a:r>
            <a:r>
              <a:rPr lang="en-US" sz="3200" b="1" dirty="0">
                <a:solidFill>
                  <a:srgbClr val="00B050"/>
                </a:solidFill>
                <a:latin typeface="Arial" panose="020B0604020202020204" pitchFamily="34" charset="0"/>
                <a:cs typeface="Arial" panose="020B0604020202020204" pitchFamily="34" charset="0"/>
              </a:rPr>
              <a:t> </a:t>
            </a:r>
            <a:r>
              <a:rPr lang="en-US" sz="3200" b="1" dirty="0" err="1">
                <a:solidFill>
                  <a:srgbClr val="00B050"/>
                </a:solidFill>
                <a:latin typeface="Arial" panose="020B0604020202020204" pitchFamily="34" charset="0"/>
                <a:cs typeface="Arial" panose="020B0604020202020204" pitchFamily="34" charset="0"/>
              </a:rPr>
              <a:t>và</a:t>
            </a:r>
            <a:r>
              <a:rPr lang="en-US" sz="3200" b="1" dirty="0">
                <a:solidFill>
                  <a:srgbClr val="00B050"/>
                </a:solidFill>
                <a:latin typeface="Arial" panose="020B0604020202020204" pitchFamily="34" charset="0"/>
                <a:cs typeface="Arial" panose="020B0604020202020204" pitchFamily="34" charset="0"/>
              </a:rPr>
              <a:t> </a:t>
            </a:r>
            <a:r>
              <a:rPr lang="en-US" sz="3200" b="1" dirty="0" err="1">
                <a:solidFill>
                  <a:srgbClr val="00B050"/>
                </a:solidFill>
                <a:latin typeface="Arial" panose="020B0604020202020204" pitchFamily="34" charset="0"/>
                <a:cs typeface="Arial" panose="020B0604020202020204" pitchFamily="34" charset="0"/>
              </a:rPr>
              <a:t>rút</a:t>
            </a:r>
            <a:r>
              <a:rPr lang="en-US" sz="3200" b="1" dirty="0">
                <a:solidFill>
                  <a:srgbClr val="00B050"/>
                </a:solidFill>
                <a:latin typeface="Arial" panose="020B0604020202020204" pitchFamily="34" charset="0"/>
                <a:cs typeface="Arial" panose="020B0604020202020204" pitchFamily="34" charset="0"/>
              </a:rPr>
              <a:t> </a:t>
            </a:r>
            <a:r>
              <a:rPr lang="en-US" sz="3200" b="1" dirty="0" err="1">
                <a:solidFill>
                  <a:srgbClr val="00B050"/>
                </a:solidFill>
                <a:latin typeface="Arial" panose="020B0604020202020204" pitchFamily="34" charset="0"/>
                <a:cs typeface="Arial" panose="020B0604020202020204" pitchFamily="34" charset="0"/>
              </a:rPr>
              <a:t>ra</a:t>
            </a:r>
            <a:r>
              <a:rPr lang="en-US" sz="3200" b="1" dirty="0">
                <a:solidFill>
                  <a:srgbClr val="00B050"/>
                </a:solidFill>
                <a:latin typeface="Arial" panose="020B0604020202020204" pitchFamily="34" charset="0"/>
                <a:cs typeface="Arial" panose="020B0604020202020204" pitchFamily="34" charset="0"/>
              </a:rPr>
              <a:t> </a:t>
            </a:r>
            <a:r>
              <a:rPr lang="en-US" sz="3200" b="1" dirty="0" err="1">
                <a:solidFill>
                  <a:srgbClr val="00B050"/>
                </a:solidFill>
                <a:latin typeface="Arial" panose="020B0604020202020204" pitchFamily="34" charset="0"/>
                <a:cs typeface="Arial" panose="020B0604020202020204" pitchFamily="34" charset="0"/>
              </a:rPr>
              <a:t>kết</a:t>
            </a:r>
            <a:r>
              <a:rPr lang="en-US" sz="3200" b="1" dirty="0">
                <a:solidFill>
                  <a:srgbClr val="00B050"/>
                </a:solidFill>
                <a:latin typeface="Arial" panose="020B0604020202020204" pitchFamily="34" charset="0"/>
                <a:cs typeface="Arial" panose="020B0604020202020204" pitchFamily="34" charset="0"/>
              </a:rPr>
              <a:t> </a:t>
            </a:r>
            <a:r>
              <a:rPr lang="en-US" sz="3200" b="1" dirty="0" err="1">
                <a:solidFill>
                  <a:srgbClr val="00B050"/>
                </a:solidFill>
                <a:latin typeface="Arial" panose="020B0604020202020204" pitchFamily="34" charset="0"/>
                <a:cs typeface="Arial" panose="020B0604020202020204" pitchFamily="34" charset="0"/>
              </a:rPr>
              <a:t>luận</a:t>
            </a:r>
            <a:r>
              <a:rPr lang="en-US" sz="3200" b="1" dirty="0">
                <a:solidFill>
                  <a:srgbClr val="00B050"/>
                </a:solidFill>
                <a:latin typeface="Arial" panose="020B0604020202020204" pitchFamily="34" charset="0"/>
                <a:cs typeface="Arial" panose="020B0604020202020204" pitchFamily="34" charset="0"/>
              </a:rPr>
              <a:t>.</a:t>
            </a:r>
            <a:endParaRPr lang="vi-VN" sz="3200" b="1" dirty="0">
              <a:solidFill>
                <a:srgbClr val="00B050"/>
              </a:solidFill>
            </a:endParaRPr>
          </a:p>
        </p:txBody>
      </p:sp>
      <p:sp>
        <p:nvSpPr>
          <p:cNvPr id="5" name="Rounded Rectangle 4"/>
          <p:cNvSpPr/>
          <p:nvPr/>
        </p:nvSpPr>
        <p:spPr>
          <a:xfrm rot="5400000">
            <a:off x="8434167" y="3194038"/>
            <a:ext cx="6476820" cy="557726"/>
          </a:xfrm>
          <a:prstGeom prst="roundRect">
            <a:avLst/>
          </a:prstGeom>
          <a:solidFill>
            <a:srgbClr val="28AE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FFFF00"/>
                </a:solidFill>
                <a:latin typeface="Arial" pitchFamily="34" charset="0"/>
                <a:cs typeface="Arial" pitchFamily="34" charset="0"/>
              </a:rPr>
              <a:t>HOẠT ĐỘNG HÌNH THÀNH KIẾN THỨC</a:t>
            </a:r>
            <a:endParaRPr lang="vi-VN" sz="2200" b="1" dirty="0">
              <a:solidFill>
                <a:srgbClr val="FFFF00"/>
              </a:solidFill>
              <a:latin typeface="Arial" pitchFamily="34" charset="0"/>
              <a:cs typeface="Arial" pitchFamily="34" charset="0"/>
            </a:endParaRPr>
          </a:p>
        </p:txBody>
      </p:sp>
      <p:sp>
        <p:nvSpPr>
          <p:cNvPr id="6" name="Rectangle 2">
            <a:extLst>
              <a:ext uri="{FF2B5EF4-FFF2-40B4-BE49-F238E27FC236}">
                <a16:creationId xmlns:a16="http://schemas.microsoft.com/office/drawing/2014/main"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8297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38631" y="457601"/>
            <a:ext cx="3799438" cy="523220"/>
          </a:xfrm>
          <a:prstGeom prst="rect">
            <a:avLst/>
          </a:prstGeom>
          <a:solidFill>
            <a:schemeClr val="accent4">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wrap="none">
            <a:spAutoFit/>
          </a:bodyPr>
          <a:lstStyle/>
          <a:p>
            <a:r>
              <a:rPr lang="en-US" sz="2800" b="1" dirty="0" err="1">
                <a:ln w="1905"/>
                <a:solidFill>
                  <a:srgbClr val="FF0000"/>
                </a:solidFill>
                <a:effectLst>
                  <a:innerShdw blurRad="69850" dist="43180" dir="5400000">
                    <a:srgbClr val="000000">
                      <a:alpha val="65000"/>
                    </a:srgbClr>
                  </a:innerShdw>
                </a:effectLst>
                <a:latin typeface="Arial" pitchFamily="34" charset="0"/>
                <a:cs typeface="Arial" pitchFamily="34" charset="0"/>
              </a:rPr>
              <a:t>Bài</a:t>
            </a:r>
            <a:r>
              <a:rPr lang="en-US" sz="2800" b="1" dirty="0">
                <a:ln w="1905"/>
                <a:solidFill>
                  <a:srgbClr val="FF0000"/>
                </a:solidFill>
                <a:effectLst>
                  <a:innerShdw blurRad="69850" dist="43180" dir="5400000">
                    <a:srgbClr val="000000">
                      <a:alpha val="65000"/>
                    </a:srgbClr>
                  </a:innerShdw>
                </a:effectLst>
                <a:latin typeface="Arial" pitchFamily="34" charset="0"/>
                <a:cs typeface="Arial" pitchFamily="34" charset="0"/>
              </a:rPr>
              <a:t> 3 (SGK - </a:t>
            </a:r>
            <a:r>
              <a:rPr lang="en-US" sz="2800" b="1" dirty="0" err="1">
                <a:ln w="1905"/>
                <a:solidFill>
                  <a:srgbClr val="FF0000"/>
                </a:solidFill>
                <a:effectLst>
                  <a:innerShdw blurRad="69850" dist="43180" dir="5400000">
                    <a:srgbClr val="000000">
                      <a:alpha val="65000"/>
                    </a:srgbClr>
                  </a:innerShdw>
                </a:effectLst>
                <a:latin typeface="Arial" pitchFamily="34" charset="0"/>
                <a:cs typeface="Arial" pitchFamily="34" charset="0"/>
              </a:rPr>
              <a:t>trang</a:t>
            </a:r>
            <a:r>
              <a:rPr lang="en-US" sz="2800" b="1" dirty="0">
                <a:ln w="1905"/>
                <a:solidFill>
                  <a:srgbClr val="FF0000"/>
                </a:solidFill>
                <a:effectLst>
                  <a:innerShdw blurRad="69850" dist="43180" dir="5400000">
                    <a:srgbClr val="000000">
                      <a:alpha val="65000"/>
                    </a:srgbClr>
                  </a:innerShdw>
                </a:effectLst>
                <a:latin typeface="Arial" pitchFamily="34" charset="0"/>
                <a:cs typeface="Arial" pitchFamily="34" charset="0"/>
              </a:rPr>
              <a:t> 8):</a:t>
            </a:r>
            <a:endParaRPr lang="vi-VN" sz="2800" b="1" dirty="0">
              <a:ln w="1905"/>
              <a:solidFill>
                <a:srgbClr val="FF0000"/>
              </a:solidFill>
              <a:effectLst>
                <a:innerShdw blurRad="69850" dist="43180" dir="5400000">
                  <a:srgbClr val="000000">
                    <a:alpha val="65000"/>
                  </a:srgbClr>
                </a:innerShdw>
              </a:effectLst>
              <a:latin typeface="Arial" pitchFamily="34" charset="0"/>
              <a:cs typeface="Arial" pitchFamily="34" charset="0"/>
            </a:endParaRPr>
          </a:p>
        </p:txBody>
      </p:sp>
      <p:sp>
        <p:nvSpPr>
          <p:cNvPr id="7" name="Rectangle 6"/>
          <p:cNvSpPr/>
          <p:nvPr/>
        </p:nvSpPr>
        <p:spPr>
          <a:xfrm>
            <a:off x="928914" y="4369224"/>
            <a:ext cx="7634516" cy="523220"/>
          </a:xfrm>
          <a:prstGeom prst="rect">
            <a:avLst/>
          </a:prstGeom>
        </p:spPr>
        <p:txBody>
          <a:bodyPr wrap="square">
            <a:spAutoFit/>
          </a:bodyPr>
          <a:lstStyle/>
          <a:p>
            <a:r>
              <a:rPr lang="en-US" sz="2800" dirty="0">
                <a:latin typeface="Arial" pitchFamily="34" charset="0"/>
                <a:cs typeface="Arial" pitchFamily="34" charset="0"/>
              </a:rPr>
              <a:t>a</a:t>
            </a:r>
            <a:r>
              <a:rPr lang="en-US" sz="2800">
                <a:latin typeface="Arial" pitchFamily="34" charset="0"/>
                <a:cs typeface="Arial" pitchFamily="34" charset="0"/>
              </a:rPr>
              <a:t>) Cỡ </a:t>
            </a:r>
            <a:r>
              <a:rPr lang="en-US" sz="2800" dirty="0" err="1">
                <a:latin typeface="Arial" pitchFamily="34" charset="0"/>
                <a:cs typeface="Arial" pitchFamily="34" charset="0"/>
              </a:rPr>
              <a:t>áo</a:t>
            </a:r>
            <a:r>
              <a:rPr lang="en-US" sz="2800" dirty="0">
                <a:latin typeface="Arial" pitchFamily="34" charset="0"/>
                <a:cs typeface="Arial" pitchFamily="34" charset="0"/>
              </a:rPr>
              <a:t> </a:t>
            </a:r>
            <a:r>
              <a:rPr lang="en-US" sz="2800" dirty="0" err="1">
                <a:latin typeface="Arial" pitchFamily="34" charset="0"/>
                <a:cs typeface="Arial" pitchFamily="34" charset="0"/>
              </a:rPr>
              <a:t>nào</a:t>
            </a:r>
            <a:r>
              <a:rPr lang="en-US" sz="2800" dirty="0">
                <a:latin typeface="Arial" pitchFamily="34" charset="0"/>
                <a:cs typeface="Arial" pitchFamily="34" charset="0"/>
              </a:rPr>
              <a:t> </a:t>
            </a:r>
            <a:r>
              <a:rPr lang="en-US" sz="2800" dirty="0" err="1">
                <a:latin typeface="Arial" pitchFamily="34" charset="0"/>
                <a:cs typeface="Arial" pitchFamily="34" charset="0"/>
              </a:rPr>
              <a:t>bán</a:t>
            </a:r>
            <a:r>
              <a:rPr lang="en-US" sz="2800" dirty="0">
                <a:latin typeface="Arial" pitchFamily="34" charset="0"/>
                <a:cs typeface="Arial" pitchFamily="34" charset="0"/>
              </a:rPr>
              <a:t> </a:t>
            </a:r>
            <a:r>
              <a:rPr lang="en-US" sz="2800" dirty="0" err="1">
                <a:latin typeface="Arial" pitchFamily="34" charset="0"/>
                <a:cs typeface="Arial" pitchFamily="34" charset="0"/>
              </a:rPr>
              <a:t>được</a:t>
            </a:r>
            <a:r>
              <a:rPr lang="en-US" sz="2800" dirty="0">
                <a:latin typeface="Arial" pitchFamily="34" charset="0"/>
                <a:cs typeface="Arial" pitchFamily="34" charset="0"/>
              </a:rPr>
              <a:t> </a:t>
            </a:r>
            <a:r>
              <a:rPr lang="en-US" sz="2800" dirty="0" err="1">
                <a:latin typeface="Arial" pitchFamily="34" charset="0"/>
                <a:cs typeface="Arial" pitchFamily="34" charset="0"/>
              </a:rPr>
              <a:t>nhiều</a:t>
            </a:r>
            <a:r>
              <a:rPr lang="en-US" sz="2800" dirty="0">
                <a:latin typeface="Arial" pitchFamily="34" charset="0"/>
                <a:cs typeface="Arial" pitchFamily="34" charset="0"/>
              </a:rPr>
              <a:t> </a:t>
            </a:r>
            <a:r>
              <a:rPr lang="en-US" sz="2800" dirty="0" err="1">
                <a:latin typeface="Arial" pitchFamily="34" charset="0"/>
                <a:cs typeface="Arial" pitchFamily="34" charset="0"/>
              </a:rPr>
              <a:t>nhất</a:t>
            </a:r>
            <a:r>
              <a:rPr lang="en-US" sz="2800" dirty="0">
                <a:latin typeface="Arial" pitchFamily="34" charset="0"/>
                <a:cs typeface="Arial" pitchFamily="34" charset="0"/>
              </a:rPr>
              <a:t> ? </a:t>
            </a:r>
            <a:r>
              <a:rPr lang="en-US" sz="2800" dirty="0" err="1">
                <a:solidFill>
                  <a:srgbClr val="00B050"/>
                </a:solidFill>
                <a:latin typeface="Arial" pitchFamily="34" charset="0"/>
                <a:cs typeface="Arial" pitchFamily="34" charset="0"/>
              </a:rPr>
              <a:t>Ít</a:t>
            </a:r>
            <a:r>
              <a:rPr lang="en-US" sz="2800" dirty="0">
                <a:solidFill>
                  <a:srgbClr val="00B050"/>
                </a:solidFill>
                <a:latin typeface="Arial" pitchFamily="34" charset="0"/>
                <a:cs typeface="Arial" pitchFamily="34" charset="0"/>
              </a:rPr>
              <a:t> </a:t>
            </a:r>
            <a:r>
              <a:rPr lang="en-US" sz="2800" dirty="0" err="1">
                <a:solidFill>
                  <a:srgbClr val="00B050"/>
                </a:solidFill>
                <a:latin typeface="Arial" pitchFamily="34" charset="0"/>
                <a:cs typeface="Arial" pitchFamily="34" charset="0"/>
              </a:rPr>
              <a:t>nhất</a:t>
            </a:r>
            <a:r>
              <a:rPr lang="en-US" sz="2800" dirty="0">
                <a:solidFill>
                  <a:srgbClr val="00B050"/>
                </a:solidFill>
                <a:latin typeface="Arial" pitchFamily="34" charset="0"/>
                <a:cs typeface="Arial" pitchFamily="34" charset="0"/>
              </a:rPr>
              <a:t>?</a:t>
            </a:r>
            <a:endParaRPr lang="vi-VN" sz="2800" dirty="0">
              <a:solidFill>
                <a:srgbClr val="00B050"/>
              </a:solidFill>
              <a:latin typeface="Arial" pitchFamily="34" charset="0"/>
              <a:cs typeface="Arial" pitchFamily="34" charset="0"/>
            </a:endParaRPr>
          </a:p>
        </p:txBody>
      </p:sp>
      <p:sp>
        <p:nvSpPr>
          <p:cNvPr id="8" name="Rectangle 7"/>
          <p:cNvSpPr/>
          <p:nvPr/>
        </p:nvSpPr>
        <p:spPr>
          <a:xfrm>
            <a:off x="943427" y="4963653"/>
            <a:ext cx="10305144" cy="954107"/>
          </a:xfrm>
          <a:prstGeom prst="rect">
            <a:avLst/>
          </a:prstGeom>
        </p:spPr>
        <p:txBody>
          <a:bodyPr wrap="square">
            <a:spAutoFit/>
          </a:bodyPr>
          <a:lstStyle/>
          <a:p>
            <a:pPr algn="just"/>
            <a:r>
              <a:rPr lang="en-US" sz="2800" dirty="0">
                <a:latin typeface="Arial" pitchFamily="34" charset="0"/>
                <a:cs typeface="Arial" pitchFamily="34" charset="0"/>
              </a:rPr>
              <a:t>b) </a:t>
            </a:r>
            <a:r>
              <a:rPr lang="en-US" sz="2800" dirty="0" err="1">
                <a:latin typeface="Arial" pitchFamily="34" charset="0"/>
                <a:cs typeface="Arial" pitchFamily="34" charset="0"/>
              </a:rPr>
              <a:t>Bác</a:t>
            </a:r>
            <a:r>
              <a:rPr lang="en-US" sz="2800" dirty="0">
                <a:latin typeface="Arial" pitchFamily="34" charset="0"/>
                <a:cs typeface="Arial" pitchFamily="34" charset="0"/>
              </a:rPr>
              <a:t> </a:t>
            </a:r>
            <a:r>
              <a:rPr lang="en-US" sz="2800" dirty="0" err="1">
                <a:latin typeface="Arial" pitchFamily="34" charset="0"/>
                <a:cs typeface="Arial" pitchFamily="34" charset="0"/>
              </a:rPr>
              <a:t>Hoàn</a:t>
            </a:r>
            <a:r>
              <a:rPr lang="en-US" sz="2800" dirty="0">
                <a:latin typeface="Arial" pitchFamily="34" charset="0"/>
                <a:cs typeface="Arial" pitchFamily="34" charset="0"/>
              </a:rPr>
              <a:t> </a:t>
            </a:r>
            <a:r>
              <a:rPr lang="en-US" sz="2800" dirty="0" err="1">
                <a:latin typeface="Arial" pitchFamily="34" charset="0"/>
                <a:cs typeface="Arial" pitchFamily="34" charset="0"/>
              </a:rPr>
              <a:t>nên</a:t>
            </a:r>
            <a:r>
              <a:rPr lang="en-US" sz="2800" dirty="0">
                <a:latin typeface="Arial" pitchFamily="34" charset="0"/>
                <a:cs typeface="Arial" pitchFamily="34" charset="0"/>
              </a:rPr>
              <a:t> </a:t>
            </a:r>
            <a:r>
              <a:rPr lang="en-US" sz="2800" dirty="0" err="1">
                <a:latin typeface="Arial" pitchFamily="34" charset="0"/>
                <a:cs typeface="Arial" pitchFamily="34" charset="0"/>
              </a:rPr>
              <a:t>nhập</a:t>
            </a:r>
            <a:r>
              <a:rPr lang="en-US" sz="2800" dirty="0">
                <a:latin typeface="Arial" pitchFamily="34" charset="0"/>
                <a:cs typeface="Arial" pitchFamily="34" charset="0"/>
              </a:rPr>
              <a:t> </a:t>
            </a:r>
            <a:r>
              <a:rPr lang="en-US" sz="2800" dirty="0" err="1">
                <a:latin typeface="Arial" pitchFamily="34" charset="0"/>
                <a:cs typeface="Arial" pitchFamily="34" charset="0"/>
              </a:rPr>
              <a:t>về</a:t>
            </a:r>
            <a:r>
              <a:rPr lang="en-US" sz="2800" dirty="0">
                <a:latin typeface="Arial" pitchFamily="34" charset="0"/>
                <a:cs typeface="Arial" pitchFamily="34" charset="0"/>
              </a:rPr>
              <a:t> </a:t>
            </a:r>
            <a:r>
              <a:rPr lang="en-US" sz="2800" dirty="0" err="1">
                <a:latin typeface="Arial" pitchFamily="34" charset="0"/>
                <a:cs typeface="Arial" pitchFamily="34" charset="0"/>
              </a:rPr>
              <a:t>nhiều</a:t>
            </a:r>
            <a:r>
              <a:rPr lang="en-US" sz="2800" dirty="0">
                <a:latin typeface="Arial" pitchFamily="34" charset="0"/>
                <a:cs typeface="Arial" pitchFamily="34" charset="0"/>
              </a:rPr>
              <a:t> </a:t>
            </a:r>
            <a:r>
              <a:rPr lang="en-US" sz="2800" dirty="0" err="1">
                <a:latin typeface="Arial" pitchFamily="34" charset="0"/>
                <a:cs typeface="Arial" pitchFamily="34" charset="0"/>
              </a:rPr>
              <a:t>hơn</a:t>
            </a:r>
            <a:r>
              <a:rPr lang="en-US" sz="2800" dirty="0">
                <a:latin typeface="Arial" pitchFamily="34" charset="0"/>
                <a:cs typeface="Arial" pitchFamily="34" charset="0"/>
              </a:rPr>
              <a:t> </a:t>
            </a:r>
            <a:r>
              <a:rPr lang="en-US" sz="2800" dirty="0" err="1">
                <a:latin typeface="Arial" pitchFamily="34" charset="0"/>
                <a:cs typeface="Arial" pitchFamily="34" charset="0"/>
              </a:rPr>
              <a:t>cỡ</a:t>
            </a:r>
            <a:r>
              <a:rPr lang="en-US" sz="2800" dirty="0">
                <a:latin typeface="Arial" pitchFamily="34" charset="0"/>
                <a:cs typeface="Arial" pitchFamily="34" charset="0"/>
              </a:rPr>
              <a:t> </a:t>
            </a:r>
            <a:r>
              <a:rPr lang="en-US" sz="2800" dirty="0" err="1">
                <a:latin typeface="Arial" pitchFamily="34" charset="0"/>
                <a:cs typeface="Arial" pitchFamily="34" charset="0"/>
              </a:rPr>
              <a:t>áo</a:t>
            </a:r>
            <a:r>
              <a:rPr lang="en-US" sz="2800" dirty="0">
                <a:latin typeface="Arial" pitchFamily="34" charset="0"/>
                <a:cs typeface="Arial" pitchFamily="34" charset="0"/>
              </a:rPr>
              <a:t> </a:t>
            </a:r>
            <a:r>
              <a:rPr lang="en-US" sz="2800" dirty="0" err="1">
                <a:latin typeface="Arial" pitchFamily="34" charset="0"/>
                <a:cs typeface="Arial" pitchFamily="34" charset="0"/>
              </a:rPr>
              <a:t>nào</a:t>
            </a:r>
            <a:r>
              <a:rPr lang="en-US" sz="2800" dirty="0">
                <a:latin typeface="Arial" pitchFamily="34" charset="0"/>
                <a:cs typeface="Arial" pitchFamily="34" charset="0"/>
              </a:rPr>
              <a:t> </a:t>
            </a:r>
            <a:r>
              <a:rPr lang="en-US" sz="2800" dirty="0" err="1">
                <a:latin typeface="Arial" pitchFamily="34" charset="0"/>
                <a:cs typeface="Arial" pitchFamily="34" charset="0"/>
              </a:rPr>
              <a:t>để</a:t>
            </a:r>
            <a:r>
              <a:rPr lang="en-US" sz="2800" dirty="0">
                <a:latin typeface="Arial" pitchFamily="34" charset="0"/>
                <a:cs typeface="Arial" pitchFamily="34" charset="0"/>
              </a:rPr>
              <a:t> </a:t>
            </a:r>
            <a:r>
              <a:rPr lang="en-US" sz="2800" err="1">
                <a:latin typeface="Arial" pitchFamily="34" charset="0"/>
                <a:cs typeface="Arial" pitchFamily="34" charset="0"/>
              </a:rPr>
              <a:t>bán</a:t>
            </a:r>
            <a:r>
              <a:rPr lang="en-US" sz="2800">
                <a:latin typeface="Arial" pitchFamily="34" charset="0"/>
                <a:cs typeface="Arial" pitchFamily="34" charset="0"/>
              </a:rPr>
              <a:t> trong tháng tiếp theo?</a:t>
            </a:r>
            <a:endParaRPr lang="vi-VN" sz="2800" dirty="0">
              <a:latin typeface="Arial" pitchFamily="34" charset="0"/>
              <a:cs typeface="Arial" pitchFamily="34" charset="0"/>
            </a:endParaRPr>
          </a:p>
        </p:txBody>
      </p:sp>
      <p:graphicFrame>
        <p:nvGraphicFramePr>
          <p:cNvPr id="10" name="Table 9"/>
          <p:cNvGraphicFramePr>
            <a:graphicFrameLocks noGrp="1"/>
          </p:cNvGraphicFramePr>
          <p:nvPr/>
        </p:nvGraphicFramePr>
        <p:xfrm>
          <a:off x="1059538" y="2728216"/>
          <a:ext cx="9622969" cy="1388746"/>
        </p:xfrm>
        <a:graphic>
          <a:graphicData uri="http://schemas.openxmlformats.org/drawingml/2006/table">
            <a:tbl>
              <a:tblPr bandRow="1">
                <a:tableStyleId>{00A15C55-8517-42AA-B614-E9B94910E393}</a:tableStyleId>
              </a:tblPr>
              <a:tblGrid>
                <a:gridCol w="2989943">
                  <a:extLst>
                    <a:ext uri="{9D8B030D-6E8A-4147-A177-3AD203B41FA5}">
                      <a16:colId xmlns:a16="http://schemas.microsoft.com/office/drawing/2014/main" val="20000"/>
                    </a:ext>
                  </a:extLst>
                </a:gridCol>
                <a:gridCol w="1093221">
                  <a:extLst>
                    <a:ext uri="{9D8B030D-6E8A-4147-A177-3AD203B41FA5}">
                      <a16:colId xmlns:a16="http://schemas.microsoft.com/office/drawing/2014/main" val="20001"/>
                    </a:ext>
                  </a:extLst>
                </a:gridCol>
                <a:gridCol w="1107961">
                  <a:extLst>
                    <a:ext uri="{9D8B030D-6E8A-4147-A177-3AD203B41FA5}">
                      <a16:colId xmlns:a16="http://schemas.microsoft.com/office/drawing/2014/main" val="20002"/>
                    </a:ext>
                  </a:extLst>
                </a:gridCol>
                <a:gridCol w="1107961">
                  <a:extLst>
                    <a:ext uri="{9D8B030D-6E8A-4147-A177-3AD203B41FA5}">
                      <a16:colId xmlns:a16="http://schemas.microsoft.com/office/drawing/2014/main" val="20003"/>
                    </a:ext>
                  </a:extLst>
                </a:gridCol>
                <a:gridCol w="1107961">
                  <a:extLst>
                    <a:ext uri="{9D8B030D-6E8A-4147-A177-3AD203B41FA5}">
                      <a16:colId xmlns:a16="http://schemas.microsoft.com/office/drawing/2014/main" val="20004"/>
                    </a:ext>
                  </a:extLst>
                </a:gridCol>
                <a:gridCol w="1107961">
                  <a:extLst>
                    <a:ext uri="{9D8B030D-6E8A-4147-A177-3AD203B41FA5}">
                      <a16:colId xmlns:a16="http://schemas.microsoft.com/office/drawing/2014/main" val="20005"/>
                    </a:ext>
                  </a:extLst>
                </a:gridCol>
                <a:gridCol w="1107961">
                  <a:extLst>
                    <a:ext uri="{9D8B030D-6E8A-4147-A177-3AD203B41FA5}">
                      <a16:colId xmlns:a16="http://schemas.microsoft.com/office/drawing/2014/main" val="20006"/>
                    </a:ext>
                  </a:extLst>
                </a:gridCol>
              </a:tblGrid>
              <a:tr h="265553">
                <a:tc>
                  <a:txBody>
                    <a:bodyPr/>
                    <a:lstStyle/>
                    <a:p>
                      <a:pPr marL="0" marR="0" algn="ctr">
                        <a:lnSpc>
                          <a:spcPct val="115000"/>
                        </a:lnSpc>
                        <a:spcBef>
                          <a:spcPts val="0"/>
                        </a:spcBef>
                        <a:spcAft>
                          <a:spcPts val="0"/>
                        </a:spcAft>
                      </a:pPr>
                      <a:r>
                        <a:rPr lang="en-US" sz="2800" dirty="0" err="1">
                          <a:effectLst/>
                          <a:latin typeface="Arial" pitchFamily="34" charset="0"/>
                          <a:cs typeface="Arial" pitchFamily="34" charset="0"/>
                        </a:rPr>
                        <a:t>Cỡ</a:t>
                      </a:r>
                      <a:r>
                        <a:rPr lang="en-US" sz="2800" baseline="0" dirty="0">
                          <a:effectLst/>
                          <a:latin typeface="Arial" pitchFamily="34" charset="0"/>
                          <a:cs typeface="Arial" pitchFamily="34" charset="0"/>
                        </a:rPr>
                        <a:t> </a:t>
                      </a:r>
                      <a:r>
                        <a:rPr lang="en-US" sz="2800" baseline="0" dirty="0" err="1">
                          <a:effectLst/>
                          <a:latin typeface="Arial" pitchFamily="34" charset="0"/>
                          <a:cs typeface="Arial" pitchFamily="34" charset="0"/>
                        </a:rPr>
                        <a:t>áo</a:t>
                      </a:r>
                      <a:endParaRPr lang="vi-VN" sz="2800" dirty="0">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a:effectLst/>
                          <a:latin typeface="Arial" pitchFamily="34" charset="0"/>
                          <a:cs typeface="Arial" pitchFamily="34" charset="0"/>
                        </a:rPr>
                        <a:t>37</a:t>
                      </a:r>
                      <a:endParaRPr lang="vi-VN" sz="2800" dirty="0">
                        <a:effectLst/>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a:effectLst/>
                          <a:latin typeface="Arial" pitchFamily="34" charset="0"/>
                          <a:cs typeface="Arial" pitchFamily="34" charset="0"/>
                        </a:rPr>
                        <a:t>38</a:t>
                      </a:r>
                      <a:endParaRPr lang="vi-VN" sz="2800" dirty="0">
                        <a:effectLst/>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a:effectLst/>
                          <a:latin typeface="Arial" pitchFamily="34" charset="0"/>
                          <a:cs typeface="Arial" pitchFamily="34" charset="0"/>
                        </a:rPr>
                        <a:t>39</a:t>
                      </a:r>
                      <a:endParaRPr lang="vi-VN" sz="2800" dirty="0">
                        <a:effectLst/>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a:effectLst/>
                          <a:latin typeface="Arial" pitchFamily="34" charset="0"/>
                          <a:cs typeface="Arial" pitchFamily="34" charset="0"/>
                        </a:rPr>
                        <a:t>40</a:t>
                      </a:r>
                      <a:endParaRPr lang="vi-VN" sz="2800" dirty="0">
                        <a:effectLst/>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a:effectLst/>
                          <a:latin typeface="Arial" pitchFamily="34" charset="0"/>
                          <a:cs typeface="Arial" pitchFamily="34" charset="0"/>
                        </a:rPr>
                        <a:t>41</a:t>
                      </a:r>
                      <a:endParaRPr lang="vi-VN" sz="2800" dirty="0">
                        <a:effectLst/>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a:effectLst/>
                          <a:latin typeface="Arial" pitchFamily="34" charset="0"/>
                          <a:cs typeface="Arial" pitchFamily="34" charset="0"/>
                        </a:rPr>
                        <a:t>42</a:t>
                      </a:r>
                      <a:endParaRPr lang="vi-VN" sz="2800" dirty="0">
                        <a:effectLst/>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32457">
                <a:tc>
                  <a:txBody>
                    <a:bodyPr/>
                    <a:lstStyle/>
                    <a:p>
                      <a:pPr marL="0" marR="0" algn="ctr">
                        <a:lnSpc>
                          <a:spcPct val="115000"/>
                        </a:lnSpc>
                        <a:spcBef>
                          <a:spcPts val="0"/>
                        </a:spcBef>
                        <a:spcAft>
                          <a:spcPts val="0"/>
                        </a:spcAft>
                      </a:pPr>
                      <a:r>
                        <a:rPr lang="en-US" sz="2800" dirty="0" err="1">
                          <a:effectLst/>
                          <a:latin typeface="Arial" pitchFamily="34" charset="0"/>
                          <a:cs typeface="Arial" pitchFamily="34" charset="0"/>
                        </a:rPr>
                        <a:t>Số</a:t>
                      </a:r>
                      <a:r>
                        <a:rPr lang="en-US" sz="2800" dirty="0">
                          <a:effectLst/>
                          <a:latin typeface="Arial" pitchFamily="34" charset="0"/>
                          <a:cs typeface="Arial" pitchFamily="34" charset="0"/>
                        </a:rPr>
                        <a:t> </a:t>
                      </a:r>
                      <a:r>
                        <a:rPr lang="en-US" sz="2800" dirty="0" err="1">
                          <a:effectLst/>
                          <a:latin typeface="Arial" pitchFamily="34" charset="0"/>
                          <a:cs typeface="Arial" pitchFamily="34" charset="0"/>
                        </a:rPr>
                        <a:t>áo</a:t>
                      </a:r>
                      <a:r>
                        <a:rPr lang="en-US" sz="2800" baseline="0" dirty="0">
                          <a:effectLst/>
                          <a:latin typeface="Arial" pitchFamily="34" charset="0"/>
                          <a:cs typeface="Arial" pitchFamily="34" charset="0"/>
                        </a:rPr>
                        <a:t> </a:t>
                      </a:r>
                    </a:p>
                    <a:p>
                      <a:pPr marL="0" marR="0" algn="ctr">
                        <a:lnSpc>
                          <a:spcPct val="115000"/>
                        </a:lnSpc>
                        <a:spcBef>
                          <a:spcPts val="0"/>
                        </a:spcBef>
                        <a:spcAft>
                          <a:spcPts val="0"/>
                        </a:spcAft>
                      </a:pPr>
                      <a:r>
                        <a:rPr lang="en-US" sz="2800" baseline="0" dirty="0" err="1">
                          <a:effectLst/>
                          <a:latin typeface="Arial" pitchFamily="34" charset="0"/>
                          <a:cs typeface="Arial" pitchFamily="34" charset="0"/>
                        </a:rPr>
                        <a:t>bán</a:t>
                      </a:r>
                      <a:r>
                        <a:rPr lang="en-US" sz="2800" baseline="0" dirty="0">
                          <a:effectLst/>
                          <a:latin typeface="Arial" pitchFamily="34" charset="0"/>
                          <a:cs typeface="Arial" pitchFamily="34" charset="0"/>
                        </a:rPr>
                        <a:t> </a:t>
                      </a:r>
                      <a:r>
                        <a:rPr lang="en-US" sz="2800" baseline="0" dirty="0" err="1">
                          <a:effectLst/>
                          <a:latin typeface="Arial" pitchFamily="34" charset="0"/>
                          <a:cs typeface="Arial" pitchFamily="34" charset="0"/>
                        </a:rPr>
                        <a:t>được</a:t>
                      </a:r>
                      <a:endParaRPr lang="vi-VN" sz="2800" dirty="0">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a:effectLst/>
                          <a:latin typeface="Arial" pitchFamily="34" charset="0"/>
                          <a:cs typeface="Arial" pitchFamily="34" charset="0"/>
                        </a:rPr>
                        <a:t>20</a:t>
                      </a:r>
                      <a:endParaRPr lang="vi-VN" sz="2800" dirty="0">
                        <a:effectLst/>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a:effectLst/>
                          <a:latin typeface="Arial" pitchFamily="34" charset="0"/>
                          <a:cs typeface="Arial" pitchFamily="34" charset="0"/>
                        </a:rPr>
                        <a:t>29</a:t>
                      </a:r>
                      <a:endParaRPr lang="vi-VN" sz="2800" dirty="0">
                        <a:effectLst/>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a:effectLst/>
                          <a:latin typeface="Arial" pitchFamily="34" charset="0"/>
                          <a:cs typeface="Arial" pitchFamily="34" charset="0"/>
                        </a:rPr>
                        <a:t>56</a:t>
                      </a:r>
                      <a:endParaRPr lang="vi-VN" sz="2800" dirty="0">
                        <a:effectLst/>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a:effectLst/>
                          <a:latin typeface="Arial" pitchFamily="34" charset="0"/>
                          <a:cs typeface="Arial" pitchFamily="34" charset="0"/>
                        </a:rPr>
                        <a:t>65</a:t>
                      </a:r>
                      <a:endParaRPr lang="vi-VN" sz="2800" dirty="0">
                        <a:effectLst/>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a:effectLst/>
                          <a:latin typeface="Arial" pitchFamily="34" charset="0"/>
                          <a:cs typeface="Arial" pitchFamily="34" charset="0"/>
                        </a:rPr>
                        <a:t>47</a:t>
                      </a:r>
                      <a:endParaRPr lang="vi-VN" sz="2800" dirty="0">
                        <a:effectLst/>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a:effectLst/>
                          <a:latin typeface="Arial" pitchFamily="34" charset="0"/>
                          <a:cs typeface="Arial" pitchFamily="34" charset="0"/>
                        </a:rPr>
                        <a:t>18</a:t>
                      </a:r>
                      <a:endParaRPr lang="vi-VN" sz="2800" dirty="0">
                        <a:effectLst/>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1" name="Rectangle 10"/>
          <p:cNvSpPr/>
          <p:nvPr/>
        </p:nvSpPr>
        <p:spPr>
          <a:xfrm>
            <a:off x="638631" y="1212374"/>
            <a:ext cx="10609940" cy="1384995"/>
          </a:xfrm>
          <a:prstGeom prst="rect">
            <a:avLst/>
          </a:prstGeom>
          <a:solidFill>
            <a:schemeClr val="accent4">
              <a:lumMod val="20000"/>
              <a:lumOff val="80000"/>
            </a:schemeClr>
          </a:solidFill>
        </p:spPr>
        <p:txBody>
          <a:bodyPr wrap="square">
            <a:spAutoFit/>
          </a:bodyPr>
          <a:lstStyle/>
          <a:p>
            <a:pPr algn="just">
              <a:lnSpc>
                <a:spcPct val="150000"/>
              </a:lnSpc>
            </a:pPr>
            <a:r>
              <a:rPr lang="en-US" sz="2800" dirty="0">
                <a:solidFill>
                  <a:srgbClr val="00B050"/>
                </a:solidFill>
                <a:latin typeface="Arial" pitchFamily="34" charset="0"/>
                <a:cs typeface="Arial" pitchFamily="34" charset="0"/>
              </a:rPr>
              <a:t> </a:t>
            </a:r>
            <a:r>
              <a:rPr lang="en-US" sz="2800" dirty="0" err="1">
                <a:solidFill>
                  <a:srgbClr val="00B050"/>
                </a:solidFill>
                <a:latin typeface="Arial" pitchFamily="34" charset="0"/>
                <a:cs typeface="Arial" pitchFamily="34" charset="0"/>
              </a:rPr>
              <a:t>Bác</a:t>
            </a:r>
            <a:r>
              <a:rPr lang="en-US" sz="2800" dirty="0">
                <a:solidFill>
                  <a:srgbClr val="00B050"/>
                </a:solidFill>
                <a:latin typeface="Arial" pitchFamily="34" charset="0"/>
                <a:cs typeface="Arial" pitchFamily="34" charset="0"/>
              </a:rPr>
              <a:t> </a:t>
            </a:r>
            <a:r>
              <a:rPr lang="en-US" sz="2800" dirty="0" err="1">
                <a:solidFill>
                  <a:srgbClr val="00B050"/>
                </a:solidFill>
                <a:latin typeface="Arial" pitchFamily="34" charset="0"/>
                <a:cs typeface="Arial" pitchFamily="34" charset="0"/>
              </a:rPr>
              <a:t>Hoàn</a:t>
            </a:r>
            <a:r>
              <a:rPr lang="en-US" sz="2800" dirty="0">
                <a:solidFill>
                  <a:srgbClr val="00B050"/>
                </a:solidFill>
                <a:latin typeface="Arial" pitchFamily="34" charset="0"/>
                <a:cs typeface="Arial" pitchFamily="34" charset="0"/>
              </a:rPr>
              <a:t> </a:t>
            </a:r>
            <a:r>
              <a:rPr lang="en-US" sz="2800" dirty="0" err="1">
                <a:solidFill>
                  <a:srgbClr val="00B050"/>
                </a:solidFill>
                <a:latin typeface="Arial" pitchFamily="34" charset="0"/>
                <a:cs typeface="Arial" pitchFamily="34" charset="0"/>
              </a:rPr>
              <a:t>khai</a:t>
            </a:r>
            <a:r>
              <a:rPr lang="en-US" sz="2800" dirty="0">
                <a:solidFill>
                  <a:srgbClr val="00B050"/>
                </a:solidFill>
                <a:latin typeface="Arial" pitchFamily="34" charset="0"/>
                <a:cs typeface="Arial" pitchFamily="34" charset="0"/>
              </a:rPr>
              <a:t> </a:t>
            </a:r>
            <a:r>
              <a:rPr lang="en-US" sz="2800" dirty="0" err="1">
                <a:solidFill>
                  <a:srgbClr val="00B050"/>
                </a:solidFill>
                <a:latin typeface="Arial" pitchFamily="34" charset="0"/>
                <a:cs typeface="Arial" pitchFamily="34" charset="0"/>
              </a:rPr>
              <a:t>trương</a:t>
            </a:r>
            <a:r>
              <a:rPr lang="en-US" sz="2800" dirty="0">
                <a:solidFill>
                  <a:srgbClr val="00B050"/>
                </a:solidFill>
                <a:latin typeface="Arial" pitchFamily="34" charset="0"/>
                <a:cs typeface="Arial" pitchFamily="34" charset="0"/>
              </a:rPr>
              <a:t> </a:t>
            </a:r>
            <a:r>
              <a:rPr lang="en-US" sz="2800" dirty="0" err="1">
                <a:solidFill>
                  <a:srgbClr val="00B050"/>
                </a:solidFill>
                <a:latin typeface="Arial" pitchFamily="34" charset="0"/>
                <a:cs typeface="Arial" pitchFamily="34" charset="0"/>
              </a:rPr>
              <a:t>cửa</a:t>
            </a:r>
            <a:r>
              <a:rPr lang="en-US" sz="2800" dirty="0">
                <a:solidFill>
                  <a:srgbClr val="00B050"/>
                </a:solidFill>
                <a:latin typeface="Arial" pitchFamily="34" charset="0"/>
                <a:cs typeface="Arial" pitchFamily="34" charset="0"/>
              </a:rPr>
              <a:t> </a:t>
            </a:r>
            <a:r>
              <a:rPr lang="en-US" sz="2800" dirty="0" err="1">
                <a:solidFill>
                  <a:srgbClr val="00B050"/>
                </a:solidFill>
                <a:latin typeface="Arial" pitchFamily="34" charset="0"/>
                <a:cs typeface="Arial" pitchFamily="34" charset="0"/>
              </a:rPr>
              <a:t>hàng</a:t>
            </a:r>
            <a:r>
              <a:rPr lang="en-US" sz="2800" dirty="0">
                <a:solidFill>
                  <a:srgbClr val="00B050"/>
                </a:solidFill>
                <a:latin typeface="Arial" pitchFamily="34" charset="0"/>
                <a:cs typeface="Arial" pitchFamily="34" charset="0"/>
              </a:rPr>
              <a:t> </a:t>
            </a:r>
            <a:r>
              <a:rPr lang="en-US" sz="2800" dirty="0" err="1">
                <a:solidFill>
                  <a:srgbClr val="00B050"/>
                </a:solidFill>
                <a:latin typeface="Arial" pitchFamily="34" charset="0"/>
                <a:cs typeface="Arial" pitchFamily="34" charset="0"/>
              </a:rPr>
              <a:t>bán</a:t>
            </a:r>
            <a:r>
              <a:rPr lang="en-US" sz="2800" dirty="0">
                <a:solidFill>
                  <a:srgbClr val="00B050"/>
                </a:solidFill>
                <a:latin typeface="Arial" pitchFamily="34" charset="0"/>
                <a:cs typeface="Arial" pitchFamily="34" charset="0"/>
              </a:rPr>
              <a:t> </a:t>
            </a:r>
            <a:r>
              <a:rPr lang="en-US" sz="2800" dirty="0" err="1">
                <a:solidFill>
                  <a:srgbClr val="00B050"/>
                </a:solidFill>
                <a:latin typeface="Arial" pitchFamily="34" charset="0"/>
                <a:cs typeface="Arial" pitchFamily="34" charset="0"/>
              </a:rPr>
              <a:t>áo</a:t>
            </a:r>
            <a:r>
              <a:rPr lang="en-US" sz="2800" dirty="0">
                <a:solidFill>
                  <a:srgbClr val="00B050"/>
                </a:solidFill>
                <a:latin typeface="Arial" pitchFamily="34" charset="0"/>
                <a:cs typeface="Arial" pitchFamily="34" charset="0"/>
              </a:rPr>
              <a:t> </a:t>
            </a:r>
            <a:r>
              <a:rPr lang="en-US" sz="2800" dirty="0" err="1">
                <a:solidFill>
                  <a:srgbClr val="00B050"/>
                </a:solidFill>
                <a:latin typeface="Arial" pitchFamily="34" charset="0"/>
                <a:cs typeface="Arial" pitchFamily="34" charset="0"/>
              </a:rPr>
              <a:t>sơ</a:t>
            </a:r>
            <a:r>
              <a:rPr lang="en-US" sz="2800" dirty="0">
                <a:solidFill>
                  <a:srgbClr val="00B050"/>
                </a:solidFill>
                <a:latin typeface="Arial" pitchFamily="34" charset="0"/>
                <a:cs typeface="Arial" pitchFamily="34" charset="0"/>
              </a:rPr>
              <a:t> mi. </a:t>
            </a:r>
            <a:r>
              <a:rPr lang="en-US" sz="2800" dirty="0" err="1">
                <a:solidFill>
                  <a:srgbClr val="00B050"/>
                </a:solidFill>
                <a:latin typeface="Arial" pitchFamily="34" charset="0"/>
                <a:cs typeface="Arial" pitchFamily="34" charset="0"/>
              </a:rPr>
              <a:t>Thống</a:t>
            </a:r>
            <a:r>
              <a:rPr lang="en-US" sz="2800" dirty="0">
                <a:solidFill>
                  <a:srgbClr val="00B050"/>
                </a:solidFill>
                <a:latin typeface="Arial" pitchFamily="34" charset="0"/>
                <a:cs typeface="Arial" pitchFamily="34" charset="0"/>
              </a:rPr>
              <a:t> </a:t>
            </a:r>
            <a:r>
              <a:rPr lang="en-US" sz="2800" dirty="0" err="1">
                <a:solidFill>
                  <a:srgbClr val="00B050"/>
                </a:solidFill>
                <a:latin typeface="Arial" pitchFamily="34" charset="0"/>
                <a:cs typeface="Arial" pitchFamily="34" charset="0"/>
              </a:rPr>
              <a:t>kê</a:t>
            </a:r>
            <a:r>
              <a:rPr lang="en-US" sz="2800" dirty="0">
                <a:solidFill>
                  <a:srgbClr val="00B050"/>
                </a:solidFill>
                <a:latin typeface="Arial" pitchFamily="34" charset="0"/>
                <a:cs typeface="Arial" pitchFamily="34" charset="0"/>
              </a:rPr>
              <a:t> </a:t>
            </a:r>
            <a:r>
              <a:rPr lang="en-US" sz="2800" dirty="0" err="1">
                <a:solidFill>
                  <a:srgbClr val="00B050"/>
                </a:solidFill>
                <a:latin typeface="Arial" pitchFamily="34" charset="0"/>
                <a:cs typeface="Arial" pitchFamily="34" charset="0"/>
              </a:rPr>
              <a:t>số</a:t>
            </a:r>
            <a:r>
              <a:rPr lang="en-US" sz="2800" dirty="0">
                <a:solidFill>
                  <a:srgbClr val="00B050"/>
                </a:solidFill>
                <a:latin typeface="Arial" pitchFamily="34" charset="0"/>
                <a:cs typeface="Arial" pitchFamily="34" charset="0"/>
              </a:rPr>
              <a:t> </a:t>
            </a:r>
            <a:r>
              <a:rPr lang="en-US" sz="2800" dirty="0" err="1">
                <a:solidFill>
                  <a:srgbClr val="00B050"/>
                </a:solidFill>
                <a:latin typeface="Arial" pitchFamily="34" charset="0"/>
                <a:cs typeface="Arial" pitchFamily="34" charset="0"/>
              </a:rPr>
              <a:t>lượng</a:t>
            </a:r>
            <a:r>
              <a:rPr lang="en-US" sz="2800" dirty="0">
                <a:solidFill>
                  <a:srgbClr val="00B050"/>
                </a:solidFill>
                <a:latin typeface="Arial" pitchFamily="34" charset="0"/>
                <a:cs typeface="Arial" pitchFamily="34" charset="0"/>
              </a:rPr>
              <a:t> </a:t>
            </a:r>
            <a:r>
              <a:rPr lang="en-US" sz="2800" dirty="0" err="1">
                <a:solidFill>
                  <a:srgbClr val="00B050"/>
                </a:solidFill>
                <a:latin typeface="Arial" pitchFamily="34" charset="0"/>
                <a:cs typeface="Arial" pitchFamily="34" charset="0"/>
              </a:rPr>
              <a:t>các</a:t>
            </a:r>
            <a:r>
              <a:rPr lang="en-US" sz="2800" dirty="0">
                <a:solidFill>
                  <a:srgbClr val="00B050"/>
                </a:solidFill>
                <a:latin typeface="Arial" pitchFamily="34" charset="0"/>
                <a:cs typeface="Arial" pitchFamily="34" charset="0"/>
              </a:rPr>
              <a:t> </a:t>
            </a:r>
            <a:r>
              <a:rPr lang="en-US" sz="2800" dirty="0" err="1">
                <a:solidFill>
                  <a:srgbClr val="00B050"/>
                </a:solidFill>
                <a:latin typeface="Arial" pitchFamily="34" charset="0"/>
                <a:cs typeface="Arial" pitchFamily="34" charset="0"/>
              </a:rPr>
              <a:t>loại</a:t>
            </a:r>
            <a:r>
              <a:rPr lang="en-US" sz="2800" dirty="0">
                <a:solidFill>
                  <a:srgbClr val="00B050"/>
                </a:solidFill>
                <a:latin typeface="Arial" pitchFamily="34" charset="0"/>
                <a:cs typeface="Arial" pitchFamily="34" charset="0"/>
              </a:rPr>
              <a:t> </a:t>
            </a:r>
            <a:r>
              <a:rPr lang="en-US" sz="2800" dirty="0" err="1">
                <a:solidFill>
                  <a:srgbClr val="00B050"/>
                </a:solidFill>
                <a:latin typeface="Arial" pitchFamily="34" charset="0"/>
                <a:cs typeface="Arial" pitchFamily="34" charset="0"/>
              </a:rPr>
              <a:t>áo</a:t>
            </a:r>
            <a:r>
              <a:rPr lang="en-US" sz="2800" dirty="0">
                <a:solidFill>
                  <a:srgbClr val="00B050"/>
                </a:solidFill>
                <a:latin typeface="Arial" pitchFamily="34" charset="0"/>
                <a:cs typeface="Arial" pitchFamily="34" charset="0"/>
              </a:rPr>
              <a:t> </a:t>
            </a:r>
            <a:r>
              <a:rPr lang="en-US" sz="2800" dirty="0" err="1">
                <a:solidFill>
                  <a:srgbClr val="00B050"/>
                </a:solidFill>
                <a:latin typeface="Arial" pitchFamily="34" charset="0"/>
                <a:cs typeface="Arial" pitchFamily="34" charset="0"/>
              </a:rPr>
              <a:t>bán</a:t>
            </a:r>
            <a:r>
              <a:rPr lang="en-US" sz="2800" dirty="0">
                <a:solidFill>
                  <a:srgbClr val="00B050"/>
                </a:solidFill>
                <a:latin typeface="Arial" pitchFamily="34" charset="0"/>
                <a:cs typeface="Arial" pitchFamily="34" charset="0"/>
              </a:rPr>
              <a:t> </a:t>
            </a:r>
            <a:r>
              <a:rPr lang="en-US" sz="2800" dirty="0" err="1">
                <a:solidFill>
                  <a:srgbClr val="00B050"/>
                </a:solidFill>
                <a:latin typeface="Arial" pitchFamily="34" charset="0"/>
                <a:cs typeface="Arial" pitchFamily="34" charset="0"/>
              </a:rPr>
              <a:t>được</a:t>
            </a:r>
            <a:r>
              <a:rPr lang="en-US" sz="2800" dirty="0">
                <a:solidFill>
                  <a:srgbClr val="00B050"/>
                </a:solidFill>
                <a:latin typeface="Arial" pitchFamily="34" charset="0"/>
                <a:cs typeface="Arial" pitchFamily="34" charset="0"/>
              </a:rPr>
              <a:t> </a:t>
            </a:r>
            <a:r>
              <a:rPr lang="en-US" sz="2800" dirty="0" err="1">
                <a:solidFill>
                  <a:srgbClr val="00B050"/>
                </a:solidFill>
                <a:latin typeface="Arial" pitchFamily="34" charset="0"/>
                <a:cs typeface="Arial" pitchFamily="34" charset="0"/>
              </a:rPr>
              <a:t>trong</a:t>
            </a:r>
            <a:r>
              <a:rPr lang="en-US" sz="2800" dirty="0">
                <a:solidFill>
                  <a:srgbClr val="00B050"/>
                </a:solidFill>
                <a:latin typeface="Arial" pitchFamily="34" charset="0"/>
                <a:cs typeface="Arial" pitchFamily="34" charset="0"/>
              </a:rPr>
              <a:t> </a:t>
            </a:r>
            <a:r>
              <a:rPr lang="en-US" sz="2800" dirty="0" err="1">
                <a:solidFill>
                  <a:srgbClr val="00B050"/>
                </a:solidFill>
                <a:latin typeface="Arial" pitchFamily="34" charset="0"/>
                <a:cs typeface="Arial" pitchFamily="34" charset="0"/>
              </a:rPr>
              <a:t>tháng</a:t>
            </a:r>
            <a:r>
              <a:rPr lang="en-US" sz="2800" dirty="0">
                <a:solidFill>
                  <a:srgbClr val="00B050"/>
                </a:solidFill>
                <a:latin typeface="Arial" pitchFamily="34" charset="0"/>
                <a:cs typeface="Arial" pitchFamily="34" charset="0"/>
              </a:rPr>
              <a:t> </a:t>
            </a:r>
            <a:r>
              <a:rPr lang="en-US" sz="2800" dirty="0" err="1">
                <a:solidFill>
                  <a:srgbClr val="00B050"/>
                </a:solidFill>
                <a:latin typeface="Arial" pitchFamily="34" charset="0"/>
                <a:cs typeface="Arial" pitchFamily="34" charset="0"/>
              </a:rPr>
              <a:t>đầu</a:t>
            </a:r>
            <a:r>
              <a:rPr lang="en-US" sz="2800" dirty="0">
                <a:solidFill>
                  <a:srgbClr val="00B050"/>
                </a:solidFill>
                <a:latin typeface="Arial" pitchFamily="34" charset="0"/>
                <a:cs typeface="Arial" pitchFamily="34" charset="0"/>
              </a:rPr>
              <a:t> </a:t>
            </a:r>
            <a:r>
              <a:rPr lang="en-US" sz="2800" dirty="0" err="1">
                <a:solidFill>
                  <a:srgbClr val="00B050"/>
                </a:solidFill>
                <a:latin typeface="Arial" pitchFamily="34" charset="0"/>
                <a:cs typeface="Arial" pitchFamily="34" charset="0"/>
              </a:rPr>
              <a:t>tiên</a:t>
            </a:r>
            <a:r>
              <a:rPr lang="en-US" sz="2800" dirty="0">
                <a:solidFill>
                  <a:srgbClr val="00B050"/>
                </a:solidFill>
                <a:latin typeface="Arial" pitchFamily="34" charset="0"/>
                <a:cs typeface="Arial" pitchFamily="34" charset="0"/>
              </a:rPr>
              <a:t> </a:t>
            </a:r>
            <a:r>
              <a:rPr lang="en-US" sz="2800" dirty="0" err="1">
                <a:solidFill>
                  <a:srgbClr val="00B050"/>
                </a:solidFill>
                <a:latin typeface="Arial" pitchFamily="34" charset="0"/>
                <a:cs typeface="Arial" pitchFamily="34" charset="0"/>
              </a:rPr>
              <a:t>như</a:t>
            </a:r>
            <a:r>
              <a:rPr lang="en-US" sz="2800" dirty="0">
                <a:solidFill>
                  <a:srgbClr val="00B050"/>
                </a:solidFill>
                <a:latin typeface="Arial" pitchFamily="34" charset="0"/>
                <a:cs typeface="Arial" pitchFamily="34" charset="0"/>
              </a:rPr>
              <a:t> </a:t>
            </a:r>
            <a:r>
              <a:rPr lang="en-US" sz="2800" dirty="0" err="1">
                <a:solidFill>
                  <a:srgbClr val="00B050"/>
                </a:solidFill>
                <a:latin typeface="Arial" pitchFamily="34" charset="0"/>
                <a:cs typeface="Arial" pitchFamily="34" charset="0"/>
              </a:rPr>
              <a:t>bảng</a:t>
            </a:r>
            <a:r>
              <a:rPr lang="en-US" sz="2800" dirty="0">
                <a:solidFill>
                  <a:srgbClr val="00B050"/>
                </a:solidFill>
                <a:latin typeface="Arial" pitchFamily="34" charset="0"/>
                <a:cs typeface="Arial" pitchFamily="34" charset="0"/>
              </a:rPr>
              <a:t> </a:t>
            </a:r>
            <a:r>
              <a:rPr lang="en-US" sz="2800" dirty="0" err="1">
                <a:solidFill>
                  <a:srgbClr val="00B050"/>
                </a:solidFill>
                <a:latin typeface="Arial" pitchFamily="34" charset="0"/>
                <a:cs typeface="Arial" pitchFamily="34" charset="0"/>
              </a:rPr>
              <a:t>sau</a:t>
            </a:r>
            <a:r>
              <a:rPr lang="en-US" sz="2800" dirty="0">
                <a:solidFill>
                  <a:srgbClr val="00B050"/>
                </a:solidFill>
                <a:latin typeface="Arial" pitchFamily="34" charset="0"/>
                <a:cs typeface="Arial" pitchFamily="34" charset="0"/>
              </a:rPr>
              <a:t>:</a:t>
            </a:r>
            <a:endParaRPr lang="vi-VN" sz="2800" dirty="0">
              <a:solidFill>
                <a:srgbClr val="00B050"/>
              </a:solidFill>
              <a:latin typeface="Arial" pitchFamily="34" charset="0"/>
              <a:cs typeface="Arial" pitchFamily="34" charset="0"/>
            </a:endParaRPr>
          </a:p>
        </p:txBody>
      </p:sp>
      <p:sp>
        <p:nvSpPr>
          <p:cNvPr id="12" name="!!4">
            <a:extLst>
              <a:ext uri="{FF2B5EF4-FFF2-40B4-BE49-F238E27FC236}">
                <a16:creationId xmlns:a16="http://schemas.microsoft.com/office/drawing/2014/main" id="{58E6D429-DC53-47C4-8036-1E9D12B8E28B}"/>
              </a:ext>
            </a:extLst>
          </p:cNvPr>
          <p:cNvSpPr/>
          <p:nvPr/>
        </p:nvSpPr>
        <p:spPr>
          <a:xfrm>
            <a:off x="6682185" y="217710"/>
            <a:ext cx="5321133" cy="526145"/>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Arial" panose="020B0604020202020204" pitchFamily="34" charset="0"/>
                <a:cs typeface="Arial" panose="020B0604020202020204" pitchFamily="34" charset="0"/>
              </a:rPr>
              <a:t>HOẠT ĐỘNG LUYỆN TẬP</a:t>
            </a:r>
          </a:p>
        </p:txBody>
      </p:sp>
      <p:sp>
        <p:nvSpPr>
          <p:cNvPr id="9" name="Rectangle 2">
            <a:extLst>
              <a:ext uri="{FF2B5EF4-FFF2-40B4-BE49-F238E27FC236}">
                <a16:creationId xmlns:a16="http://schemas.microsoft.com/office/drawing/2014/main"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98067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15995" y="1673110"/>
            <a:ext cx="3846291" cy="523220"/>
          </a:xfrm>
          <a:prstGeom prst="rect">
            <a:avLst/>
          </a:prstGeom>
        </p:spPr>
        <p:txBody>
          <a:bodyPr wrap="square">
            <a:spAutoFit/>
          </a:bodyPr>
          <a:lstStyle/>
          <a:p>
            <a:r>
              <a:rPr lang="en-US" sz="2800" dirty="0" err="1">
                <a:latin typeface="Arial" pitchFamily="34" charset="0"/>
                <a:cs typeface="Arial" pitchFamily="34" charset="0"/>
              </a:rPr>
              <a:t>Đối</a:t>
            </a:r>
            <a:r>
              <a:rPr lang="en-US" sz="2800" dirty="0">
                <a:latin typeface="Arial" pitchFamily="34" charset="0"/>
                <a:cs typeface="Arial" pitchFamily="34" charset="0"/>
              </a:rPr>
              <a:t> </a:t>
            </a:r>
            <a:r>
              <a:rPr lang="en-US" sz="2800" dirty="0" err="1">
                <a:latin typeface="Arial" pitchFamily="34" charset="0"/>
                <a:cs typeface="Arial" pitchFamily="34" charset="0"/>
              </a:rPr>
              <a:t>tượng</a:t>
            </a:r>
            <a:r>
              <a:rPr lang="en-US" sz="2800" dirty="0">
                <a:latin typeface="Arial" pitchFamily="34" charset="0"/>
                <a:cs typeface="Arial" pitchFamily="34" charset="0"/>
              </a:rPr>
              <a:t> </a:t>
            </a:r>
            <a:r>
              <a:rPr lang="en-US" sz="2800" dirty="0" err="1">
                <a:latin typeface="Arial" pitchFamily="34" charset="0"/>
                <a:cs typeface="Arial" pitchFamily="34" charset="0"/>
              </a:rPr>
              <a:t>thống</a:t>
            </a:r>
            <a:r>
              <a:rPr lang="en-US" sz="2800" dirty="0">
                <a:latin typeface="Arial" pitchFamily="34" charset="0"/>
                <a:cs typeface="Arial" pitchFamily="34" charset="0"/>
              </a:rPr>
              <a:t> </a:t>
            </a:r>
            <a:r>
              <a:rPr lang="en-US" sz="2800" dirty="0" err="1">
                <a:latin typeface="Arial" pitchFamily="34" charset="0"/>
                <a:cs typeface="Arial" pitchFamily="34" charset="0"/>
              </a:rPr>
              <a:t>kê</a:t>
            </a:r>
            <a:r>
              <a:rPr lang="en-US" sz="2800" dirty="0">
                <a:latin typeface="Arial" pitchFamily="34" charset="0"/>
                <a:cs typeface="Arial" pitchFamily="34" charset="0"/>
              </a:rPr>
              <a:t> </a:t>
            </a:r>
            <a:r>
              <a:rPr lang="en-US" sz="2800" dirty="0" err="1">
                <a:latin typeface="Arial" pitchFamily="34" charset="0"/>
                <a:cs typeface="Arial" pitchFamily="34" charset="0"/>
              </a:rPr>
              <a:t>là</a:t>
            </a:r>
            <a:r>
              <a:rPr lang="en-US" sz="2800" dirty="0">
                <a:latin typeface="Arial" pitchFamily="34" charset="0"/>
                <a:cs typeface="Arial" pitchFamily="34" charset="0"/>
              </a:rPr>
              <a:t>:</a:t>
            </a:r>
            <a:endParaRPr lang="vi-VN" sz="2800" dirty="0">
              <a:latin typeface="Arial" pitchFamily="34" charset="0"/>
              <a:cs typeface="Arial" pitchFamily="34" charset="0"/>
            </a:endParaRPr>
          </a:p>
        </p:txBody>
      </p:sp>
      <p:sp>
        <p:nvSpPr>
          <p:cNvPr id="7" name="Rectangle 6"/>
          <p:cNvSpPr/>
          <p:nvPr/>
        </p:nvSpPr>
        <p:spPr>
          <a:xfrm>
            <a:off x="943427" y="3179076"/>
            <a:ext cx="6966859" cy="523220"/>
          </a:xfrm>
          <a:prstGeom prst="rect">
            <a:avLst/>
          </a:prstGeom>
        </p:spPr>
        <p:txBody>
          <a:bodyPr wrap="square">
            <a:spAutoFit/>
          </a:bodyPr>
          <a:lstStyle/>
          <a:p>
            <a:r>
              <a:rPr lang="en-US" sz="2800" dirty="0">
                <a:latin typeface="Arial" pitchFamily="34" charset="0"/>
                <a:cs typeface="Arial" pitchFamily="34" charset="0"/>
              </a:rPr>
              <a:t>a)   </a:t>
            </a:r>
            <a:r>
              <a:rPr lang="en-US" sz="2800" dirty="0" err="1">
                <a:latin typeface="Arial" pitchFamily="34" charset="0"/>
                <a:cs typeface="Arial" pitchFamily="34" charset="0"/>
              </a:rPr>
              <a:t>Cỡ</a:t>
            </a:r>
            <a:r>
              <a:rPr lang="en-US" sz="2800" dirty="0">
                <a:latin typeface="Arial" pitchFamily="34" charset="0"/>
                <a:cs typeface="Arial" pitchFamily="34" charset="0"/>
              </a:rPr>
              <a:t> </a:t>
            </a:r>
            <a:r>
              <a:rPr lang="en-US" sz="2800" dirty="0" err="1">
                <a:latin typeface="Arial" pitchFamily="34" charset="0"/>
                <a:cs typeface="Arial" pitchFamily="34" charset="0"/>
              </a:rPr>
              <a:t>áo</a:t>
            </a:r>
            <a:r>
              <a:rPr lang="en-US" sz="2800" dirty="0">
                <a:latin typeface="Arial" pitchFamily="34" charset="0"/>
                <a:cs typeface="Arial" pitchFamily="34" charset="0"/>
              </a:rPr>
              <a:t> </a:t>
            </a:r>
            <a:r>
              <a:rPr lang="en-US" sz="2800" dirty="0" err="1">
                <a:latin typeface="Arial" pitchFamily="34" charset="0"/>
                <a:cs typeface="Arial" pitchFamily="34" charset="0"/>
              </a:rPr>
              <a:t>bán</a:t>
            </a:r>
            <a:r>
              <a:rPr lang="en-US" sz="2800" dirty="0">
                <a:latin typeface="Arial" pitchFamily="34" charset="0"/>
                <a:cs typeface="Arial" pitchFamily="34" charset="0"/>
              </a:rPr>
              <a:t> </a:t>
            </a:r>
            <a:r>
              <a:rPr lang="en-US" sz="2800" dirty="0" err="1">
                <a:latin typeface="Arial" pitchFamily="34" charset="0"/>
                <a:cs typeface="Arial" pitchFamily="34" charset="0"/>
              </a:rPr>
              <a:t>được</a:t>
            </a:r>
            <a:r>
              <a:rPr lang="en-US" sz="2800" dirty="0">
                <a:latin typeface="Arial" pitchFamily="34" charset="0"/>
                <a:cs typeface="Arial" pitchFamily="34" charset="0"/>
              </a:rPr>
              <a:t> </a:t>
            </a:r>
            <a:r>
              <a:rPr lang="en-US" sz="2800" dirty="0" err="1">
                <a:latin typeface="Arial" pitchFamily="34" charset="0"/>
                <a:cs typeface="Arial" pitchFamily="34" charset="0"/>
              </a:rPr>
              <a:t>nhiều</a:t>
            </a:r>
            <a:r>
              <a:rPr lang="en-US" sz="2800" dirty="0">
                <a:latin typeface="Arial" pitchFamily="34" charset="0"/>
                <a:cs typeface="Arial" pitchFamily="34" charset="0"/>
              </a:rPr>
              <a:t> </a:t>
            </a:r>
            <a:r>
              <a:rPr lang="en-US" sz="2800" dirty="0" err="1">
                <a:latin typeface="Arial" pitchFamily="34" charset="0"/>
                <a:cs typeface="Arial" pitchFamily="34" charset="0"/>
              </a:rPr>
              <a:t>nhất</a:t>
            </a:r>
            <a:r>
              <a:rPr lang="en-US" sz="2800" dirty="0">
                <a:latin typeface="Arial" pitchFamily="34" charset="0"/>
                <a:cs typeface="Arial" pitchFamily="34" charset="0"/>
              </a:rPr>
              <a:t> </a:t>
            </a:r>
            <a:r>
              <a:rPr lang="en-US" sz="2800" dirty="0" err="1">
                <a:latin typeface="Arial" pitchFamily="34" charset="0"/>
                <a:cs typeface="Arial" pitchFamily="34" charset="0"/>
              </a:rPr>
              <a:t>là</a:t>
            </a:r>
            <a:r>
              <a:rPr lang="en-US" sz="2800" dirty="0">
                <a:latin typeface="Arial" pitchFamily="34" charset="0"/>
                <a:cs typeface="Arial" pitchFamily="34" charset="0"/>
              </a:rPr>
              <a:t> </a:t>
            </a:r>
            <a:r>
              <a:rPr lang="en-US" sz="2800" dirty="0" err="1">
                <a:latin typeface="Arial" pitchFamily="34" charset="0"/>
                <a:cs typeface="Arial" pitchFamily="34" charset="0"/>
              </a:rPr>
              <a:t>cỡ</a:t>
            </a:r>
            <a:r>
              <a:rPr lang="en-US" sz="2800" dirty="0">
                <a:latin typeface="Arial" pitchFamily="34" charset="0"/>
                <a:cs typeface="Arial" pitchFamily="34" charset="0"/>
              </a:rPr>
              <a:t> 40.</a:t>
            </a:r>
            <a:endParaRPr lang="vi-VN" sz="2800" dirty="0">
              <a:latin typeface="Arial" pitchFamily="34" charset="0"/>
              <a:cs typeface="Arial" pitchFamily="34" charset="0"/>
            </a:endParaRPr>
          </a:p>
        </p:txBody>
      </p:sp>
      <p:sp>
        <p:nvSpPr>
          <p:cNvPr id="8" name="Rectangle 7"/>
          <p:cNvSpPr/>
          <p:nvPr/>
        </p:nvSpPr>
        <p:spPr>
          <a:xfrm>
            <a:off x="943427" y="4426635"/>
            <a:ext cx="9836190" cy="954107"/>
          </a:xfrm>
          <a:prstGeom prst="rect">
            <a:avLst/>
          </a:prstGeom>
        </p:spPr>
        <p:txBody>
          <a:bodyPr wrap="square">
            <a:spAutoFit/>
          </a:bodyPr>
          <a:lstStyle/>
          <a:p>
            <a:pPr algn="just"/>
            <a:r>
              <a:rPr lang="en-US" sz="2800" dirty="0">
                <a:latin typeface="Arial" pitchFamily="34" charset="0"/>
                <a:cs typeface="Arial" pitchFamily="34" charset="0"/>
              </a:rPr>
              <a:t>b</a:t>
            </a:r>
            <a:r>
              <a:rPr lang="en-US" sz="2800">
                <a:latin typeface="Arial" pitchFamily="34" charset="0"/>
                <a:cs typeface="Arial" pitchFamily="34" charset="0"/>
              </a:rPr>
              <a:t>)  Trong </a:t>
            </a:r>
            <a:r>
              <a:rPr lang="en-US" sz="2800" dirty="0" err="1">
                <a:latin typeface="Arial" pitchFamily="34" charset="0"/>
                <a:cs typeface="Arial" pitchFamily="34" charset="0"/>
              </a:rPr>
              <a:t>tháng</a:t>
            </a:r>
            <a:r>
              <a:rPr lang="en-US" sz="2800" dirty="0">
                <a:latin typeface="Arial" pitchFamily="34" charset="0"/>
                <a:cs typeface="Arial" pitchFamily="34" charset="0"/>
              </a:rPr>
              <a:t> </a:t>
            </a:r>
            <a:r>
              <a:rPr lang="en-US" sz="2800" dirty="0" err="1">
                <a:latin typeface="Arial" pitchFamily="34" charset="0"/>
                <a:cs typeface="Arial" pitchFamily="34" charset="0"/>
              </a:rPr>
              <a:t>tới</a:t>
            </a:r>
            <a:r>
              <a:rPr lang="en-US" sz="2800" dirty="0">
                <a:latin typeface="Arial" pitchFamily="34" charset="0"/>
                <a:cs typeface="Arial" pitchFamily="34" charset="0"/>
              </a:rPr>
              <a:t> </a:t>
            </a:r>
            <a:r>
              <a:rPr lang="en-US" sz="2800" dirty="0" err="1">
                <a:latin typeface="Arial" pitchFamily="34" charset="0"/>
                <a:cs typeface="Arial" pitchFamily="34" charset="0"/>
              </a:rPr>
              <a:t>bác</a:t>
            </a:r>
            <a:r>
              <a:rPr lang="en-US" sz="2800" dirty="0">
                <a:latin typeface="Arial" pitchFamily="34" charset="0"/>
                <a:cs typeface="Arial" pitchFamily="34" charset="0"/>
              </a:rPr>
              <a:t> </a:t>
            </a:r>
            <a:r>
              <a:rPr lang="en-US" sz="2800" dirty="0" err="1">
                <a:latin typeface="Arial" pitchFamily="34" charset="0"/>
                <a:cs typeface="Arial" pitchFamily="34" charset="0"/>
              </a:rPr>
              <a:t>Hoàn</a:t>
            </a:r>
            <a:r>
              <a:rPr lang="en-US" sz="2800" dirty="0">
                <a:latin typeface="Arial" pitchFamily="34" charset="0"/>
                <a:cs typeface="Arial" pitchFamily="34" charset="0"/>
              </a:rPr>
              <a:t> </a:t>
            </a:r>
            <a:r>
              <a:rPr lang="en-US" sz="2800" dirty="0" err="1">
                <a:latin typeface="Arial" pitchFamily="34" charset="0"/>
                <a:cs typeface="Arial" pitchFamily="34" charset="0"/>
              </a:rPr>
              <a:t>nên</a:t>
            </a:r>
            <a:r>
              <a:rPr lang="en-US" sz="2800" dirty="0">
                <a:latin typeface="Arial" pitchFamily="34" charset="0"/>
                <a:cs typeface="Arial" pitchFamily="34" charset="0"/>
              </a:rPr>
              <a:t> </a:t>
            </a:r>
            <a:r>
              <a:rPr lang="en-US" sz="2800" dirty="0" err="1">
                <a:latin typeface="Arial" pitchFamily="34" charset="0"/>
                <a:cs typeface="Arial" pitchFamily="34" charset="0"/>
              </a:rPr>
              <a:t>nhập</a:t>
            </a:r>
            <a:r>
              <a:rPr lang="en-US" sz="2800" dirty="0">
                <a:latin typeface="Arial" pitchFamily="34" charset="0"/>
                <a:cs typeface="Arial" pitchFamily="34" charset="0"/>
              </a:rPr>
              <a:t> </a:t>
            </a:r>
            <a:r>
              <a:rPr lang="en-US" sz="2800" dirty="0" err="1">
                <a:latin typeface="Arial" pitchFamily="34" charset="0"/>
                <a:cs typeface="Arial" pitchFamily="34" charset="0"/>
              </a:rPr>
              <a:t>về</a:t>
            </a:r>
            <a:r>
              <a:rPr lang="en-US" sz="2800" dirty="0">
                <a:latin typeface="Arial" pitchFamily="34" charset="0"/>
                <a:cs typeface="Arial" pitchFamily="34" charset="0"/>
              </a:rPr>
              <a:t> </a:t>
            </a:r>
            <a:r>
              <a:rPr lang="en-US" sz="2800" err="1">
                <a:latin typeface="Arial" pitchFamily="34" charset="0"/>
                <a:cs typeface="Arial" pitchFamily="34" charset="0"/>
              </a:rPr>
              <a:t>nhiều</a:t>
            </a:r>
            <a:r>
              <a:rPr lang="en-US" sz="2800">
                <a:latin typeface="Arial" pitchFamily="34" charset="0"/>
                <a:cs typeface="Arial" pitchFamily="34" charset="0"/>
              </a:rPr>
              <a:t> hơn</a:t>
            </a:r>
            <a:r>
              <a:rPr lang="en-US" sz="2800" dirty="0">
                <a:latin typeface="Arial" pitchFamily="34" charset="0"/>
                <a:cs typeface="Arial" pitchFamily="34" charset="0"/>
              </a:rPr>
              <a:t> </a:t>
            </a:r>
            <a:r>
              <a:rPr lang="en-US" sz="2800">
                <a:latin typeface="Arial" pitchFamily="34" charset="0"/>
                <a:cs typeface="Arial" pitchFamily="34" charset="0"/>
              </a:rPr>
              <a:t>những </a:t>
            </a:r>
            <a:r>
              <a:rPr lang="en-US" sz="2800" dirty="0" err="1">
                <a:latin typeface="Arial" pitchFamily="34" charset="0"/>
                <a:cs typeface="Arial" pitchFamily="34" charset="0"/>
              </a:rPr>
              <a:t>loại</a:t>
            </a:r>
            <a:r>
              <a:rPr lang="en-US" sz="2800" dirty="0">
                <a:latin typeface="Arial" pitchFamily="34" charset="0"/>
                <a:cs typeface="Arial" pitchFamily="34" charset="0"/>
              </a:rPr>
              <a:t> </a:t>
            </a:r>
            <a:r>
              <a:rPr lang="en-US" sz="2800" dirty="0" err="1">
                <a:latin typeface="Arial" pitchFamily="34" charset="0"/>
                <a:cs typeface="Arial" pitchFamily="34" charset="0"/>
              </a:rPr>
              <a:t>áo</a:t>
            </a:r>
            <a:r>
              <a:rPr lang="en-US" sz="2800" dirty="0">
                <a:latin typeface="Arial" pitchFamily="34" charset="0"/>
                <a:cs typeface="Arial" pitchFamily="34" charset="0"/>
              </a:rPr>
              <a:t> </a:t>
            </a:r>
            <a:r>
              <a:rPr lang="en-US" sz="2800" dirty="0" err="1">
                <a:latin typeface="Arial" pitchFamily="34" charset="0"/>
                <a:cs typeface="Arial" pitchFamily="34" charset="0"/>
              </a:rPr>
              <a:t>cỡ</a:t>
            </a:r>
            <a:r>
              <a:rPr lang="en-US" sz="2800" dirty="0">
                <a:latin typeface="Arial" pitchFamily="34" charset="0"/>
                <a:cs typeface="Arial" pitchFamily="34" charset="0"/>
              </a:rPr>
              <a:t>: 39, 40, 41.</a:t>
            </a:r>
            <a:endParaRPr lang="vi-VN" sz="2800" dirty="0">
              <a:latin typeface="Arial" pitchFamily="34" charset="0"/>
              <a:cs typeface="Arial" pitchFamily="34" charset="0"/>
            </a:endParaRPr>
          </a:p>
        </p:txBody>
      </p:sp>
      <p:sp>
        <p:nvSpPr>
          <p:cNvPr id="9" name="Rectangle 8"/>
          <p:cNvSpPr/>
          <p:nvPr/>
        </p:nvSpPr>
        <p:spPr>
          <a:xfrm>
            <a:off x="943427" y="2415740"/>
            <a:ext cx="3425373" cy="523220"/>
          </a:xfrm>
          <a:prstGeom prst="rect">
            <a:avLst/>
          </a:prstGeom>
        </p:spPr>
        <p:txBody>
          <a:bodyPr wrap="square">
            <a:spAutoFit/>
          </a:bodyPr>
          <a:lstStyle/>
          <a:p>
            <a:r>
              <a:rPr lang="en-US" sz="2800" dirty="0" err="1">
                <a:latin typeface="Arial" pitchFamily="34" charset="0"/>
                <a:cs typeface="Arial" pitchFamily="34" charset="0"/>
              </a:rPr>
              <a:t>Tiêu</a:t>
            </a:r>
            <a:r>
              <a:rPr lang="en-US" sz="2800" dirty="0">
                <a:latin typeface="Arial" pitchFamily="34" charset="0"/>
                <a:cs typeface="Arial" pitchFamily="34" charset="0"/>
              </a:rPr>
              <a:t> </a:t>
            </a:r>
            <a:r>
              <a:rPr lang="en-US" sz="2800" dirty="0" err="1">
                <a:latin typeface="Arial" pitchFamily="34" charset="0"/>
                <a:cs typeface="Arial" pitchFamily="34" charset="0"/>
              </a:rPr>
              <a:t>chí</a:t>
            </a:r>
            <a:r>
              <a:rPr lang="en-US" sz="2800" dirty="0">
                <a:latin typeface="Arial" pitchFamily="34" charset="0"/>
                <a:cs typeface="Arial" pitchFamily="34" charset="0"/>
              </a:rPr>
              <a:t> </a:t>
            </a:r>
            <a:r>
              <a:rPr lang="en-US" sz="2800" dirty="0" err="1">
                <a:latin typeface="Arial" pitchFamily="34" charset="0"/>
                <a:cs typeface="Arial" pitchFamily="34" charset="0"/>
              </a:rPr>
              <a:t>thống</a:t>
            </a:r>
            <a:r>
              <a:rPr lang="en-US" sz="2800" dirty="0">
                <a:latin typeface="Arial" pitchFamily="34" charset="0"/>
                <a:cs typeface="Arial" pitchFamily="34" charset="0"/>
              </a:rPr>
              <a:t> </a:t>
            </a:r>
            <a:r>
              <a:rPr lang="en-US" sz="2800" dirty="0" err="1">
                <a:latin typeface="Arial" pitchFamily="34" charset="0"/>
                <a:cs typeface="Arial" pitchFamily="34" charset="0"/>
              </a:rPr>
              <a:t>kê</a:t>
            </a:r>
            <a:r>
              <a:rPr lang="en-US" sz="2800" dirty="0">
                <a:latin typeface="Arial" pitchFamily="34" charset="0"/>
                <a:cs typeface="Arial" pitchFamily="34" charset="0"/>
              </a:rPr>
              <a:t> </a:t>
            </a:r>
            <a:r>
              <a:rPr lang="en-US" sz="2800" dirty="0" err="1">
                <a:latin typeface="Arial" pitchFamily="34" charset="0"/>
                <a:cs typeface="Arial" pitchFamily="34" charset="0"/>
              </a:rPr>
              <a:t>là</a:t>
            </a:r>
            <a:r>
              <a:rPr lang="en-US" sz="2800" dirty="0">
                <a:latin typeface="Arial" pitchFamily="34" charset="0"/>
                <a:cs typeface="Arial" pitchFamily="34" charset="0"/>
              </a:rPr>
              <a:t>:</a:t>
            </a:r>
            <a:endParaRPr lang="vi-VN" sz="2800" dirty="0">
              <a:latin typeface="Arial" pitchFamily="34" charset="0"/>
              <a:cs typeface="Arial" pitchFamily="34" charset="0"/>
            </a:endParaRPr>
          </a:p>
        </p:txBody>
      </p:sp>
      <p:sp>
        <p:nvSpPr>
          <p:cNvPr id="11" name="Rectangle 10"/>
          <p:cNvSpPr/>
          <p:nvPr/>
        </p:nvSpPr>
        <p:spPr>
          <a:xfrm>
            <a:off x="928911" y="733367"/>
            <a:ext cx="3799438" cy="523220"/>
          </a:xfrm>
          <a:prstGeom prst="rect">
            <a:avLst/>
          </a:prstGeom>
          <a:solidFill>
            <a:schemeClr val="accent4">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wrap="none">
            <a:spAutoFit/>
          </a:bodyPr>
          <a:lstStyle/>
          <a:p>
            <a:r>
              <a:rPr lang="en-US" sz="2800" b="1" dirty="0" err="1">
                <a:ln w="1905"/>
                <a:solidFill>
                  <a:srgbClr val="FF0000"/>
                </a:solidFill>
                <a:effectLst>
                  <a:innerShdw blurRad="69850" dist="43180" dir="5400000">
                    <a:srgbClr val="000000">
                      <a:alpha val="65000"/>
                    </a:srgbClr>
                  </a:innerShdw>
                </a:effectLst>
                <a:latin typeface="Arial" pitchFamily="34" charset="0"/>
                <a:cs typeface="Arial" pitchFamily="34" charset="0"/>
              </a:rPr>
              <a:t>Bài</a:t>
            </a:r>
            <a:r>
              <a:rPr lang="en-US" sz="2800" b="1" dirty="0">
                <a:ln w="1905"/>
                <a:solidFill>
                  <a:srgbClr val="FF0000"/>
                </a:solidFill>
                <a:effectLst>
                  <a:innerShdw blurRad="69850" dist="43180" dir="5400000">
                    <a:srgbClr val="000000">
                      <a:alpha val="65000"/>
                    </a:srgbClr>
                  </a:innerShdw>
                </a:effectLst>
                <a:latin typeface="Arial" pitchFamily="34" charset="0"/>
                <a:cs typeface="Arial" pitchFamily="34" charset="0"/>
              </a:rPr>
              <a:t> 3 (SGK - </a:t>
            </a:r>
            <a:r>
              <a:rPr lang="en-US" sz="2800" b="1" dirty="0" err="1">
                <a:ln w="1905"/>
                <a:solidFill>
                  <a:srgbClr val="FF0000"/>
                </a:solidFill>
                <a:effectLst>
                  <a:innerShdw blurRad="69850" dist="43180" dir="5400000">
                    <a:srgbClr val="000000">
                      <a:alpha val="65000"/>
                    </a:srgbClr>
                  </a:innerShdw>
                </a:effectLst>
                <a:latin typeface="Arial" pitchFamily="34" charset="0"/>
                <a:cs typeface="Arial" pitchFamily="34" charset="0"/>
              </a:rPr>
              <a:t>trang</a:t>
            </a:r>
            <a:r>
              <a:rPr lang="en-US" sz="2800" b="1" dirty="0">
                <a:ln w="1905"/>
                <a:solidFill>
                  <a:srgbClr val="FF0000"/>
                </a:solidFill>
                <a:effectLst>
                  <a:innerShdw blurRad="69850" dist="43180" dir="5400000">
                    <a:srgbClr val="000000">
                      <a:alpha val="65000"/>
                    </a:srgbClr>
                  </a:innerShdw>
                </a:effectLst>
                <a:latin typeface="Arial" pitchFamily="34" charset="0"/>
                <a:cs typeface="Arial" pitchFamily="34" charset="0"/>
              </a:rPr>
              <a:t> 8):</a:t>
            </a:r>
            <a:endParaRPr lang="vi-VN" sz="2800" b="1" dirty="0">
              <a:ln w="1905"/>
              <a:solidFill>
                <a:srgbClr val="FF0000"/>
              </a:solidFill>
              <a:effectLst>
                <a:innerShdw blurRad="69850" dist="43180" dir="5400000">
                  <a:srgbClr val="000000">
                    <a:alpha val="65000"/>
                  </a:srgbClr>
                </a:innerShdw>
              </a:effectLst>
              <a:latin typeface="Arial" pitchFamily="34" charset="0"/>
              <a:cs typeface="Arial" pitchFamily="34" charset="0"/>
            </a:endParaRPr>
          </a:p>
        </p:txBody>
      </p:sp>
      <p:sp>
        <p:nvSpPr>
          <p:cNvPr id="2" name="Rectangle 1"/>
          <p:cNvSpPr/>
          <p:nvPr/>
        </p:nvSpPr>
        <p:spPr>
          <a:xfrm>
            <a:off x="4728349" y="1677484"/>
            <a:ext cx="5455340" cy="523220"/>
          </a:xfrm>
          <a:prstGeom prst="rect">
            <a:avLst/>
          </a:prstGeom>
        </p:spPr>
        <p:txBody>
          <a:bodyPr wrap="none">
            <a:spAutoFit/>
          </a:bodyPr>
          <a:lstStyle/>
          <a:p>
            <a:r>
              <a:rPr lang="en-US" sz="2800" dirty="0" err="1">
                <a:solidFill>
                  <a:srgbClr val="0070C0"/>
                </a:solidFill>
                <a:latin typeface="Arial" pitchFamily="34" charset="0"/>
                <a:cs typeface="Arial" pitchFamily="34" charset="0"/>
              </a:rPr>
              <a:t>các</a:t>
            </a:r>
            <a:r>
              <a:rPr lang="en-US" sz="2800" dirty="0">
                <a:solidFill>
                  <a:srgbClr val="0070C0"/>
                </a:solidFill>
                <a:latin typeface="Arial" pitchFamily="34" charset="0"/>
                <a:cs typeface="Arial" pitchFamily="34" charset="0"/>
              </a:rPr>
              <a:t> </a:t>
            </a:r>
            <a:r>
              <a:rPr lang="en-US" sz="2800" dirty="0" err="1">
                <a:solidFill>
                  <a:srgbClr val="0070C0"/>
                </a:solidFill>
                <a:latin typeface="Arial" pitchFamily="34" charset="0"/>
                <a:cs typeface="Arial" pitchFamily="34" charset="0"/>
              </a:rPr>
              <a:t>cỡ</a:t>
            </a:r>
            <a:r>
              <a:rPr lang="en-US" sz="2800" dirty="0">
                <a:solidFill>
                  <a:srgbClr val="0070C0"/>
                </a:solidFill>
                <a:latin typeface="Arial" pitchFamily="34" charset="0"/>
                <a:cs typeface="Arial" pitchFamily="34" charset="0"/>
              </a:rPr>
              <a:t> </a:t>
            </a:r>
            <a:r>
              <a:rPr lang="en-US" sz="2800" dirty="0" err="1">
                <a:solidFill>
                  <a:srgbClr val="0070C0"/>
                </a:solidFill>
                <a:latin typeface="Arial" pitchFamily="34" charset="0"/>
                <a:cs typeface="Arial" pitchFamily="34" charset="0"/>
              </a:rPr>
              <a:t>áo</a:t>
            </a:r>
            <a:r>
              <a:rPr lang="en-US" sz="2800" dirty="0">
                <a:solidFill>
                  <a:srgbClr val="0070C0"/>
                </a:solidFill>
                <a:latin typeface="Arial" pitchFamily="34" charset="0"/>
                <a:cs typeface="Arial" pitchFamily="34" charset="0"/>
              </a:rPr>
              <a:t>: 37; 38; 39; 40; 41; 42.</a:t>
            </a:r>
            <a:endParaRPr lang="vi-VN" sz="2800" dirty="0">
              <a:solidFill>
                <a:srgbClr val="0070C0"/>
              </a:solidFill>
              <a:latin typeface="Arial" pitchFamily="34" charset="0"/>
              <a:cs typeface="Arial" pitchFamily="34" charset="0"/>
            </a:endParaRPr>
          </a:p>
        </p:txBody>
      </p:sp>
      <p:sp>
        <p:nvSpPr>
          <p:cNvPr id="4" name="Rectangle 3"/>
          <p:cNvSpPr/>
          <p:nvPr/>
        </p:nvSpPr>
        <p:spPr>
          <a:xfrm>
            <a:off x="4254673" y="2431536"/>
            <a:ext cx="6410729" cy="523220"/>
          </a:xfrm>
          <a:prstGeom prst="rect">
            <a:avLst/>
          </a:prstGeom>
        </p:spPr>
        <p:txBody>
          <a:bodyPr wrap="none">
            <a:spAutoFit/>
          </a:bodyPr>
          <a:lstStyle/>
          <a:p>
            <a:r>
              <a:rPr lang="en-US" sz="2800" dirty="0" err="1">
                <a:solidFill>
                  <a:srgbClr val="0070C0"/>
                </a:solidFill>
                <a:latin typeface="Arial" pitchFamily="34" charset="0"/>
                <a:cs typeface="Arial" pitchFamily="34" charset="0"/>
              </a:rPr>
              <a:t>số</a:t>
            </a:r>
            <a:r>
              <a:rPr lang="en-US" sz="2800" dirty="0">
                <a:solidFill>
                  <a:srgbClr val="0070C0"/>
                </a:solidFill>
                <a:latin typeface="Arial" pitchFamily="34" charset="0"/>
                <a:cs typeface="Arial" pitchFamily="34" charset="0"/>
              </a:rPr>
              <a:t> </a:t>
            </a:r>
            <a:r>
              <a:rPr lang="en-US" sz="2800" dirty="0" err="1">
                <a:solidFill>
                  <a:srgbClr val="0070C0"/>
                </a:solidFill>
                <a:latin typeface="Arial" pitchFamily="34" charset="0"/>
                <a:cs typeface="Arial" pitchFamily="34" charset="0"/>
              </a:rPr>
              <a:t>lượng</a:t>
            </a:r>
            <a:r>
              <a:rPr lang="en-US" sz="2800" dirty="0">
                <a:solidFill>
                  <a:srgbClr val="0070C0"/>
                </a:solidFill>
                <a:latin typeface="Arial" pitchFamily="34" charset="0"/>
                <a:cs typeface="Arial" pitchFamily="34" charset="0"/>
              </a:rPr>
              <a:t> </a:t>
            </a:r>
            <a:r>
              <a:rPr lang="en-US" sz="2800" dirty="0" err="1">
                <a:solidFill>
                  <a:srgbClr val="0070C0"/>
                </a:solidFill>
                <a:latin typeface="Arial" pitchFamily="34" charset="0"/>
                <a:cs typeface="Arial" pitchFamily="34" charset="0"/>
              </a:rPr>
              <a:t>áo</a:t>
            </a:r>
            <a:r>
              <a:rPr lang="en-US" sz="2800" dirty="0">
                <a:solidFill>
                  <a:srgbClr val="0070C0"/>
                </a:solidFill>
                <a:latin typeface="Arial" pitchFamily="34" charset="0"/>
                <a:cs typeface="Arial" pitchFamily="34" charset="0"/>
              </a:rPr>
              <a:t> </a:t>
            </a:r>
            <a:r>
              <a:rPr lang="en-US" sz="2800" dirty="0" err="1">
                <a:solidFill>
                  <a:srgbClr val="0070C0"/>
                </a:solidFill>
                <a:latin typeface="Arial" pitchFamily="34" charset="0"/>
                <a:cs typeface="Arial" pitchFamily="34" charset="0"/>
              </a:rPr>
              <a:t>bán</a:t>
            </a:r>
            <a:r>
              <a:rPr lang="en-US" sz="2800" dirty="0">
                <a:solidFill>
                  <a:srgbClr val="0070C0"/>
                </a:solidFill>
                <a:latin typeface="Arial" pitchFamily="34" charset="0"/>
                <a:cs typeface="Arial" pitchFamily="34" charset="0"/>
              </a:rPr>
              <a:t> </a:t>
            </a:r>
            <a:r>
              <a:rPr lang="en-US" sz="2800" dirty="0" err="1">
                <a:solidFill>
                  <a:srgbClr val="0070C0"/>
                </a:solidFill>
                <a:latin typeface="Arial" pitchFamily="34" charset="0"/>
                <a:cs typeface="Arial" pitchFamily="34" charset="0"/>
              </a:rPr>
              <a:t>được</a:t>
            </a:r>
            <a:r>
              <a:rPr lang="en-US" sz="2800" dirty="0">
                <a:solidFill>
                  <a:srgbClr val="0070C0"/>
                </a:solidFill>
                <a:latin typeface="Arial" pitchFamily="34" charset="0"/>
                <a:cs typeface="Arial" pitchFamily="34" charset="0"/>
              </a:rPr>
              <a:t> </a:t>
            </a:r>
            <a:r>
              <a:rPr lang="en-US" sz="2800" dirty="0" err="1">
                <a:solidFill>
                  <a:srgbClr val="0070C0"/>
                </a:solidFill>
                <a:latin typeface="Arial" pitchFamily="34" charset="0"/>
                <a:cs typeface="Arial" pitchFamily="34" charset="0"/>
              </a:rPr>
              <a:t>của</a:t>
            </a:r>
            <a:r>
              <a:rPr lang="en-US" sz="2800" dirty="0">
                <a:solidFill>
                  <a:srgbClr val="0070C0"/>
                </a:solidFill>
                <a:latin typeface="Arial" pitchFamily="34" charset="0"/>
                <a:cs typeface="Arial" pitchFamily="34" charset="0"/>
              </a:rPr>
              <a:t> </a:t>
            </a:r>
            <a:r>
              <a:rPr lang="en-US" sz="2800" dirty="0" err="1">
                <a:solidFill>
                  <a:srgbClr val="0070C0"/>
                </a:solidFill>
                <a:latin typeface="Arial" pitchFamily="34" charset="0"/>
                <a:cs typeface="Arial" pitchFamily="34" charset="0"/>
              </a:rPr>
              <a:t>từng</a:t>
            </a:r>
            <a:r>
              <a:rPr lang="en-US" sz="2800" dirty="0">
                <a:solidFill>
                  <a:srgbClr val="0070C0"/>
                </a:solidFill>
                <a:latin typeface="Arial" pitchFamily="34" charset="0"/>
                <a:cs typeface="Arial" pitchFamily="34" charset="0"/>
              </a:rPr>
              <a:t> </a:t>
            </a:r>
            <a:r>
              <a:rPr lang="en-US" sz="2800" dirty="0" err="1">
                <a:solidFill>
                  <a:srgbClr val="0070C0"/>
                </a:solidFill>
                <a:latin typeface="Arial" pitchFamily="34" charset="0"/>
                <a:cs typeface="Arial" pitchFamily="34" charset="0"/>
              </a:rPr>
              <a:t>cỡ</a:t>
            </a:r>
            <a:r>
              <a:rPr lang="en-US" sz="2800" dirty="0">
                <a:solidFill>
                  <a:srgbClr val="0070C0"/>
                </a:solidFill>
                <a:latin typeface="Arial" pitchFamily="34" charset="0"/>
                <a:cs typeface="Arial" pitchFamily="34" charset="0"/>
              </a:rPr>
              <a:t> </a:t>
            </a:r>
            <a:r>
              <a:rPr lang="en-US" sz="2800" dirty="0" err="1">
                <a:solidFill>
                  <a:srgbClr val="0070C0"/>
                </a:solidFill>
                <a:latin typeface="Arial" pitchFamily="34" charset="0"/>
                <a:cs typeface="Arial" pitchFamily="34" charset="0"/>
              </a:rPr>
              <a:t>áo</a:t>
            </a:r>
            <a:r>
              <a:rPr lang="en-US" sz="2800" dirty="0">
                <a:solidFill>
                  <a:srgbClr val="0070C0"/>
                </a:solidFill>
                <a:latin typeface="Arial" pitchFamily="34" charset="0"/>
                <a:cs typeface="Arial" pitchFamily="34" charset="0"/>
              </a:rPr>
              <a:t>.</a:t>
            </a:r>
            <a:endParaRPr lang="vi-VN" sz="2800" dirty="0">
              <a:solidFill>
                <a:srgbClr val="0070C0"/>
              </a:solidFill>
              <a:latin typeface="Arial" pitchFamily="34" charset="0"/>
              <a:cs typeface="Arial" pitchFamily="34" charset="0"/>
            </a:endParaRPr>
          </a:p>
        </p:txBody>
      </p:sp>
      <p:sp>
        <p:nvSpPr>
          <p:cNvPr id="13" name="Rectangle 12"/>
          <p:cNvSpPr/>
          <p:nvPr/>
        </p:nvSpPr>
        <p:spPr>
          <a:xfrm>
            <a:off x="1471259" y="3702296"/>
            <a:ext cx="5626861" cy="523220"/>
          </a:xfrm>
          <a:prstGeom prst="rect">
            <a:avLst/>
          </a:prstGeom>
        </p:spPr>
        <p:txBody>
          <a:bodyPr wrap="none">
            <a:spAutoFit/>
          </a:bodyPr>
          <a:lstStyle/>
          <a:p>
            <a:r>
              <a:rPr lang="en-US" sz="2800" dirty="0">
                <a:latin typeface="Arial" pitchFamily="34" charset="0"/>
                <a:cs typeface="Arial" pitchFamily="34" charset="0"/>
              </a:rPr>
              <a:t> </a:t>
            </a:r>
            <a:r>
              <a:rPr lang="en-US" sz="2800" dirty="0" err="1">
                <a:latin typeface="Arial" pitchFamily="34" charset="0"/>
                <a:cs typeface="Arial" pitchFamily="34" charset="0"/>
              </a:rPr>
              <a:t>Cỡ</a:t>
            </a:r>
            <a:r>
              <a:rPr lang="en-US" sz="2800" dirty="0">
                <a:latin typeface="Arial" pitchFamily="34" charset="0"/>
                <a:cs typeface="Arial" pitchFamily="34" charset="0"/>
              </a:rPr>
              <a:t> </a:t>
            </a:r>
            <a:r>
              <a:rPr lang="en-US" sz="2800" dirty="0" err="1">
                <a:latin typeface="Arial" pitchFamily="34" charset="0"/>
                <a:cs typeface="Arial" pitchFamily="34" charset="0"/>
              </a:rPr>
              <a:t>áo</a:t>
            </a:r>
            <a:r>
              <a:rPr lang="en-US" sz="2800" dirty="0">
                <a:latin typeface="Arial" pitchFamily="34" charset="0"/>
                <a:cs typeface="Arial" pitchFamily="34" charset="0"/>
              </a:rPr>
              <a:t> </a:t>
            </a:r>
            <a:r>
              <a:rPr lang="en-US" sz="2800" dirty="0" err="1">
                <a:latin typeface="Arial" pitchFamily="34" charset="0"/>
                <a:cs typeface="Arial" pitchFamily="34" charset="0"/>
              </a:rPr>
              <a:t>bán</a:t>
            </a:r>
            <a:r>
              <a:rPr lang="en-US" sz="2800" dirty="0">
                <a:latin typeface="Arial" pitchFamily="34" charset="0"/>
                <a:cs typeface="Arial" pitchFamily="34" charset="0"/>
              </a:rPr>
              <a:t> </a:t>
            </a:r>
            <a:r>
              <a:rPr lang="en-US" sz="2800" dirty="0" err="1">
                <a:latin typeface="Arial" pitchFamily="34" charset="0"/>
                <a:cs typeface="Arial" pitchFamily="34" charset="0"/>
              </a:rPr>
              <a:t>được</a:t>
            </a:r>
            <a:r>
              <a:rPr lang="en-US" sz="2800" dirty="0">
                <a:latin typeface="Arial" pitchFamily="34" charset="0"/>
                <a:cs typeface="Arial" pitchFamily="34" charset="0"/>
              </a:rPr>
              <a:t> </a:t>
            </a:r>
            <a:r>
              <a:rPr lang="en-US" sz="2800" dirty="0" err="1">
                <a:latin typeface="Arial" pitchFamily="34" charset="0"/>
                <a:cs typeface="Arial" pitchFamily="34" charset="0"/>
              </a:rPr>
              <a:t>ít</a:t>
            </a:r>
            <a:r>
              <a:rPr lang="en-US" sz="2800" dirty="0">
                <a:latin typeface="Arial" pitchFamily="34" charset="0"/>
                <a:cs typeface="Arial" pitchFamily="34" charset="0"/>
              </a:rPr>
              <a:t> </a:t>
            </a:r>
            <a:r>
              <a:rPr lang="en-US" sz="2800" dirty="0" err="1">
                <a:latin typeface="Arial" pitchFamily="34" charset="0"/>
                <a:cs typeface="Arial" pitchFamily="34" charset="0"/>
              </a:rPr>
              <a:t>nhất</a:t>
            </a:r>
            <a:r>
              <a:rPr lang="en-US" sz="2800" dirty="0">
                <a:latin typeface="Arial" pitchFamily="34" charset="0"/>
                <a:cs typeface="Arial" pitchFamily="34" charset="0"/>
              </a:rPr>
              <a:t> </a:t>
            </a:r>
            <a:r>
              <a:rPr lang="en-US" sz="2800" dirty="0" err="1">
                <a:latin typeface="Arial" pitchFamily="34" charset="0"/>
                <a:cs typeface="Arial" pitchFamily="34" charset="0"/>
              </a:rPr>
              <a:t>là</a:t>
            </a:r>
            <a:r>
              <a:rPr lang="en-US" sz="2800" dirty="0">
                <a:latin typeface="Arial" pitchFamily="34" charset="0"/>
                <a:cs typeface="Arial" pitchFamily="34" charset="0"/>
              </a:rPr>
              <a:t> </a:t>
            </a:r>
            <a:r>
              <a:rPr lang="en-US" sz="2800" dirty="0" err="1">
                <a:latin typeface="Arial" pitchFamily="34" charset="0"/>
                <a:cs typeface="Arial" pitchFamily="34" charset="0"/>
              </a:rPr>
              <a:t>cỡ</a:t>
            </a:r>
            <a:r>
              <a:rPr lang="en-US" sz="2800" dirty="0">
                <a:latin typeface="Arial" pitchFamily="34" charset="0"/>
                <a:cs typeface="Arial" pitchFamily="34" charset="0"/>
              </a:rPr>
              <a:t> 42. </a:t>
            </a:r>
            <a:endParaRPr lang="vi-VN" sz="2800" dirty="0"/>
          </a:p>
        </p:txBody>
      </p:sp>
      <p:sp>
        <p:nvSpPr>
          <p:cNvPr id="14" name="!!4">
            <a:extLst>
              <a:ext uri="{FF2B5EF4-FFF2-40B4-BE49-F238E27FC236}">
                <a16:creationId xmlns:a16="http://schemas.microsoft.com/office/drawing/2014/main" id="{58E6D429-DC53-47C4-8036-1E9D12B8E28B}"/>
              </a:ext>
            </a:extLst>
          </p:cNvPr>
          <p:cNvSpPr/>
          <p:nvPr/>
        </p:nvSpPr>
        <p:spPr>
          <a:xfrm>
            <a:off x="6754755" y="159654"/>
            <a:ext cx="5321133" cy="526145"/>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Arial" panose="020B0604020202020204" pitchFamily="34" charset="0"/>
                <a:cs typeface="Arial" panose="020B0604020202020204" pitchFamily="34" charset="0"/>
              </a:rPr>
              <a:t>HOẠT ĐỘNG LUYỆN TẬP</a:t>
            </a:r>
          </a:p>
        </p:txBody>
      </p:sp>
      <p:sp>
        <p:nvSpPr>
          <p:cNvPr id="12" name="Rectangle 2">
            <a:extLst>
              <a:ext uri="{FF2B5EF4-FFF2-40B4-BE49-F238E27FC236}">
                <a16:creationId xmlns:a16="http://schemas.microsoft.com/office/drawing/2014/main"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0367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2" grpId="0"/>
      <p:bldP spid="4"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4">
            <a:extLst>
              <a:ext uri="{FF2B5EF4-FFF2-40B4-BE49-F238E27FC236}">
                <a16:creationId xmlns:a16="http://schemas.microsoft.com/office/drawing/2014/main" id="{58E6D429-DC53-47C4-8036-1E9D12B8E28B}"/>
              </a:ext>
            </a:extLst>
          </p:cNvPr>
          <p:cNvSpPr/>
          <p:nvPr/>
        </p:nvSpPr>
        <p:spPr>
          <a:xfrm>
            <a:off x="3225504" y="328207"/>
            <a:ext cx="5717294" cy="765051"/>
          </a:xfrm>
          <a:prstGeom prst="roundRect">
            <a:avLst>
              <a:gd name="adj" fmla="val 50000"/>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ahoma" panose="020B0604030504040204" pitchFamily="34" charset="0"/>
                <a:ea typeface="Tahoma" panose="020B0604030504040204" pitchFamily="34" charset="0"/>
                <a:cs typeface="Tahoma" panose="020B0604030504040204" pitchFamily="34" charset="0"/>
              </a:rPr>
              <a:t>HƯỚNG DẪN TỰ HỌC Ở NHÀ</a:t>
            </a:r>
          </a:p>
        </p:txBody>
      </p:sp>
      <p:sp>
        <p:nvSpPr>
          <p:cNvPr id="27" name="TextBox 26">
            <a:extLst>
              <a:ext uri="{FF2B5EF4-FFF2-40B4-BE49-F238E27FC236}">
                <a16:creationId xmlns:a16="http://schemas.microsoft.com/office/drawing/2014/main" id="{CE530CE9-79B6-4A34-9DE8-7F769B44A120}"/>
              </a:ext>
            </a:extLst>
          </p:cNvPr>
          <p:cNvSpPr txBox="1"/>
          <p:nvPr/>
        </p:nvSpPr>
        <p:spPr>
          <a:xfrm>
            <a:off x="478981" y="1356902"/>
            <a:ext cx="10305143" cy="954107"/>
          </a:xfrm>
          <a:prstGeom prst="rect">
            <a:avLst/>
          </a:prstGeom>
          <a:noFill/>
        </p:spPr>
        <p:txBody>
          <a:bodyPr wrap="square">
            <a:spAutoFit/>
          </a:bodyPr>
          <a:lstStyle/>
          <a:p>
            <a:r>
              <a:rPr lang="en-US" sz="2800" dirty="0">
                <a:latin typeface="Arial" pitchFamily="34" charset="0"/>
                <a:cs typeface="Arial" pitchFamily="34" charset="0"/>
              </a:rPr>
              <a:t>- </a:t>
            </a:r>
            <a:r>
              <a:rPr lang="en-US" sz="2800" dirty="0" err="1">
                <a:latin typeface="Arial" pitchFamily="34" charset="0"/>
                <a:cs typeface="Arial" pitchFamily="34" charset="0"/>
              </a:rPr>
              <a:t>Ghi</a:t>
            </a:r>
            <a:r>
              <a:rPr lang="en-US" sz="2800" dirty="0">
                <a:latin typeface="Arial" pitchFamily="34" charset="0"/>
                <a:cs typeface="Arial" pitchFamily="34" charset="0"/>
              </a:rPr>
              <a:t> </a:t>
            </a:r>
            <a:r>
              <a:rPr lang="en-US" sz="2800" dirty="0" err="1">
                <a:latin typeface="Arial" pitchFamily="34" charset="0"/>
                <a:cs typeface="Arial" pitchFamily="34" charset="0"/>
              </a:rPr>
              <a:t>nhớ</a:t>
            </a:r>
            <a:r>
              <a:rPr lang="en-US" sz="2800" dirty="0">
                <a:latin typeface="Arial" pitchFamily="34" charset="0"/>
                <a:cs typeface="Arial" pitchFamily="34" charset="0"/>
              </a:rPr>
              <a:t> </a:t>
            </a:r>
            <a:r>
              <a:rPr lang="en-US" sz="2800" dirty="0" err="1">
                <a:latin typeface="Arial" pitchFamily="34" charset="0"/>
                <a:cs typeface="Arial" pitchFamily="34" charset="0"/>
              </a:rPr>
              <a:t>thế</a:t>
            </a:r>
            <a:r>
              <a:rPr lang="en-US" sz="2800" dirty="0">
                <a:latin typeface="Arial" pitchFamily="34" charset="0"/>
                <a:cs typeface="Arial" pitchFamily="34" charset="0"/>
              </a:rPr>
              <a:t> </a:t>
            </a:r>
            <a:r>
              <a:rPr lang="en-US" sz="2800" dirty="0" err="1">
                <a:latin typeface="Arial" pitchFamily="34" charset="0"/>
                <a:cs typeface="Arial" pitchFamily="34" charset="0"/>
              </a:rPr>
              <a:t>nào</a:t>
            </a:r>
            <a:r>
              <a:rPr lang="en-US" sz="2800" dirty="0">
                <a:latin typeface="Arial" pitchFamily="34" charset="0"/>
                <a:cs typeface="Arial" pitchFamily="34" charset="0"/>
              </a:rPr>
              <a:t> </a:t>
            </a:r>
            <a:r>
              <a:rPr lang="en-US" sz="2800" dirty="0" err="1">
                <a:latin typeface="Arial" pitchFamily="34" charset="0"/>
                <a:cs typeface="Arial" pitchFamily="34" charset="0"/>
              </a:rPr>
              <a:t>là</a:t>
            </a:r>
            <a:r>
              <a:rPr lang="en-US" sz="2800" dirty="0">
                <a:latin typeface="Arial" pitchFamily="34" charset="0"/>
                <a:cs typeface="Arial" pitchFamily="34" charset="0"/>
              </a:rPr>
              <a:t> </a:t>
            </a:r>
            <a:r>
              <a:rPr lang="en-US" sz="2800" dirty="0" err="1">
                <a:latin typeface="Arial" pitchFamily="34" charset="0"/>
                <a:cs typeface="Arial" pitchFamily="34" charset="0"/>
              </a:rPr>
              <a:t>dữ</a:t>
            </a:r>
            <a:r>
              <a:rPr lang="en-US" sz="2800" dirty="0">
                <a:latin typeface="Arial" pitchFamily="34" charset="0"/>
                <a:cs typeface="Arial" pitchFamily="34" charset="0"/>
              </a:rPr>
              <a:t> </a:t>
            </a:r>
            <a:r>
              <a:rPr lang="en-US" sz="2800" dirty="0" err="1">
                <a:latin typeface="Arial" pitchFamily="34" charset="0"/>
                <a:cs typeface="Arial" pitchFamily="34" charset="0"/>
              </a:rPr>
              <a:t>liệu</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a:t>
            </a:r>
            <a:r>
              <a:rPr lang="en-US" sz="2800" dirty="0" err="1">
                <a:latin typeface="Arial" pitchFamily="34" charset="0"/>
                <a:cs typeface="Arial" pitchFamily="34" charset="0"/>
              </a:rPr>
              <a:t>liệu</a:t>
            </a:r>
            <a:r>
              <a:rPr lang="en-US" sz="2800" dirty="0">
                <a:latin typeface="Arial" pitchFamily="34" charset="0"/>
                <a:cs typeface="Arial" pitchFamily="34" charset="0"/>
              </a:rPr>
              <a:t>, </a:t>
            </a:r>
            <a:r>
              <a:rPr lang="en-US" sz="2800" dirty="0" err="1">
                <a:latin typeface="Arial" pitchFamily="34" charset="0"/>
                <a:cs typeface="Arial" pitchFamily="34" charset="0"/>
              </a:rPr>
              <a:t>đối</a:t>
            </a:r>
            <a:r>
              <a:rPr lang="en-US" sz="2800" dirty="0">
                <a:latin typeface="Arial" pitchFamily="34" charset="0"/>
                <a:cs typeface="Arial" pitchFamily="34" charset="0"/>
              </a:rPr>
              <a:t> </a:t>
            </a:r>
            <a:r>
              <a:rPr lang="en-US" sz="2800" dirty="0" err="1">
                <a:latin typeface="Arial" pitchFamily="34" charset="0"/>
                <a:cs typeface="Arial" pitchFamily="34" charset="0"/>
              </a:rPr>
              <a:t>tượng</a:t>
            </a:r>
            <a:r>
              <a:rPr lang="en-US" sz="2800" dirty="0">
                <a:latin typeface="Arial" pitchFamily="34" charset="0"/>
                <a:cs typeface="Arial" pitchFamily="34" charset="0"/>
              </a:rPr>
              <a:t> </a:t>
            </a:r>
            <a:r>
              <a:rPr lang="en-US" sz="2800" dirty="0" err="1">
                <a:latin typeface="Arial" pitchFamily="34" charset="0"/>
                <a:cs typeface="Arial" pitchFamily="34" charset="0"/>
              </a:rPr>
              <a:t>thống</a:t>
            </a:r>
            <a:r>
              <a:rPr lang="en-US" sz="2800" dirty="0">
                <a:latin typeface="Arial" pitchFamily="34" charset="0"/>
                <a:cs typeface="Arial" pitchFamily="34" charset="0"/>
              </a:rPr>
              <a:t> </a:t>
            </a:r>
            <a:r>
              <a:rPr lang="en-US" sz="2800" dirty="0" err="1">
                <a:latin typeface="Arial" pitchFamily="34" charset="0"/>
                <a:cs typeface="Arial" pitchFamily="34" charset="0"/>
              </a:rPr>
              <a:t>kê</a:t>
            </a:r>
            <a:r>
              <a:rPr lang="en-US" sz="2800" dirty="0">
                <a:latin typeface="Arial" pitchFamily="34" charset="0"/>
                <a:cs typeface="Arial" pitchFamily="34" charset="0"/>
              </a:rPr>
              <a:t>, </a:t>
            </a:r>
            <a:r>
              <a:rPr lang="en-US" sz="2800" dirty="0" err="1">
                <a:latin typeface="Arial" pitchFamily="34" charset="0"/>
                <a:cs typeface="Arial" pitchFamily="34" charset="0"/>
              </a:rPr>
              <a:t>tiêu</a:t>
            </a:r>
            <a:r>
              <a:rPr lang="en-US" sz="2800" dirty="0">
                <a:latin typeface="Arial" pitchFamily="34" charset="0"/>
                <a:cs typeface="Arial" pitchFamily="34" charset="0"/>
              </a:rPr>
              <a:t> </a:t>
            </a:r>
            <a:r>
              <a:rPr lang="en-US" sz="2800" dirty="0" err="1">
                <a:latin typeface="Arial" pitchFamily="34" charset="0"/>
                <a:cs typeface="Arial" pitchFamily="34" charset="0"/>
              </a:rPr>
              <a:t>chí</a:t>
            </a:r>
            <a:r>
              <a:rPr lang="en-US" sz="2800" dirty="0">
                <a:latin typeface="Arial" pitchFamily="34" charset="0"/>
                <a:cs typeface="Arial" pitchFamily="34" charset="0"/>
              </a:rPr>
              <a:t> </a:t>
            </a:r>
            <a:r>
              <a:rPr lang="en-US" sz="2800" dirty="0" err="1">
                <a:latin typeface="Arial" pitchFamily="34" charset="0"/>
                <a:cs typeface="Arial" pitchFamily="34" charset="0"/>
              </a:rPr>
              <a:t>thống</a:t>
            </a:r>
            <a:r>
              <a:rPr lang="en-US" sz="2800" dirty="0">
                <a:latin typeface="Arial" pitchFamily="34" charset="0"/>
                <a:cs typeface="Arial" pitchFamily="34" charset="0"/>
              </a:rPr>
              <a:t> </a:t>
            </a:r>
            <a:r>
              <a:rPr lang="en-US" sz="2800" dirty="0" err="1">
                <a:latin typeface="Arial" pitchFamily="34" charset="0"/>
                <a:cs typeface="Arial" pitchFamily="34" charset="0"/>
              </a:rPr>
              <a:t>kê</a:t>
            </a:r>
            <a:endParaRPr lang="vi-VN" sz="2800" dirty="0">
              <a:latin typeface="Arial" pitchFamily="34" charset="0"/>
              <a:cs typeface="Arial" pitchFamily="34" charset="0"/>
            </a:endParaRPr>
          </a:p>
        </p:txBody>
      </p:sp>
      <p:graphicFrame>
        <p:nvGraphicFramePr>
          <p:cNvPr id="4" name="Table 3"/>
          <p:cNvGraphicFramePr>
            <a:graphicFrameLocks noGrp="1"/>
          </p:cNvGraphicFramePr>
          <p:nvPr/>
        </p:nvGraphicFramePr>
        <p:xfrm>
          <a:off x="899887" y="3560683"/>
          <a:ext cx="10203542" cy="1619570"/>
        </p:xfrm>
        <a:graphic>
          <a:graphicData uri="http://schemas.openxmlformats.org/drawingml/2006/table">
            <a:tbl>
              <a:tblPr firstRow="1" firstCol="1" bandRow="1">
                <a:tableStyleId>{5C22544A-7EE6-4342-B048-85BDC9FD1C3A}</a:tableStyleId>
              </a:tblPr>
              <a:tblGrid>
                <a:gridCol w="1543918">
                  <a:extLst>
                    <a:ext uri="{9D8B030D-6E8A-4147-A177-3AD203B41FA5}">
                      <a16:colId xmlns:a16="http://schemas.microsoft.com/office/drawing/2014/main" val="20000"/>
                    </a:ext>
                  </a:extLst>
                </a:gridCol>
                <a:gridCol w="651183">
                  <a:extLst>
                    <a:ext uri="{9D8B030D-6E8A-4147-A177-3AD203B41FA5}">
                      <a16:colId xmlns:a16="http://schemas.microsoft.com/office/drawing/2014/main" val="20001"/>
                    </a:ext>
                  </a:extLst>
                </a:gridCol>
                <a:gridCol w="781017">
                  <a:extLst>
                    <a:ext uri="{9D8B030D-6E8A-4147-A177-3AD203B41FA5}">
                      <a16:colId xmlns:a16="http://schemas.microsoft.com/office/drawing/2014/main" val="20002"/>
                    </a:ext>
                  </a:extLst>
                </a:gridCol>
                <a:gridCol w="630047">
                  <a:extLst>
                    <a:ext uri="{9D8B030D-6E8A-4147-A177-3AD203B41FA5}">
                      <a16:colId xmlns:a16="http://schemas.microsoft.com/office/drawing/2014/main" val="20003"/>
                    </a:ext>
                  </a:extLst>
                </a:gridCol>
                <a:gridCol w="696473">
                  <a:extLst>
                    <a:ext uri="{9D8B030D-6E8A-4147-A177-3AD203B41FA5}">
                      <a16:colId xmlns:a16="http://schemas.microsoft.com/office/drawing/2014/main" val="20004"/>
                    </a:ext>
                  </a:extLst>
                </a:gridCol>
                <a:gridCol w="781017">
                  <a:extLst>
                    <a:ext uri="{9D8B030D-6E8A-4147-A177-3AD203B41FA5}">
                      <a16:colId xmlns:a16="http://schemas.microsoft.com/office/drawing/2014/main" val="20005"/>
                    </a:ext>
                  </a:extLst>
                </a:gridCol>
                <a:gridCol w="781017">
                  <a:extLst>
                    <a:ext uri="{9D8B030D-6E8A-4147-A177-3AD203B41FA5}">
                      <a16:colId xmlns:a16="http://schemas.microsoft.com/office/drawing/2014/main" val="20006"/>
                    </a:ext>
                  </a:extLst>
                </a:gridCol>
                <a:gridCol w="781017">
                  <a:extLst>
                    <a:ext uri="{9D8B030D-6E8A-4147-A177-3AD203B41FA5}">
                      <a16:colId xmlns:a16="http://schemas.microsoft.com/office/drawing/2014/main" val="20007"/>
                    </a:ext>
                  </a:extLst>
                </a:gridCol>
                <a:gridCol w="781017">
                  <a:extLst>
                    <a:ext uri="{9D8B030D-6E8A-4147-A177-3AD203B41FA5}">
                      <a16:colId xmlns:a16="http://schemas.microsoft.com/office/drawing/2014/main" val="20008"/>
                    </a:ext>
                  </a:extLst>
                </a:gridCol>
                <a:gridCol w="696473">
                  <a:extLst>
                    <a:ext uri="{9D8B030D-6E8A-4147-A177-3AD203B41FA5}">
                      <a16:colId xmlns:a16="http://schemas.microsoft.com/office/drawing/2014/main" val="20009"/>
                    </a:ext>
                  </a:extLst>
                </a:gridCol>
                <a:gridCol w="707545">
                  <a:extLst>
                    <a:ext uri="{9D8B030D-6E8A-4147-A177-3AD203B41FA5}">
                      <a16:colId xmlns:a16="http://schemas.microsoft.com/office/drawing/2014/main" val="20010"/>
                    </a:ext>
                  </a:extLst>
                </a:gridCol>
                <a:gridCol w="686409">
                  <a:extLst>
                    <a:ext uri="{9D8B030D-6E8A-4147-A177-3AD203B41FA5}">
                      <a16:colId xmlns:a16="http://schemas.microsoft.com/office/drawing/2014/main" val="20011"/>
                    </a:ext>
                  </a:extLst>
                </a:gridCol>
                <a:gridCol w="686409">
                  <a:extLst>
                    <a:ext uri="{9D8B030D-6E8A-4147-A177-3AD203B41FA5}">
                      <a16:colId xmlns:a16="http://schemas.microsoft.com/office/drawing/2014/main" val="20012"/>
                    </a:ext>
                  </a:extLst>
                </a:gridCol>
              </a:tblGrid>
              <a:tr h="679833">
                <a:tc>
                  <a:txBody>
                    <a:bodyPr/>
                    <a:lstStyle/>
                    <a:p>
                      <a:pPr marL="0" marR="0" algn="ctr">
                        <a:lnSpc>
                          <a:spcPct val="115000"/>
                        </a:lnSpc>
                        <a:spcBef>
                          <a:spcPts val="0"/>
                        </a:spcBef>
                        <a:spcAft>
                          <a:spcPts val="0"/>
                        </a:spcAft>
                      </a:pPr>
                      <a:r>
                        <a:rPr lang="en-US" sz="2800" dirty="0" err="1">
                          <a:effectLst/>
                          <a:latin typeface="Arial" pitchFamily="34" charset="0"/>
                          <a:cs typeface="Arial" pitchFamily="34" charset="0"/>
                        </a:rPr>
                        <a:t>Tháng</a:t>
                      </a:r>
                      <a:r>
                        <a:rPr lang="en-US" sz="2800" dirty="0">
                          <a:effectLst/>
                          <a:latin typeface="Arial" pitchFamily="34" charset="0"/>
                          <a:cs typeface="Arial" pitchFamily="34" charset="0"/>
                        </a:rPr>
                        <a:t> </a:t>
                      </a:r>
                      <a:endParaRPr lang="vi-VN" sz="2800" dirty="0">
                        <a:effectLst/>
                        <a:latin typeface="Arial" pitchFamily="34" charset="0"/>
                        <a:ea typeface="Times New Roman"/>
                        <a:cs typeface="Arial" pitchFamily="34" charset="0"/>
                      </a:endParaRPr>
                    </a:p>
                  </a:txBody>
                  <a:tcPr marL="68580" marR="68580" marT="0" marB="0"/>
                </a:tc>
                <a:tc>
                  <a:txBody>
                    <a:bodyPr/>
                    <a:lstStyle/>
                    <a:p>
                      <a:pPr marL="0" marR="0" algn="ctr">
                        <a:lnSpc>
                          <a:spcPct val="115000"/>
                        </a:lnSpc>
                        <a:spcBef>
                          <a:spcPts val="0"/>
                        </a:spcBef>
                        <a:spcAft>
                          <a:spcPts val="0"/>
                        </a:spcAft>
                      </a:pPr>
                      <a:r>
                        <a:rPr lang="en-US" sz="2800">
                          <a:effectLst/>
                          <a:latin typeface="Arial" pitchFamily="34" charset="0"/>
                          <a:cs typeface="Arial" pitchFamily="34" charset="0"/>
                        </a:rPr>
                        <a:t>1</a:t>
                      </a:r>
                      <a:endParaRPr lang="vi-VN" sz="2800">
                        <a:effectLst/>
                        <a:latin typeface="Arial" pitchFamily="34" charset="0"/>
                        <a:ea typeface="Times New Roman"/>
                        <a:cs typeface="Arial" pitchFamily="34" charset="0"/>
                      </a:endParaRPr>
                    </a:p>
                  </a:txBody>
                  <a:tcPr marL="68580" marR="68580" marT="0" marB="0"/>
                </a:tc>
                <a:tc>
                  <a:txBody>
                    <a:bodyPr/>
                    <a:lstStyle/>
                    <a:p>
                      <a:pPr marL="0" marR="0" algn="ctr">
                        <a:lnSpc>
                          <a:spcPct val="115000"/>
                        </a:lnSpc>
                        <a:spcBef>
                          <a:spcPts val="0"/>
                        </a:spcBef>
                        <a:spcAft>
                          <a:spcPts val="0"/>
                        </a:spcAft>
                      </a:pPr>
                      <a:r>
                        <a:rPr lang="en-US" sz="2800">
                          <a:effectLst/>
                          <a:latin typeface="Arial" pitchFamily="34" charset="0"/>
                          <a:cs typeface="Arial" pitchFamily="34" charset="0"/>
                        </a:rPr>
                        <a:t>2</a:t>
                      </a:r>
                      <a:endParaRPr lang="vi-VN" sz="2800">
                        <a:effectLst/>
                        <a:latin typeface="Arial" pitchFamily="34" charset="0"/>
                        <a:ea typeface="Times New Roman"/>
                        <a:cs typeface="Arial" pitchFamily="34" charset="0"/>
                      </a:endParaRPr>
                    </a:p>
                  </a:txBody>
                  <a:tcPr marL="68580" marR="68580" marT="0" marB="0"/>
                </a:tc>
                <a:tc>
                  <a:txBody>
                    <a:bodyPr/>
                    <a:lstStyle/>
                    <a:p>
                      <a:pPr marL="0" marR="0" algn="ctr">
                        <a:lnSpc>
                          <a:spcPct val="115000"/>
                        </a:lnSpc>
                        <a:spcBef>
                          <a:spcPts val="0"/>
                        </a:spcBef>
                        <a:spcAft>
                          <a:spcPts val="0"/>
                        </a:spcAft>
                      </a:pPr>
                      <a:r>
                        <a:rPr lang="en-US" sz="2800">
                          <a:effectLst/>
                          <a:latin typeface="Arial" pitchFamily="34" charset="0"/>
                          <a:cs typeface="Arial" pitchFamily="34" charset="0"/>
                        </a:rPr>
                        <a:t>3</a:t>
                      </a:r>
                      <a:endParaRPr lang="vi-VN" sz="2800">
                        <a:effectLst/>
                        <a:latin typeface="Arial" pitchFamily="34" charset="0"/>
                        <a:ea typeface="Times New Roman"/>
                        <a:cs typeface="Arial" pitchFamily="34" charset="0"/>
                      </a:endParaRPr>
                    </a:p>
                  </a:txBody>
                  <a:tcPr marL="68580" marR="68580" marT="0" marB="0"/>
                </a:tc>
                <a:tc>
                  <a:txBody>
                    <a:bodyPr/>
                    <a:lstStyle/>
                    <a:p>
                      <a:pPr marL="0" marR="0" algn="ctr">
                        <a:lnSpc>
                          <a:spcPct val="115000"/>
                        </a:lnSpc>
                        <a:spcBef>
                          <a:spcPts val="0"/>
                        </a:spcBef>
                        <a:spcAft>
                          <a:spcPts val="0"/>
                        </a:spcAft>
                      </a:pPr>
                      <a:r>
                        <a:rPr lang="en-US" sz="2800">
                          <a:effectLst/>
                          <a:latin typeface="Arial" pitchFamily="34" charset="0"/>
                          <a:cs typeface="Arial" pitchFamily="34" charset="0"/>
                        </a:rPr>
                        <a:t>4</a:t>
                      </a:r>
                      <a:endParaRPr lang="vi-VN" sz="2800">
                        <a:effectLst/>
                        <a:latin typeface="Arial" pitchFamily="34" charset="0"/>
                        <a:ea typeface="Times New Roman"/>
                        <a:cs typeface="Arial" pitchFamily="34" charset="0"/>
                      </a:endParaRPr>
                    </a:p>
                  </a:txBody>
                  <a:tcPr marL="68580" marR="68580" marT="0" marB="0"/>
                </a:tc>
                <a:tc>
                  <a:txBody>
                    <a:bodyPr/>
                    <a:lstStyle/>
                    <a:p>
                      <a:pPr marL="0" marR="0" algn="ctr">
                        <a:lnSpc>
                          <a:spcPct val="115000"/>
                        </a:lnSpc>
                        <a:spcBef>
                          <a:spcPts val="0"/>
                        </a:spcBef>
                        <a:spcAft>
                          <a:spcPts val="0"/>
                        </a:spcAft>
                      </a:pPr>
                      <a:r>
                        <a:rPr lang="en-US" sz="2800">
                          <a:effectLst/>
                          <a:latin typeface="Arial" pitchFamily="34" charset="0"/>
                          <a:cs typeface="Arial" pitchFamily="34" charset="0"/>
                        </a:rPr>
                        <a:t>5</a:t>
                      </a:r>
                      <a:endParaRPr lang="vi-VN" sz="2800">
                        <a:effectLst/>
                        <a:latin typeface="Arial" pitchFamily="34" charset="0"/>
                        <a:ea typeface="Times New Roman"/>
                        <a:cs typeface="Arial" pitchFamily="34" charset="0"/>
                      </a:endParaRPr>
                    </a:p>
                  </a:txBody>
                  <a:tcPr marL="68580" marR="68580" marT="0" marB="0"/>
                </a:tc>
                <a:tc>
                  <a:txBody>
                    <a:bodyPr/>
                    <a:lstStyle/>
                    <a:p>
                      <a:pPr marL="0" marR="0" algn="ctr">
                        <a:lnSpc>
                          <a:spcPct val="115000"/>
                        </a:lnSpc>
                        <a:spcBef>
                          <a:spcPts val="0"/>
                        </a:spcBef>
                        <a:spcAft>
                          <a:spcPts val="0"/>
                        </a:spcAft>
                      </a:pPr>
                      <a:r>
                        <a:rPr lang="en-US" sz="2800">
                          <a:effectLst/>
                          <a:latin typeface="Arial" pitchFamily="34" charset="0"/>
                          <a:cs typeface="Arial" pitchFamily="34" charset="0"/>
                        </a:rPr>
                        <a:t>6</a:t>
                      </a:r>
                      <a:endParaRPr lang="vi-VN" sz="2800">
                        <a:effectLst/>
                        <a:latin typeface="Arial" pitchFamily="34" charset="0"/>
                        <a:ea typeface="Times New Roman"/>
                        <a:cs typeface="Arial" pitchFamily="34" charset="0"/>
                      </a:endParaRPr>
                    </a:p>
                  </a:txBody>
                  <a:tcPr marL="68580" marR="68580" marT="0" marB="0"/>
                </a:tc>
                <a:tc>
                  <a:txBody>
                    <a:bodyPr/>
                    <a:lstStyle/>
                    <a:p>
                      <a:pPr marL="0" marR="0" algn="ctr">
                        <a:lnSpc>
                          <a:spcPct val="115000"/>
                        </a:lnSpc>
                        <a:spcBef>
                          <a:spcPts val="0"/>
                        </a:spcBef>
                        <a:spcAft>
                          <a:spcPts val="0"/>
                        </a:spcAft>
                      </a:pPr>
                      <a:r>
                        <a:rPr lang="en-US" sz="2800">
                          <a:effectLst/>
                          <a:latin typeface="Arial" pitchFamily="34" charset="0"/>
                          <a:cs typeface="Arial" pitchFamily="34" charset="0"/>
                        </a:rPr>
                        <a:t>7</a:t>
                      </a:r>
                      <a:endParaRPr lang="vi-VN" sz="2800">
                        <a:effectLst/>
                        <a:latin typeface="Arial" pitchFamily="34" charset="0"/>
                        <a:ea typeface="Times New Roman"/>
                        <a:cs typeface="Arial" pitchFamily="34" charset="0"/>
                      </a:endParaRPr>
                    </a:p>
                  </a:txBody>
                  <a:tcPr marL="68580" marR="68580" marT="0" marB="0"/>
                </a:tc>
                <a:tc>
                  <a:txBody>
                    <a:bodyPr/>
                    <a:lstStyle/>
                    <a:p>
                      <a:pPr marL="0" marR="0" algn="ctr">
                        <a:lnSpc>
                          <a:spcPct val="115000"/>
                        </a:lnSpc>
                        <a:spcBef>
                          <a:spcPts val="0"/>
                        </a:spcBef>
                        <a:spcAft>
                          <a:spcPts val="0"/>
                        </a:spcAft>
                      </a:pPr>
                      <a:r>
                        <a:rPr lang="en-US" sz="2800">
                          <a:effectLst/>
                          <a:latin typeface="Arial" pitchFamily="34" charset="0"/>
                          <a:cs typeface="Arial" pitchFamily="34" charset="0"/>
                        </a:rPr>
                        <a:t>8</a:t>
                      </a:r>
                      <a:endParaRPr lang="vi-VN" sz="2800">
                        <a:effectLst/>
                        <a:latin typeface="Arial" pitchFamily="34" charset="0"/>
                        <a:ea typeface="Times New Roman"/>
                        <a:cs typeface="Arial" pitchFamily="34" charset="0"/>
                      </a:endParaRPr>
                    </a:p>
                  </a:txBody>
                  <a:tcPr marL="68580" marR="68580" marT="0" marB="0"/>
                </a:tc>
                <a:tc>
                  <a:txBody>
                    <a:bodyPr/>
                    <a:lstStyle/>
                    <a:p>
                      <a:pPr marL="0" marR="0" algn="ctr">
                        <a:lnSpc>
                          <a:spcPct val="115000"/>
                        </a:lnSpc>
                        <a:spcBef>
                          <a:spcPts val="0"/>
                        </a:spcBef>
                        <a:spcAft>
                          <a:spcPts val="0"/>
                        </a:spcAft>
                      </a:pPr>
                      <a:r>
                        <a:rPr lang="en-US" sz="2800">
                          <a:effectLst/>
                          <a:latin typeface="Arial" pitchFamily="34" charset="0"/>
                          <a:cs typeface="Arial" pitchFamily="34" charset="0"/>
                        </a:rPr>
                        <a:t>9</a:t>
                      </a:r>
                      <a:endParaRPr lang="vi-VN" sz="2800">
                        <a:effectLst/>
                        <a:latin typeface="Arial" pitchFamily="34" charset="0"/>
                        <a:ea typeface="Times New Roman"/>
                        <a:cs typeface="Arial" pitchFamily="34" charset="0"/>
                      </a:endParaRPr>
                    </a:p>
                  </a:txBody>
                  <a:tcPr marL="68580" marR="68580" marT="0" marB="0"/>
                </a:tc>
                <a:tc>
                  <a:txBody>
                    <a:bodyPr/>
                    <a:lstStyle/>
                    <a:p>
                      <a:pPr marL="0" marR="0" algn="ctr">
                        <a:lnSpc>
                          <a:spcPct val="115000"/>
                        </a:lnSpc>
                        <a:spcBef>
                          <a:spcPts val="0"/>
                        </a:spcBef>
                        <a:spcAft>
                          <a:spcPts val="0"/>
                        </a:spcAft>
                      </a:pPr>
                      <a:r>
                        <a:rPr lang="en-US" sz="2800">
                          <a:effectLst/>
                          <a:latin typeface="Arial" pitchFamily="34" charset="0"/>
                          <a:cs typeface="Arial" pitchFamily="34" charset="0"/>
                        </a:rPr>
                        <a:t>10</a:t>
                      </a:r>
                      <a:endParaRPr lang="vi-VN" sz="2800">
                        <a:effectLst/>
                        <a:latin typeface="Arial" pitchFamily="34" charset="0"/>
                        <a:ea typeface="Times New Roman"/>
                        <a:cs typeface="Arial" pitchFamily="34" charset="0"/>
                      </a:endParaRPr>
                    </a:p>
                  </a:txBody>
                  <a:tcPr marL="68580" marR="68580" marT="0" marB="0"/>
                </a:tc>
                <a:tc>
                  <a:txBody>
                    <a:bodyPr/>
                    <a:lstStyle/>
                    <a:p>
                      <a:pPr marL="0" marR="0" algn="ctr">
                        <a:lnSpc>
                          <a:spcPct val="115000"/>
                        </a:lnSpc>
                        <a:spcBef>
                          <a:spcPts val="0"/>
                        </a:spcBef>
                        <a:spcAft>
                          <a:spcPts val="0"/>
                        </a:spcAft>
                      </a:pPr>
                      <a:r>
                        <a:rPr lang="en-US" sz="2800">
                          <a:effectLst/>
                          <a:latin typeface="Arial" pitchFamily="34" charset="0"/>
                          <a:cs typeface="Arial" pitchFamily="34" charset="0"/>
                        </a:rPr>
                        <a:t>11</a:t>
                      </a:r>
                      <a:endParaRPr lang="vi-VN" sz="2800">
                        <a:effectLst/>
                        <a:latin typeface="Arial" pitchFamily="34" charset="0"/>
                        <a:ea typeface="Times New Roman"/>
                        <a:cs typeface="Arial" pitchFamily="34" charset="0"/>
                      </a:endParaRPr>
                    </a:p>
                  </a:txBody>
                  <a:tcPr marL="68580" marR="68580" marT="0" marB="0"/>
                </a:tc>
                <a:tc>
                  <a:txBody>
                    <a:bodyPr/>
                    <a:lstStyle/>
                    <a:p>
                      <a:pPr marL="0" marR="0" algn="ctr">
                        <a:lnSpc>
                          <a:spcPct val="115000"/>
                        </a:lnSpc>
                        <a:spcBef>
                          <a:spcPts val="0"/>
                        </a:spcBef>
                        <a:spcAft>
                          <a:spcPts val="0"/>
                        </a:spcAft>
                      </a:pPr>
                      <a:r>
                        <a:rPr lang="en-US" sz="2800">
                          <a:effectLst/>
                          <a:latin typeface="Arial" pitchFamily="34" charset="0"/>
                          <a:cs typeface="Arial" pitchFamily="34" charset="0"/>
                        </a:rPr>
                        <a:t>12</a:t>
                      </a:r>
                      <a:endParaRPr lang="vi-VN" sz="2800">
                        <a:effectLst/>
                        <a:latin typeface="Arial" pitchFamily="34" charset="0"/>
                        <a:ea typeface="Times New Roman"/>
                        <a:cs typeface="Arial" pitchFamily="34" charset="0"/>
                      </a:endParaRPr>
                    </a:p>
                  </a:txBody>
                  <a:tcPr marL="68580" marR="68580" marT="0" marB="0"/>
                </a:tc>
                <a:extLst>
                  <a:ext uri="{0D108BD9-81ED-4DB2-BD59-A6C34878D82A}">
                    <a16:rowId xmlns:a16="http://schemas.microsoft.com/office/drawing/2014/main" val="10000"/>
                  </a:ext>
                </a:extLst>
              </a:tr>
              <a:tr h="679833">
                <a:tc>
                  <a:txBody>
                    <a:bodyPr/>
                    <a:lstStyle/>
                    <a:p>
                      <a:pPr marL="0" marR="0" algn="ctr">
                        <a:lnSpc>
                          <a:spcPct val="115000"/>
                        </a:lnSpc>
                        <a:spcBef>
                          <a:spcPts val="0"/>
                        </a:spcBef>
                        <a:spcAft>
                          <a:spcPts val="0"/>
                        </a:spcAft>
                      </a:pPr>
                      <a:r>
                        <a:rPr lang="en-US" sz="2800" dirty="0" err="1">
                          <a:effectLst/>
                          <a:latin typeface="Arial" pitchFamily="34" charset="0"/>
                          <a:cs typeface="Arial" pitchFamily="34" charset="0"/>
                        </a:rPr>
                        <a:t>Số</a:t>
                      </a:r>
                      <a:r>
                        <a:rPr lang="en-US" sz="2800" dirty="0">
                          <a:effectLst/>
                          <a:latin typeface="Arial" pitchFamily="34" charset="0"/>
                          <a:cs typeface="Arial" pitchFamily="34" charset="0"/>
                        </a:rPr>
                        <a:t> </a:t>
                      </a:r>
                      <a:r>
                        <a:rPr lang="en-US" sz="2800" dirty="0" err="1">
                          <a:effectLst/>
                          <a:latin typeface="Arial" pitchFamily="34" charset="0"/>
                          <a:cs typeface="Arial" pitchFamily="34" charset="0"/>
                        </a:rPr>
                        <a:t>học</a:t>
                      </a:r>
                      <a:r>
                        <a:rPr lang="en-US" sz="2800" dirty="0">
                          <a:effectLst/>
                          <a:latin typeface="Arial" pitchFamily="34" charset="0"/>
                          <a:cs typeface="Arial" pitchFamily="34" charset="0"/>
                        </a:rPr>
                        <a:t> </a:t>
                      </a:r>
                      <a:r>
                        <a:rPr lang="en-US" sz="2800" dirty="0" err="1">
                          <a:effectLst/>
                          <a:latin typeface="Arial" pitchFamily="34" charset="0"/>
                          <a:cs typeface="Arial" pitchFamily="34" charset="0"/>
                        </a:rPr>
                        <a:t>sinh</a:t>
                      </a:r>
                      <a:endParaRPr lang="vi-VN" sz="2800" dirty="0">
                        <a:effectLst/>
                        <a:latin typeface="Arial" pitchFamily="34" charset="0"/>
                        <a:ea typeface="Times New Roman"/>
                        <a:cs typeface="Arial" pitchFamily="34" charset="0"/>
                      </a:endParaRPr>
                    </a:p>
                  </a:txBody>
                  <a:tcPr marL="68580" marR="68580" marT="0" marB="0"/>
                </a:tc>
                <a:tc>
                  <a:txBody>
                    <a:bodyPr/>
                    <a:lstStyle/>
                    <a:p>
                      <a:pPr marL="0" marR="0" algn="ctr">
                        <a:lnSpc>
                          <a:spcPct val="115000"/>
                        </a:lnSpc>
                        <a:spcBef>
                          <a:spcPts val="0"/>
                        </a:spcBef>
                        <a:spcAft>
                          <a:spcPts val="0"/>
                        </a:spcAft>
                      </a:pPr>
                      <a:r>
                        <a:rPr lang="en-US" sz="2800">
                          <a:effectLst/>
                          <a:latin typeface="Arial" pitchFamily="34" charset="0"/>
                          <a:cs typeface="Arial" pitchFamily="34" charset="0"/>
                        </a:rPr>
                        <a:t> </a:t>
                      </a:r>
                      <a:endParaRPr lang="vi-VN" sz="2800">
                        <a:effectLst/>
                        <a:latin typeface="Arial" pitchFamily="34" charset="0"/>
                        <a:ea typeface="Times New Roman"/>
                        <a:cs typeface="Arial" pitchFamily="34" charset="0"/>
                      </a:endParaRPr>
                    </a:p>
                  </a:txBody>
                  <a:tcPr marL="68580" marR="68580" marT="0" marB="0"/>
                </a:tc>
                <a:tc>
                  <a:txBody>
                    <a:bodyPr/>
                    <a:lstStyle/>
                    <a:p>
                      <a:pPr marL="0" marR="0" algn="ctr">
                        <a:lnSpc>
                          <a:spcPct val="115000"/>
                        </a:lnSpc>
                        <a:spcBef>
                          <a:spcPts val="0"/>
                        </a:spcBef>
                        <a:spcAft>
                          <a:spcPts val="0"/>
                        </a:spcAft>
                      </a:pPr>
                      <a:r>
                        <a:rPr lang="en-US" sz="2800">
                          <a:effectLst/>
                          <a:latin typeface="Arial" pitchFamily="34" charset="0"/>
                          <a:cs typeface="Arial" pitchFamily="34" charset="0"/>
                        </a:rPr>
                        <a:t> </a:t>
                      </a:r>
                      <a:endParaRPr lang="vi-VN" sz="2800">
                        <a:effectLst/>
                        <a:latin typeface="Arial" pitchFamily="34" charset="0"/>
                        <a:ea typeface="Times New Roman"/>
                        <a:cs typeface="Arial" pitchFamily="34" charset="0"/>
                      </a:endParaRPr>
                    </a:p>
                  </a:txBody>
                  <a:tcPr marL="68580" marR="68580" marT="0" marB="0"/>
                </a:tc>
                <a:tc>
                  <a:txBody>
                    <a:bodyPr/>
                    <a:lstStyle/>
                    <a:p>
                      <a:pPr marL="0" marR="0" algn="ctr">
                        <a:lnSpc>
                          <a:spcPct val="115000"/>
                        </a:lnSpc>
                        <a:spcBef>
                          <a:spcPts val="0"/>
                        </a:spcBef>
                        <a:spcAft>
                          <a:spcPts val="0"/>
                        </a:spcAft>
                      </a:pPr>
                      <a:r>
                        <a:rPr lang="en-US" sz="2800">
                          <a:effectLst/>
                          <a:latin typeface="Arial" pitchFamily="34" charset="0"/>
                          <a:cs typeface="Arial" pitchFamily="34" charset="0"/>
                        </a:rPr>
                        <a:t> </a:t>
                      </a:r>
                      <a:endParaRPr lang="vi-VN" sz="2800">
                        <a:effectLst/>
                        <a:latin typeface="Arial" pitchFamily="34" charset="0"/>
                        <a:ea typeface="Times New Roman"/>
                        <a:cs typeface="Arial" pitchFamily="34" charset="0"/>
                      </a:endParaRPr>
                    </a:p>
                  </a:txBody>
                  <a:tcPr marL="68580" marR="68580" marT="0" marB="0"/>
                </a:tc>
                <a:tc>
                  <a:txBody>
                    <a:bodyPr/>
                    <a:lstStyle/>
                    <a:p>
                      <a:pPr marL="0" marR="0" algn="ctr">
                        <a:lnSpc>
                          <a:spcPct val="115000"/>
                        </a:lnSpc>
                        <a:spcBef>
                          <a:spcPts val="0"/>
                        </a:spcBef>
                        <a:spcAft>
                          <a:spcPts val="0"/>
                        </a:spcAft>
                      </a:pPr>
                      <a:r>
                        <a:rPr lang="en-US" sz="2800">
                          <a:effectLst/>
                          <a:latin typeface="Arial" pitchFamily="34" charset="0"/>
                          <a:cs typeface="Arial" pitchFamily="34" charset="0"/>
                        </a:rPr>
                        <a:t> </a:t>
                      </a:r>
                      <a:endParaRPr lang="vi-VN" sz="2800">
                        <a:effectLst/>
                        <a:latin typeface="Arial" pitchFamily="34" charset="0"/>
                        <a:ea typeface="Times New Roman"/>
                        <a:cs typeface="Arial" pitchFamily="34" charset="0"/>
                      </a:endParaRPr>
                    </a:p>
                  </a:txBody>
                  <a:tcPr marL="68580" marR="68580" marT="0" marB="0"/>
                </a:tc>
                <a:tc>
                  <a:txBody>
                    <a:bodyPr/>
                    <a:lstStyle/>
                    <a:p>
                      <a:pPr marL="0" marR="0" algn="ctr">
                        <a:lnSpc>
                          <a:spcPct val="115000"/>
                        </a:lnSpc>
                        <a:spcBef>
                          <a:spcPts val="0"/>
                        </a:spcBef>
                        <a:spcAft>
                          <a:spcPts val="0"/>
                        </a:spcAft>
                      </a:pPr>
                      <a:r>
                        <a:rPr lang="en-US" sz="2800">
                          <a:effectLst/>
                          <a:latin typeface="Arial" pitchFamily="34" charset="0"/>
                          <a:cs typeface="Arial" pitchFamily="34" charset="0"/>
                        </a:rPr>
                        <a:t> </a:t>
                      </a:r>
                      <a:endParaRPr lang="vi-VN" sz="2800">
                        <a:effectLst/>
                        <a:latin typeface="Arial" pitchFamily="34" charset="0"/>
                        <a:ea typeface="Times New Roman"/>
                        <a:cs typeface="Arial" pitchFamily="34" charset="0"/>
                      </a:endParaRPr>
                    </a:p>
                  </a:txBody>
                  <a:tcPr marL="68580" marR="68580" marT="0" marB="0"/>
                </a:tc>
                <a:tc>
                  <a:txBody>
                    <a:bodyPr/>
                    <a:lstStyle/>
                    <a:p>
                      <a:pPr marL="0" marR="0" algn="ctr">
                        <a:lnSpc>
                          <a:spcPct val="115000"/>
                        </a:lnSpc>
                        <a:spcBef>
                          <a:spcPts val="0"/>
                        </a:spcBef>
                        <a:spcAft>
                          <a:spcPts val="0"/>
                        </a:spcAft>
                      </a:pPr>
                      <a:r>
                        <a:rPr lang="en-US" sz="2800">
                          <a:effectLst/>
                          <a:latin typeface="Arial" pitchFamily="34" charset="0"/>
                          <a:cs typeface="Arial" pitchFamily="34" charset="0"/>
                        </a:rPr>
                        <a:t> </a:t>
                      </a:r>
                      <a:endParaRPr lang="vi-VN" sz="2800">
                        <a:effectLst/>
                        <a:latin typeface="Arial" pitchFamily="34" charset="0"/>
                        <a:ea typeface="Times New Roman"/>
                        <a:cs typeface="Arial" pitchFamily="34" charset="0"/>
                      </a:endParaRPr>
                    </a:p>
                  </a:txBody>
                  <a:tcPr marL="68580" marR="68580" marT="0" marB="0"/>
                </a:tc>
                <a:tc>
                  <a:txBody>
                    <a:bodyPr/>
                    <a:lstStyle/>
                    <a:p>
                      <a:pPr marL="0" marR="0" algn="ctr">
                        <a:lnSpc>
                          <a:spcPct val="115000"/>
                        </a:lnSpc>
                        <a:spcBef>
                          <a:spcPts val="0"/>
                        </a:spcBef>
                        <a:spcAft>
                          <a:spcPts val="0"/>
                        </a:spcAft>
                      </a:pPr>
                      <a:r>
                        <a:rPr lang="en-US" sz="2800">
                          <a:effectLst/>
                          <a:latin typeface="Arial" pitchFamily="34" charset="0"/>
                          <a:cs typeface="Arial" pitchFamily="34" charset="0"/>
                        </a:rPr>
                        <a:t> </a:t>
                      </a:r>
                      <a:endParaRPr lang="vi-VN" sz="2800">
                        <a:effectLst/>
                        <a:latin typeface="Arial" pitchFamily="34" charset="0"/>
                        <a:ea typeface="Times New Roman"/>
                        <a:cs typeface="Arial" pitchFamily="34" charset="0"/>
                      </a:endParaRPr>
                    </a:p>
                  </a:txBody>
                  <a:tcPr marL="68580" marR="68580" marT="0" marB="0"/>
                </a:tc>
                <a:tc>
                  <a:txBody>
                    <a:bodyPr/>
                    <a:lstStyle/>
                    <a:p>
                      <a:pPr marL="0" marR="0" algn="ctr">
                        <a:lnSpc>
                          <a:spcPct val="115000"/>
                        </a:lnSpc>
                        <a:spcBef>
                          <a:spcPts val="0"/>
                        </a:spcBef>
                        <a:spcAft>
                          <a:spcPts val="0"/>
                        </a:spcAft>
                      </a:pPr>
                      <a:r>
                        <a:rPr lang="en-US" sz="2800">
                          <a:effectLst/>
                          <a:latin typeface="Arial" pitchFamily="34" charset="0"/>
                          <a:cs typeface="Arial" pitchFamily="34" charset="0"/>
                        </a:rPr>
                        <a:t> </a:t>
                      </a:r>
                      <a:endParaRPr lang="vi-VN" sz="2800">
                        <a:effectLst/>
                        <a:latin typeface="Arial" pitchFamily="34" charset="0"/>
                        <a:ea typeface="Times New Roman"/>
                        <a:cs typeface="Arial" pitchFamily="34" charset="0"/>
                      </a:endParaRPr>
                    </a:p>
                  </a:txBody>
                  <a:tcPr marL="68580" marR="68580" marT="0" marB="0"/>
                </a:tc>
                <a:tc>
                  <a:txBody>
                    <a:bodyPr/>
                    <a:lstStyle/>
                    <a:p>
                      <a:pPr marL="0" marR="0" algn="ctr">
                        <a:lnSpc>
                          <a:spcPct val="115000"/>
                        </a:lnSpc>
                        <a:spcBef>
                          <a:spcPts val="0"/>
                        </a:spcBef>
                        <a:spcAft>
                          <a:spcPts val="0"/>
                        </a:spcAft>
                      </a:pPr>
                      <a:r>
                        <a:rPr lang="en-US" sz="2800">
                          <a:effectLst/>
                          <a:latin typeface="Arial" pitchFamily="34" charset="0"/>
                          <a:cs typeface="Arial" pitchFamily="34" charset="0"/>
                        </a:rPr>
                        <a:t> </a:t>
                      </a:r>
                      <a:endParaRPr lang="vi-VN" sz="2800">
                        <a:effectLst/>
                        <a:latin typeface="Arial" pitchFamily="34" charset="0"/>
                        <a:ea typeface="Times New Roman"/>
                        <a:cs typeface="Arial" pitchFamily="34" charset="0"/>
                      </a:endParaRPr>
                    </a:p>
                  </a:txBody>
                  <a:tcPr marL="68580" marR="68580" marT="0" marB="0"/>
                </a:tc>
                <a:tc>
                  <a:txBody>
                    <a:bodyPr/>
                    <a:lstStyle/>
                    <a:p>
                      <a:pPr marL="0" marR="0" algn="ctr">
                        <a:lnSpc>
                          <a:spcPct val="115000"/>
                        </a:lnSpc>
                        <a:spcBef>
                          <a:spcPts val="0"/>
                        </a:spcBef>
                        <a:spcAft>
                          <a:spcPts val="0"/>
                        </a:spcAft>
                      </a:pPr>
                      <a:r>
                        <a:rPr lang="en-US" sz="2800">
                          <a:effectLst/>
                          <a:latin typeface="Arial" pitchFamily="34" charset="0"/>
                          <a:cs typeface="Arial" pitchFamily="34" charset="0"/>
                        </a:rPr>
                        <a:t> </a:t>
                      </a:r>
                      <a:endParaRPr lang="vi-VN" sz="2800">
                        <a:effectLst/>
                        <a:latin typeface="Arial" pitchFamily="34" charset="0"/>
                        <a:ea typeface="Times New Roman"/>
                        <a:cs typeface="Arial" pitchFamily="34" charset="0"/>
                      </a:endParaRPr>
                    </a:p>
                  </a:txBody>
                  <a:tcPr marL="68580" marR="68580" marT="0" marB="0"/>
                </a:tc>
                <a:tc>
                  <a:txBody>
                    <a:bodyPr/>
                    <a:lstStyle/>
                    <a:p>
                      <a:pPr marL="0" marR="0" algn="ctr">
                        <a:lnSpc>
                          <a:spcPct val="115000"/>
                        </a:lnSpc>
                        <a:spcBef>
                          <a:spcPts val="0"/>
                        </a:spcBef>
                        <a:spcAft>
                          <a:spcPts val="0"/>
                        </a:spcAft>
                      </a:pPr>
                      <a:r>
                        <a:rPr lang="en-US" sz="2800">
                          <a:effectLst/>
                          <a:latin typeface="Arial" pitchFamily="34" charset="0"/>
                          <a:cs typeface="Arial" pitchFamily="34" charset="0"/>
                        </a:rPr>
                        <a:t> </a:t>
                      </a:r>
                      <a:endParaRPr lang="vi-VN" sz="2800">
                        <a:effectLst/>
                        <a:latin typeface="Arial" pitchFamily="34" charset="0"/>
                        <a:ea typeface="Times New Roman"/>
                        <a:cs typeface="Arial" pitchFamily="34" charset="0"/>
                      </a:endParaRPr>
                    </a:p>
                  </a:txBody>
                  <a:tcPr marL="68580" marR="68580" marT="0" marB="0"/>
                </a:tc>
                <a:tc>
                  <a:txBody>
                    <a:bodyPr/>
                    <a:lstStyle/>
                    <a:p>
                      <a:pPr marL="0" marR="0" algn="ctr">
                        <a:lnSpc>
                          <a:spcPct val="115000"/>
                        </a:lnSpc>
                        <a:spcBef>
                          <a:spcPts val="0"/>
                        </a:spcBef>
                        <a:spcAft>
                          <a:spcPts val="0"/>
                        </a:spcAft>
                      </a:pPr>
                      <a:r>
                        <a:rPr lang="en-US" sz="2800" dirty="0">
                          <a:effectLst/>
                          <a:latin typeface="Arial" pitchFamily="34" charset="0"/>
                          <a:cs typeface="Arial" pitchFamily="34" charset="0"/>
                        </a:rPr>
                        <a:t> </a:t>
                      </a:r>
                      <a:endParaRPr lang="vi-VN" sz="2800" dirty="0">
                        <a:effectLst/>
                        <a:latin typeface="Arial" pitchFamily="34" charset="0"/>
                        <a:ea typeface="Times New Roman"/>
                        <a:cs typeface="Arial" pitchFamily="34" charset="0"/>
                      </a:endParaRPr>
                    </a:p>
                  </a:txBody>
                  <a:tcPr marL="68580" marR="68580" marT="0" marB="0"/>
                </a:tc>
                <a:extLst>
                  <a:ext uri="{0D108BD9-81ED-4DB2-BD59-A6C34878D82A}">
                    <a16:rowId xmlns:a16="http://schemas.microsoft.com/office/drawing/2014/main" val="10001"/>
                  </a:ext>
                </a:extLst>
              </a:tr>
            </a:tbl>
          </a:graphicData>
        </a:graphic>
      </p:graphicFrame>
      <p:sp>
        <p:nvSpPr>
          <p:cNvPr id="5" name="Rectangle 1"/>
          <p:cNvSpPr>
            <a:spLocks noChangeArrowheads="1"/>
          </p:cNvSpPr>
          <p:nvPr/>
        </p:nvSpPr>
        <p:spPr bwMode="auto">
          <a:xfrm>
            <a:off x="393320" y="2434120"/>
            <a:ext cx="1110199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n-US" sz="28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Lập</a:t>
            </a:r>
            <a:r>
              <a:rPr kumimoji="0" lang="en-US" sz="28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n-US" sz="28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bảng</a:t>
            </a:r>
            <a:r>
              <a:rPr kumimoji="0" lang="en-US" sz="28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n-US" sz="28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số</a:t>
            </a:r>
            <a:r>
              <a:rPr kumimoji="0" lang="en-US" sz="28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n-US" sz="28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liệu</a:t>
            </a:r>
            <a:r>
              <a:rPr kumimoji="0" lang="en-US" sz="28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n-US" sz="28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của</a:t>
            </a:r>
            <a:r>
              <a:rPr kumimoji="0" lang="en-US" sz="28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n-US" sz="28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bài</a:t>
            </a:r>
            <a:r>
              <a:rPr kumimoji="0" lang="en-US" sz="28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n-US" sz="28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về</a:t>
            </a:r>
            <a:r>
              <a:rPr kumimoji="0" lang="en-US" sz="28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n-US" sz="28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tháng</a:t>
            </a:r>
            <a:r>
              <a:rPr kumimoji="0" lang="en-US" sz="28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n-US" sz="28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sinh</a:t>
            </a:r>
            <a:r>
              <a:rPr kumimoji="0" lang="en-US" sz="2800" b="0" i="0" u="none" strike="noStrike" cap="none" normalizeH="0" baseline="0" dirty="0">
                <a:ln>
                  <a:noFill/>
                </a:ln>
                <a:solidFill>
                  <a:schemeClr val="tx1"/>
                </a:solidFill>
                <a:effectLst/>
                <a:latin typeface="Arial" pitchFamily="34" charset="0"/>
                <a:ea typeface="Times New Roman" pitchFamily="18" charset="0"/>
                <a:cs typeface="Arial" pitchFamily="34" charset="0"/>
              </a:rPr>
              <a:t> ở </a:t>
            </a:r>
            <a:r>
              <a:rPr kumimoji="0" lang="en-US" sz="28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phần</a:t>
            </a:r>
            <a:r>
              <a:rPr kumimoji="0" lang="en-US" sz="28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n-US" sz="28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trò</a:t>
            </a:r>
            <a:r>
              <a:rPr kumimoji="0" lang="en-US" sz="28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n-US" sz="28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chơi</a:t>
            </a:r>
            <a:r>
              <a:rPr kumimoji="0" lang="en-US" sz="28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n-US" sz="28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Tiếp</a:t>
            </a:r>
            <a:r>
              <a:rPr kumimoji="0" lang="en-US" sz="2800" b="0" i="0" u="none" strike="noStrike" cap="none" normalizeH="0" dirty="0">
                <a:ln>
                  <a:noFill/>
                </a:ln>
                <a:solidFill>
                  <a:schemeClr val="tx1"/>
                </a:solidFill>
                <a:effectLst/>
                <a:latin typeface="Arial" pitchFamily="34" charset="0"/>
                <a:ea typeface="Times New Roman" pitchFamily="18" charset="0"/>
                <a:cs typeface="Arial" pitchFamily="34" charset="0"/>
              </a:rPr>
              <a:t> </a:t>
            </a:r>
            <a:r>
              <a:rPr kumimoji="0" lang="en-US" sz="2800" b="0" i="0" u="none" strike="noStrike" cap="none" normalizeH="0" dirty="0" err="1">
                <a:ln>
                  <a:noFill/>
                </a:ln>
                <a:solidFill>
                  <a:schemeClr val="tx1"/>
                </a:solidFill>
                <a:effectLst/>
                <a:latin typeface="Arial" pitchFamily="34" charset="0"/>
                <a:ea typeface="Times New Roman" pitchFamily="18" charset="0"/>
                <a:cs typeface="Arial" pitchFamily="34" charset="0"/>
              </a:rPr>
              <a:t>sức</a:t>
            </a:r>
            <a:r>
              <a:rPr kumimoji="0" lang="en-US" sz="2800" b="0" i="0" u="none" strike="noStrike" cap="none" normalizeH="0" dirty="0">
                <a:ln>
                  <a:noFill/>
                </a:ln>
                <a:solidFill>
                  <a:schemeClr val="tx1"/>
                </a:solidFill>
                <a:effectLst/>
                <a:latin typeface="Arial" pitchFamily="34" charset="0"/>
                <a:ea typeface="Times New Roman" pitchFamily="18" charset="0"/>
                <a:cs typeface="Arial" pitchFamily="34" charset="0"/>
              </a:rPr>
              <a:t>”</a:t>
            </a:r>
            <a:endParaRPr kumimoji="0" lang="vi-VN" sz="28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Arial" pitchFamily="34" charset="0"/>
                <a:ea typeface="Times New Roman" pitchFamily="18" charset="0"/>
                <a:cs typeface="Arial" pitchFamily="34" charset="0"/>
              </a:rPr>
              <a:t>   B</a:t>
            </a:r>
            <a:r>
              <a:rPr kumimoji="0" lang="vi-VN" sz="2800" b="0" i="0" u="none" strike="noStrike" cap="none" normalizeH="0" baseline="0" dirty="0">
                <a:ln>
                  <a:noFill/>
                </a:ln>
                <a:solidFill>
                  <a:schemeClr val="tx1"/>
                </a:solidFill>
                <a:effectLst/>
                <a:latin typeface="Arial" pitchFamily="34" charset="0"/>
                <a:ea typeface="Times New Roman" pitchFamily="18" charset="0"/>
                <a:cs typeface="Arial" pitchFamily="34" charset="0"/>
              </a:rPr>
              <a:t>ảng số liệu</a:t>
            </a:r>
            <a:endParaRPr kumimoji="0" lang="vi-VN" sz="2800" b="0" i="0" u="none" strike="noStrike" cap="none" normalizeH="0" baseline="0" dirty="0">
              <a:ln>
                <a:noFill/>
              </a:ln>
              <a:solidFill>
                <a:schemeClr val="tx1"/>
              </a:solidFill>
              <a:effectLst/>
              <a:latin typeface="Arial" pitchFamily="34" charset="0"/>
              <a:cs typeface="Arial" pitchFamily="34" charset="0"/>
            </a:endParaRPr>
          </a:p>
        </p:txBody>
      </p:sp>
      <p:sp>
        <p:nvSpPr>
          <p:cNvPr id="7" name="Rectangle 6"/>
          <p:cNvSpPr/>
          <p:nvPr/>
        </p:nvSpPr>
        <p:spPr>
          <a:xfrm>
            <a:off x="855982" y="5485616"/>
            <a:ext cx="3642344" cy="523220"/>
          </a:xfrm>
          <a:prstGeom prst="rect">
            <a:avLst/>
          </a:prstGeom>
        </p:spPr>
        <p:txBody>
          <a:bodyPr wrap="none">
            <a:spAutoFit/>
          </a:bodyPr>
          <a:lstStyle/>
          <a:p>
            <a:pPr lvl="0"/>
            <a:r>
              <a:rPr lang="vi-VN" sz="2800" dirty="0">
                <a:solidFill>
                  <a:srgbClr val="FF0000"/>
                </a:solidFill>
                <a:latin typeface="Arial" pitchFamily="34" charset="0"/>
                <a:cs typeface="Arial" panose="020B0604020202020204" pitchFamily="34" charset="0"/>
              </a:rPr>
              <a:t>- Làm các bài tập </a:t>
            </a:r>
            <a:r>
              <a:rPr lang="vi-VN" sz="2800">
                <a:solidFill>
                  <a:srgbClr val="FF0000"/>
                </a:solidFill>
                <a:latin typeface="Arial" panose="020B0604020202020204" pitchFamily="34" charset="0"/>
                <a:cs typeface="Arial" panose="020B0604020202020204" pitchFamily="34" charset="0"/>
              </a:rPr>
              <a:t>1; 2</a:t>
            </a:r>
            <a:endParaRPr lang="vi-VN" sz="28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1250796"/>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2" y="721810"/>
            <a:ext cx="11672550" cy="954107"/>
          </a:xfrm>
          <a:prstGeom prst="rect">
            <a:avLst/>
          </a:prstGeom>
        </p:spPr>
        <p:txBody>
          <a:bodyPr wrap="square">
            <a:spAutoFit/>
          </a:bodyPr>
          <a:lstStyle/>
          <a:p>
            <a:r>
              <a:rPr lang="fr-FR" sz="2800" dirty="0">
                <a:latin typeface="Arial" pitchFamily="34" charset="0"/>
                <a:cs typeface="Arial" pitchFamily="34" charset="0"/>
              </a:rPr>
              <a:t>- </a:t>
            </a:r>
            <a:r>
              <a:rPr lang="fr-FR" sz="2800" dirty="0" err="1">
                <a:latin typeface="Arial" pitchFamily="34" charset="0"/>
                <a:cs typeface="Arial" pitchFamily="34" charset="0"/>
              </a:rPr>
              <a:t>Chuẩn</a:t>
            </a:r>
            <a:r>
              <a:rPr lang="fr-FR" sz="2800" dirty="0">
                <a:latin typeface="Arial" pitchFamily="34" charset="0"/>
                <a:cs typeface="Arial" pitchFamily="34" charset="0"/>
              </a:rPr>
              <a:t> </a:t>
            </a:r>
            <a:r>
              <a:rPr lang="fr-FR" sz="2800" dirty="0" err="1">
                <a:latin typeface="Arial" pitchFamily="34" charset="0"/>
                <a:cs typeface="Arial" pitchFamily="34" charset="0"/>
              </a:rPr>
              <a:t>bị</a:t>
            </a:r>
            <a:r>
              <a:rPr lang="fr-FR" sz="2800" dirty="0">
                <a:latin typeface="Arial" pitchFamily="34" charset="0"/>
                <a:cs typeface="Arial" pitchFamily="34" charset="0"/>
              </a:rPr>
              <a:t> </a:t>
            </a:r>
            <a:r>
              <a:rPr lang="fr-FR" sz="2800" dirty="0" err="1">
                <a:latin typeface="Arial" pitchFamily="34" charset="0"/>
                <a:cs typeface="Arial" pitchFamily="34" charset="0"/>
              </a:rPr>
              <a:t>cho</a:t>
            </a:r>
            <a:r>
              <a:rPr lang="fr-FR" sz="2800" dirty="0">
                <a:latin typeface="Arial" pitchFamily="34" charset="0"/>
                <a:cs typeface="Arial" pitchFamily="34" charset="0"/>
              </a:rPr>
              <a:t> </a:t>
            </a:r>
            <a:r>
              <a:rPr lang="en-US" sz="2800" dirty="0" err="1">
                <a:solidFill>
                  <a:srgbClr val="FF0000"/>
                </a:solidFill>
                <a:latin typeface="Arial" pitchFamily="34" charset="0"/>
                <a:cs typeface="Arial" pitchFamily="34" charset="0"/>
              </a:rPr>
              <a:t>bài</a:t>
            </a:r>
            <a:r>
              <a:rPr lang="en-US" sz="2800" dirty="0">
                <a:solidFill>
                  <a:srgbClr val="FF0000"/>
                </a:solidFill>
                <a:latin typeface="Arial" pitchFamily="34" charset="0"/>
                <a:cs typeface="Arial" pitchFamily="34" charset="0"/>
              </a:rPr>
              <a:t> </a:t>
            </a:r>
            <a:r>
              <a:rPr lang="fr-FR" sz="2800" dirty="0">
                <a:solidFill>
                  <a:srgbClr val="FF0000"/>
                </a:solidFill>
                <a:latin typeface="Arial" pitchFamily="34" charset="0"/>
                <a:cs typeface="Arial" pitchFamily="34" charset="0"/>
              </a:rPr>
              <a:t>1</a:t>
            </a:r>
            <a:r>
              <a:rPr lang="fr-FR" sz="2800" dirty="0">
                <a:latin typeface="Arial" pitchFamily="34" charset="0"/>
                <a:cs typeface="Arial" pitchFamily="34" charset="0"/>
              </a:rPr>
              <a:t>: GV chia </a:t>
            </a:r>
            <a:r>
              <a:rPr lang="fr-FR" sz="2800" dirty="0" err="1">
                <a:latin typeface="Arial" pitchFamily="34" charset="0"/>
                <a:cs typeface="Arial" pitchFamily="34" charset="0"/>
              </a:rPr>
              <a:t>nhiệm</a:t>
            </a:r>
            <a:r>
              <a:rPr lang="fr-FR" sz="2800" dirty="0">
                <a:latin typeface="Arial" pitchFamily="34" charset="0"/>
                <a:cs typeface="Arial" pitchFamily="34" charset="0"/>
              </a:rPr>
              <a:t> </a:t>
            </a:r>
            <a:r>
              <a:rPr lang="fr-FR" sz="2800" dirty="0" err="1">
                <a:latin typeface="Arial" pitchFamily="34" charset="0"/>
                <a:cs typeface="Arial" pitchFamily="34" charset="0"/>
              </a:rPr>
              <a:t>vụ</a:t>
            </a:r>
            <a:r>
              <a:rPr lang="fr-FR" sz="2800" dirty="0">
                <a:latin typeface="Arial" pitchFamily="34" charset="0"/>
                <a:cs typeface="Arial" pitchFamily="34" charset="0"/>
              </a:rPr>
              <a:t> </a:t>
            </a:r>
            <a:r>
              <a:rPr lang="fr-FR" sz="2800" dirty="0" err="1">
                <a:latin typeface="Arial" pitchFamily="34" charset="0"/>
                <a:cs typeface="Arial" pitchFamily="34" charset="0"/>
              </a:rPr>
              <a:t>theo</a:t>
            </a:r>
            <a:r>
              <a:rPr lang="fr-FR" sz="2800" dirty="0">
                <a:latin typeface="Arial" pitchFamily="34" charset="0"/>
                <a:cs typeface="Arial" pitchFamily="34" charset="0"/>
              </a:rPr>
              <a:t> </a:t>
            </a:r>
            <a:r>
              <a:rPr lang="fr-FR" sz="2800" dirty="0" err="1">
                <a:latin typeface="Arial" pitchFamily="34" charset="0"/>
                <a:cs typeface="Arial" pitchFamily="34" charset="0"/>
              </a:rPr>
              <a:t>tổ</a:t>
            </a:r>
            <a:endParaRPr lang="vi-VN" sz="2800" dirty="0">
              <a:latin typeface="Arial" pitchFamily="34" charset="0"/>
              <a:cs typeface="Arial" pitchFamily="34" charset="0"/>
            </a:endParaRPr>
          </a:p>
          <a:p>
            <a:r>
              <a:rPr lang="fr-FR" sz="2800" dirty="0">
                <a:latin typeface="Arial" pitchFamily="34" charset="0"/>
                <a:cs typeface="Arial" pitchFamily="34" charset="0"/>
              </a:rPr>
              <a:t>+ </a:t>
            </a:r>
            <a:r>
              <a:rPr lang="fr-FR" sz="2800" dirty="0" err="1">
                <a:latin typeface="Arial" pitchFamily="34" charset="0"/>
                <a:cs typeface="Arial" pitchFamily="34" charset="0"/>
              </a:rPr>
              <a:t>Các</a:t>
            </a:r>
            <a:r>
              <a:rPr lang="fr-FR" sz="2800" dirty="0">
                <a:latin typeface="Arial" pitchFamily="34" charset="0"/>
                <a:cs typeface="Arial" pitchFamily="34" charset="0"/>
              </a:rPr>
              <a:t> </a:t>
            </a:r>
            <a:r>
              <a:rPr lang="fr-FR" sz="2800" dirty="0" err="1">
                <a:latin typeface="Arial" pitchFamily="34" charset="0"/>
                <a:cs typeface="Arial" pitchFamily="34" charset="0"/>
              </a:rPr>
              <a:t>tổ</a:t>
            </a:r>
            <a:r>
              <a:rPr lang="fr-FR" sz="2800" dirty="0">
                <a:latin typeface="Arial" pitchFamily="34" charset="0"/>
                <a:cs typeface="Arial" pitchFamily="34" charset="0"/>
              </a:rPr>
              <a:t> </a:t>
            </a:r>
            <a:r>
              <a:rPr lang="fr-FR" sz="2800" dirty="0" err="1">
                <a:latin typeface="Arial" pitchFamily="34" charset="0"/>
                <a:cs typeface="Arial" pitchFamily="34" charset="0"/>
              </a:rPr>
              <a:t>hoàn</a:t>
            </a:r>
            <a:r>
              <a:rPr lang="fr-FR" sz="2800" dirty="0">
                <a:latin typeface="Arial" pitchFamily="34" charset="0"/>
                <a:cs typeface="Arial" pitchFamily="34" charset="0"/>
              </a:rPr>
              <a:t> </a:t>
            </a:r>
            <a:r>
              <a:rPr lang="fr-FR" sz="2800" dirty="0" err="1">
                <a:latin typeface="Arial" pitchFamily="34" charset="0"/>
                <a:cs typeface="Arial" pitchFamily="34" charset="0"/>
              </a:rPr>
              <a:t>thành</a:t>
            </a:r>
            <a:r>
              <a:rPr lang="fr-FR" sz="2800" dirty="0">
                <a:latin typeface="Arial" pitchFamily="34" charset="0"/>
                <a:cs typeface="Arial" pitchFamily="34" charset="0"/>
              </a:rPr>
              <a:t> </a:t>
            </a:r>
            <a:r>
              <a:rPr lang="fr-FR" sz="2800" dirty="0" err="1">
                <a:latin typeface="Arial" pitchFamily="34" charset="0"/>
                <a:cs typeface="Arial" pitchFamily="34" charset="0"/>
              </a:rPr>
              <a:t>các</a:t>
            </a:r>
            <a:r>
              <a:rPr lang="fr-FR" sz="2800" dirty="0">
                <a:latin typeface="Arial" pitchFamily="34" charset="0"/>
                <a:cs typeface="Arial" pitchFamily="34" charset="0"/>
              </a:rPr>
              <a:t> </a:t>
            </a:r>
            <a:r>
              <a:rPr lang="fr-FR" sz="2800" dirty="0" err="1">
                <a:latin typeface="Arial" pitchFamily="34" charset="0"/>
                <a:cs typeface="Arial" pitchFamily="34" charset="0"/>
              </a:rPr>
              <a:t>phiếu</a:t>
            </a:r>
            <a:r>
              <a:rPr lang="fr-FR" sz="2800" dirty="0">
                <a:latin typeface="Arial" pitchFamily="34" charset="0"/>
                <a:cs typeface="Arial" pitchFamily="34" charset="0"/>
              </a:rPr>
              <a:t> </a:t>
            </a:r>
            <a:r>
              <a:rPr lang="fr-FR" sz="2800" dirty="0" err="1">
                <a:latin typeface="Arial" pitchFamily="34" charset="0"/>
                <a:cs typeface="Arial" pitchFamily="34" charset="0"/>
              </a:rPr>
              <a:t>học</a:t>
            </a:r>
            <a:r>
              <a:rPr lang="fr-FR" sz="2800" dirty="0">
                <a:latin typeface="Arial" pitchFamily="34" charset="0"/>
                <a:cs typeface="Arial" pitchFamily="34" charset="0"/>
              </a:rPr>
              <a:t> </a:t>
            </a:r>
            <a:r>
              <a:rPr lang="fr-FR" sz="2800" err="1">
                <a:latin typeface="Arial" pitchFamily="34" charset="0"/>
                <a:cs typeface="Arial" pitchFamily="34" charset="0"/>
              </a:rPr>
              <a:t>tập</a:t>
            </a:r>
            <a:r>
              <a:rPr lang="fr-FR" sz="2800">
                <a:latin typeface="Arial" pitchFamily="34" charset="0"/>
                <a:cs typeface="Arial" pitchFamily="34" charset="0"/>
              </a:rPr>
              <a:t> sau</a:t>
            </a:r>
            <a:r>
              <a:rPr lang="vi-VN" sz="2800">
                <a:latin typeface="Arial" pitchFamily="34" charset="0"/>
                <a:cs typeface="Arial" pitchFamily="34" charset="0"/>
              </a:rPr>
              <a:t>:</a:t>
            </a:r>
            <a:r>
              <a:rPr lang="fr-FR" sz="2800">
                <a:latin typeface="Arial" pitchFamily="34" charset="0"/>
                <a:cs typeface="Arial" pitchFamily="34" charset="0"/>
              </a:rPr>
              <a:t> </a:t>
            </a:r>
            <a:r>
              <a:rPr lang="fr-FR" sz="2800" dirty="0">
                <a:latin typeface="Arial" pitchFamily="34" charset="0"/>
                <a:cs typeface="Arial" pitchFamily="34" charset="0"/>
              </a:rPr>
              <a:t>(</a:t>
            </a:r>
            <a:r>
              <a:rPr lang="fr-FR" sz="2800" dirty="0" err="1">
                <a:latin typeface="Arial" pitchFamily="34" charset="0"/>
                <a:cs typeface="Arial" pitchFamily="34" charset="0"/>
              </a:rPr>
              <a:t>tổ</a:t>
            </a:r>
            <a:r>
              <a:rPr lang="fr-FR" sz="2800" dirty="0">
                <a:latin typeface="Arial" pitchFamily="34" charset="0"/>
                <a:cs typeface="Arial" pitchFamily="34" charset="0"/>
              </a:rPr>
              <a:t> </a:t>
            </a:r>
            <a:r>
              <a:rPr lang="fr-FR" sz="2800" dirty="0" err="1">
                <a:latin typeface="Arial" pitchFamily="34" charset="0"/>
                <a:cs typeface="Arial" pitchFamily="34" charset="0"/>
              </a:rPr>
              <a:t>trưởng</a:t>
            </a:r>
            <a:r>
              <a:rPr lang="fr-FR" sz="2800" dirty="0">
                <a:latin typeface="Arial" pitchFamily="34" charset="0"/>
                <a:cs typeface="Arial" pitchFamily="34" charset="0"/>
              </a:rPr>
              <a:t> </a:t>
            </a:r>
            <a:r>
              <a:rPr lang="fr-FR" sz="2800" dirty="0" err="1">
                <a:latin typeface="Arial" pitchFamily="34" charset="0"/>
                <a:cs typeface="Arial" pitchFamily="34" charset="0"/>
              </a:rPr>
              <a:t>chịu</a:t>
            </a:r>
            <a:r>
              <a:rPr lang="fr-FR" sz="2800" dirty="0">
                <a:latin typeface="Arial" pitchFamily="34" charset="0"/>
                <a:cs typeface="Arial" pitchFamily="34" charset="0"/>
              </a:rPr>
              <a:t> </a:t>
            </a:r>
            <a:r>
              <a:rPr lang="fr-FR" sz="2800" dirty="0" err="1">
                <a:latin typeface="Arial" pitchFamily="34" charset="0"/>
                <a:cs typeface="Arial" pitchFamily="34" charset="0"/>
              </a:rPr>
              <a:t>trách</a:t>
            </a:r>
            <a:r>
              <a:rPr lang="fr-FR" sz="2800" dirty="0">
                <a:latin typeface="Arial" pitchFamily="34" charset="0"/>
                <a:cs typeface="Arial" pitchFamily="34" charset="0"/>
              </a:rPr>
              <a:t> </a:t>
            </a:r>
            <a:r>
              <a:rPr lang="fr-FR" sz="2800" err="1">
                <a:latin typeface="Arial" pitchFamily="34" charset="0"/>
                <a:cs typeface="Arial" pitchFamily="34" charset="0"/>
              </a:rPr>
              <a:t>nhiệ</a:t>
            </a:r>
            <a:r>
              <a:rPr lang="vi-VN" sz="2800">
                <a:latin typeface="Arial" pitchFamily="34" charset="0"/>
                <a:cs typeface="Arial" pitchFamily="34" charset="0"/>
              </a:rPr>
              <a:t>m)</a:t>
            </a:r>
            <a:endParaRPr lang="vi-VN" sz="2800" dirty="0">
              <a:latin typeface="Arial" pitchFamily="34" charset="0"/>
              <a:cs typeface="Arial" pitchFamily="34" charset="0"/>
            </a:endParaRPr>
          </a:p>
        </p:txBody>
      </p:sp>
      <p:graphicFrame>
        <p:nvGraphicFramePr>
          <p:cNvPr id="8" name="Table 7"/>
          <p:cNvGraphicFramePr>
            <a:graphicFrameLocks noGrp="1"/>
          </p:cNvGraphicFramePr>
          <p:nvPr/>
        </p:nvGraphicFramePr>
        <p:xfrm>
          <a:off x="420914" y="4785214"/>
          <a:ext cx="10348684" cy="1388746"/>
        </p:xfrm>
        <a:graphic>
          <a:graphicData uri="http://schemas.openxmlformats.org/drawingml/2006/table">
            <a:tbl>
              <a:tblPr firstRow="1" firstCol="1" bandRow="1">
                <a:tableStyleId>{5C22544A-7EE6-4342-B048-85BDC9FD1C3A}</a:tableStyleId>
              </a:tblPr>
              <a:tblGrid>
                <a:gridCol w="2229799">
                  <a:extLst>
                    <a:ext uri="{9D8B030D-6E8A-4147-A177-3AD203B41FA5}">
                      <a16:colId xmlns:a16="http://schemas.microsoft.com/office/drawing/2014/main" val="20000"/>
                    </a:ext>
                  </a:extLst>
                </a:gridCol>
                <a:gridCol w="1075771">
                  <a:extLst>
                    <a:ext uri="{9D8B030D-6E8A-4147-A177-3AD203B41FA5}">
                      <a16:colId xmlns:a16="http://schemas.microsoft.com/office/drawing/2014/main" val="20001"/>
                    </a:ext>
                  </a:extLst>
                </a:gridCol>
                <a:gridCol w="855608">
                  <a:extLst>
                    <a:ext uri="{9D8B030D-6E8A-4147-A177-3AD203B41FA5}">
                      <a16:colId xmlns:a16="http://schemas.microsoft.com/office/drawing/2014/main" val="20002"/>
                    </a:ext>
                  </a:extLst>
                </a:gridCol>
                <a:gridCol w="928648">
                  <a:extLst>
                    <a:ext uri="{9D8B030D-6E8A-4147-A177-3AD203B41FA5}">
                      <a16:colId xmlns:a16="http://schemas.microsoft.com/office/drawing/2014/main" val="20003"/>
                    </a:ext>
                  </a:extLst>
                </a:gridCol>
                <a:gridCol w="1126898">
                  <a:extLst>
                    <a:ext uri="{9D8B030D-6E8A-4147-A177-3AD203B41FA5}">
                      <a16:colId xmlns:a16="http://schemas.microsoft.com/office/drawing/2014/main" val="20004"/>
                    </a:ext>
                  </a:extLst>
                </a:gridCol>
                <a:gridCol w="1032990">
                  <a:extLst>
                    <a:ext uri="{9D8B030D-6E8A-4147-A177-3AD203B41FA5}">
                      <a16:colId xmlns:a16="http://schemas.microsoft.com/office/drawing/2014/main" val="20005"/>
                    </a:ext>
                  </a:extLst>
                </a:gridCol>
                <a:gridCol w="1032990">
                  <a:extLst>
                    <a:ext uri="{9D8B030D-6E8A-4147-A177-3AD203B41FA5}">
                      <a16:colId xmlns:a16="http://schemas.microsoft.com/office/drawing/2014/main" val="20006"/>
                    </a:ext>
                  </a:extLst>
                </a:gridCol>
                <a:gridCol w="1032990">
                  <a:extLst>
                    <a:ext uri="{9D8B030D-6E8A-4147-A177-3AD203B41FA5}">
                      <a16:colId xmlns:a16="http://schemas.microsoft.com/office/drawing/2014/main" val="20007"/>
                    </a:ext>
                  </a:extLst>
                </a:gridCol>
                <a:gridCol w="1032990">
                  <a:extLst>
                    <a:ext uri="{9D8B030D-6E8A-4147-A177-3AD203B41FA5}">
                      <a16:colId xmlns:a16="http://schemas.microsoft.com/office/drawing/2014/main" val="20008"/>
                    </a:ext>
                  </a:extLst>
                </a:gridCol>
              </a:tblGrid>
              <a:tr h="0">
                <a:tc>
                  <a:txBody>
                    <a:bodyPr/>
                    <a:lstStyle/>
                    <a:p>
                      <a:pPr marL="0" marR="0" algn="ctr">
                        <a:lnSpc>
                          <a:spcPct val="115000"/>
                        </a:lnSpc>
                        <a:spcBef>
                          <a:spcPts val="0"/>
                        </a:spcBef>
                        <a:spcAft>
                          <a:spcPts val="0"/>
                        </a:spcAft>
                      </a:pPr>
                      <a:r>
                        <a:rPr lang="en-US" sz="2800" dirty="0" err="1">
                          <a:effectLst/>
                          <a:latin typeface="Arial" pitchFamily="34" charset="0"/>
                          <a:cs typeface="Arial" pitchFamily="34" charset="0"/>
                        </a:rPr>
                        <a:t>Số</a:t>
                      </a:r>
                      <a:r>
                        <a:rPr lang="en-US" sz="2800" dirty="0">
                          <a:effectLst/>
                          <a:latin typeface="Arial" pitchFamily="34" charset="0"/>
                          <a:cs typeface="Arial" pitchFamily="34" charset="0"/>
                        </a:rPr>
                        <a:t> </a:t>
                      </a:r>
                      <a:r>
                        <a:rPr lang="en-US" sz="2800" dirty="0" err="1">
                          <a:effectLst/>
                          <a:latin typeface="Arial" pitchFamily="34" charset="0"/>
                          <a:cs typeface="Arial" pitchFamily="34" charset="0"/>
                        </a:rPr>
                        <a:t>người</a:t>
                      </a:r>
                      <a:endParaRPr lang="vi-VN" sz="2800" dirty="0">
                        <a:effectLst/>
                        <a:latin typeface="Arial" pitchFamily="34" charset="0"/>
                        <a:ea typeface="Times New Roman"/>
                        <a:cs typeface="Arial" pitchFamily="34" charset="0"/>
                      </a:endParaRPr>
                    </a:p>
                  </a:txBody>
                  <a:tcPr marL="68580" marR="68580" marT="0" marB="0"/>
                </a:tc>
                <a:tc>
                  <a:txBody>
                    <a:bodyPr/>
                    <a:lstStyle/>
                    <a:p>
                      <a:pPr marL="0" marR="0" algn="ctr">
                        <a:lnSpc>
                          <a:spcPct val="115000"/>
                        </a:lnSpc>
                        <a:spcBef>
                          <a:spcPts val="0"/>
                        </a:spcBef>
                        <a:spcAft>
                          <a:spcPts val="0"/>
                        </a:spcAft>
                      </a:pPr>
                      <a:r>
                        <a:rPr lang="en-US" sz="2800">
                          <a:effectLst/>
                          <a:latin typeface="Arial" pitchFamily="34" charset="0"/>
                          <a:cs typeface="Arial" pitchFamily="34" charset="0"/>
                        </a:rPr>
                        <a:t>1</a:t>
                      </a:r>
                      <a:endParaRPr lang="vi-VN" sz="2800">
                        <a:effectLst/>
                        <a:latin typeface="Arial" pitchFamily="34" charset="0"/>
                        <a:ea typeface="Times New Roman"/>
                        <a:cs typeface="Arial" pitchFamily="34" charset="0"/>
                      </a:endParaRPr>
                    </a:p>
                  </a:txBody>
                  <a:tcPr marL="68580" marR="68580" marT="0" marB="0"/>
                </a:tc>
                <a:tc>
                  <a:txBody>
                    <a:bodyPr/>
                    <a:lstStyle/>
                    <a:p>
                      <a:pPr marL="0" marR="0" algn="ctr">
                        <a:lnSpc>
                          <a:spcPct val="115000"/>
                        </a:lnSpc>
                        <a:spcBef>
                          <a:spcPts val="0"/>
                        </a:spcBef>
                        <a:spcAft>
                          <a:spcPts val="0"/>
                        </a:spcAft>
                      </a:pPr>
                      <a:r>
                        <a:rPr lang="en-US" sz="2800" dirty="0">
                          <a:effectLst/>
                          <a:latin typeface="Arial" pitchFamily="34" charset="0"/>
                          <a:cs typeface="Arial" pitchFamily="34" charset="0"/>
                        </a:rPr>
                        <a:t>2</a:t>
                      </a:r>
                      <a:endParaRPr lang="vi-VN" sz="2800" dirty="0">
                        <a:effectLst/>
                        <a:latin typeface="Arial" pitchFamily="34" charset="0"/>
                        <a:ea typeface="Times New Roman"/>
                        <a:cs typeface="Arial" pitchFamily="34" charset="0"/>
                      </a:endParaRPr>
                    </a:p>
                  </a:txBody>
                  <a:tcPr marL="68580" marR="68580" marT="0" marB="0"/>
                </a:tc>
                <a:tc>
                  <a:txBody>
                    <a:bodyPr/>
                    <a:lstStyle/>
                    <a:p>
                      <a:pPr marL="0" marR="0" algn="ctr">
                        <a:lnSpc>
                          <a:spcPct val="115000"/>
                        </a:lnSpc>
                        <a:spcBef>
                          <a:spcPts val="0"/>
                        </a:spcBef>
                        <a:spcAft>
                          <a:spcPts val="0"/>
                        </a:spcAft>
                      </a:pPr>
                      <a:r>
                        <a:rPr lang="en-US" sz="2800">
                          <a:effectLst/>
                          <a:latin typeface="Arial" pitchFamily="34" charset="0"/>
                          <a:cs typeface="Arial" pitchFamily="34" charset="0"/>
                        </a:rPr>
                        <a:t>3</a:t>
                      </a:r>
                      <a:endParaRPr lang="vi-VN" sz="2800">
                        <a:effectLst/>
                        <a:latin typeface="Arial" pitchFamily="34" charset="0"/>
                        <a:ea typeface="Times New Roman"/>
                        <a:cs typeface="Arial" pitchFamily="34" charset="0"/>
                      </a:endParaRPr>
                    </a:p>
                  </a:txBody>
                  <a:tcPr marL="68580" marR="68580" marT="0" marB="0"/>
                </a:tc>
                <a:tc>
                  <a:txBody>
                    <a:bodyPr/>
                    <a:lstStyle/>
                    <a:p>
                      <a:pPr marL="0" marR="0" algn="ctr">
                        <a:lnSpc>
                          <a:spcPct val="115000"/>
                        </a:lnSpc>
                        <a:spcBef>
                          <a:spcPts val="0"/>
                        </a:spcBef>
                        <a:spcAft>
                          <a:spcPts val="0"/>
                        </a:spcAft>
                      </a:pPr>
                      <a:r>
                        <a:rPr lang="en-US" sz="2800">
                          <a:effectLst/>
                          <a:latin typeface="Arial" pitchFamily="34" charset="0"/>
                          <a:cs typeface="Arial" pitchFamily="34" charset="0"/>
                        </a:rPr>
                        <a:t>4</a:t>
                      </a:r>
                      <a:endParaRPr lang="vi-VN" sz="2800">
                        <a:effectLst/>
                        <a:latin typeface="Arial" pitchFamily="34" charset="0"/>
                        <a:ea typeface="Times New Roman"/>
                        <a:cs typeface="Arial" pitchFamily="34" charset="0"/>
                      </a:endParaRPr>
                    </a:p>
                  </a:txBody>
                  <a:tcPr marL="68580" marR="68580" marT="0" marB="0"/>
                </a:tc>
                <a:tc>
                  <a:txBody>
                    <a:bodyPr/>
                    <a:lstStyle/>
                    <a:p>
                      <a:pPr marL="0" marR="0" algn="ctr">
                        <a:lnSpc>
                          <a:spcPct val="115000"/>
                        </a:lnSpc>
                        <a:spcBef>
                          <a:spcPts val="0"/>
                        </a:spcBef>
                        <a:spcAft>
                          <a:spcPts val="0"/>
                        </a:spcAft>
                      </a:pPr>
                      <a:r>
                        <a:rPr lang="en-US" sz="2800">
                          <a:effectLst/>
                          <a:latin typeface="Arial" pitchFamily="34" charset="0"/>
                          <a:cs typeface="Arial" pitchFamily="34" charset="0"/>
                        </a:rPr>
                        <a:t>5</a:t>
                      </a:r>
                      <a:endParaRPr lang="vi-VN" sz="2800">
                        <a:effectLst/>
                        <a:latin typeface="Arial" pitchFamily="34" charset="0"/>
                        <a:ea typeface="Times New Roman"/>
                        <a:cs typeface="Arial" pitchFamily="34" charset="0"/>
                      </a:endParaRPr>
                    </a:p>
                  </a:txBody>
                  <a:tcPr marL="68580" marR="68580" marT="0" marB="0"/>
                </a:tc>
                <a:tc>
                  <a:txBody>
                    <a:bodyPr/>
                    <a:lstStyle/>
                    <a:p>
                      <a:pPr marL="0" marR="0" algn="ctr">
                        <a:lnSpc>
                          <a:spcPct val="115000"/>
                        </a:lnSpc>
                        <a:spcBef>
                          <a:spcPts val="0"/>
                        </a:spcBef>
                        <a:spcAft>
                          <a:spcPts val="0"/>
                        </a:spcAft>
                      </a:pPr>
                      <a:r>
                        <a:rPr lang="en-US" sz="2800">
                          <a:effectLst/>
                          <a:latin typeface="Arial" pitchFamily="34" charset="0"/>
                          <a:cs typeface="Arial" pitchFamily="34" charset="0"/>
                        </a:rPr>
                        <a:t> </a:t>
                      </a:r>
                      <a:endParaRPr lang="vi-VN" sz="2800">
                        <a:effectLst/>
                        <a:latin typeface="Arial" pitchFamily="34" charset="0"/>
                        <a:ea typeface="Times New Roman"/>
                        <a:cs typeface="Arial" pitchFamily="34" charset="0"/>
                      </a:endParaRPr>
                    </a:p>
                  </a:txBody>
                  <a:tcPr marL="68580" marR="68580" marT="0" marB="0"/>
                </a:tc>
                <a:tc>
                  <a:txBody>
                    <a:bodyPr/>
                    <a:lstStyle/>
                    <a:p>
                      <a:pPr marL="0" marR="0" algn="ctr">
                        <a:lnSpc>
                          <a:spcPct val="115000"/>
                        </a:lnSpc>
                        <a:spcBef>
                          <a:spcPts val="0"/>
                        </a:spcBef>
                        <a:spcAft>
                          <a:spcPts val="0"/>
                        </a:spcAft>
                      </a:pPr>
                      <a:r>
                        <a:rPr lang="en-US" sz="2800">
                          <a:effectLst/>
                          <a:latin typeface="Arial" pitchFamily="34" charset="0"/>
                          <a:cs typeface="Arial" pitchFamily="34" charset="0"/>
                        </a:rPr>
                        <a:t> </a:t>
                      </a:r>
                      <a:endParaRPr lang="vi-VN" sz="2800">
                        <a:effectLst/>
                        <a:latin typeface="Arial" pitchFamily="34" charset="0"/>
                        <a:ea typeface="Times New Roman"/>
                        <a:cs typeface="Arial" pitchFamily="34" charset="0"/>
                      </a:endParaRPr>
                    </a:p>
                  </a:txBody>
                  <a:tcPr marL="68580" marR="68580" marT="0" marB="0"/>
                </a:tc>
                <a:tc>
                  <a:txBody>
                    <a:bodyPr/>
                    <a:lstStyle/>
                    <a:p>
                      <a:pPr marL="0" marR="0" algn="ctr">
                        <a:lnSpc>
                          <a:spcPct val="115000"/>
                        </a:lnSpc>
                        <a:spcBef>
                          <a:spcPts val="0"/>
                        </a:spcBef>
                        <a:spcAft>
                          <a:spcPts val="0"/>
                        </a:spcAft>
                      </a:pPr>
                      <a:r>
                        <a:rPr lang="en-US" sz="2800">
                          <a:effectLst/>
                          <a:latin typeface="Arial" pitchFamily="34" charset="0"/>
                          <a:cs typeface="Arial" pitchFamily="34" charset="0"/>
                        </a:rPr>
                        <a:t> </a:t>
                      </a:r>
                      <a:endParaRPr lang="vi-VN" sz="2800">
                        <a:effectLst/>
                        <a:latin typeface="Arial" pitchFamily="34" charset="0"/>
                        <a:ea typeface="Times New Roman"/>
                        <a:cs typeface="Arial" pitchFamily="34" charset="0"/>
                      </a:endParaRPr>
                    </a:p>
                  </a:txBody>
                  <a:tcPr marL="68580" marR="68580" marT="0" marB="0"/>
                </a:tc>
                <a:extLst>
                  <a:ext uri="{0D108BD9-81ED-4DB2-BD59-A6C34878D82A}">
                    <a16:rowId xmlns:a16="http://schemas.microsoft.com/office/drawing/2014/main" val="10000"/>
                  </a:ext>
                </a:extLst>
              </a:tr>
              <a:tr h="0">
                <a:tc>
                  <a:txBody>
                    <a:bodyPr/>
                    <a:lstStyle/>
                    <a:p>
                      <a:pPr marL="0" marR="0" algn="ctr">
                        <a:lnSpc>
                          <a:spcPct val="115000"/>
                        </a:lnSpc>
                        <a:spcBef>
                          <a:spcPts val="0"/>
                        </a:spcBef>
                        <a:spcAft>
                          <a:spcPts val="0"/>
                        </a:spcAft>
                      </a:pPr>
                      <a:r>
                        <a:rPr lang="en-US" sz="2800" dirty="0" err="1">
                          <a:effectLst/>
                          <a:latin typeface="Arial" pitchFamily="34" charset="0"/>
                          <a:cs typeface="Arial" pitchFamily="34" charset="0"/>
                        </a:rPr>
                        <a:t>Số</a:t>
                      </a:r>
                      <a:r>
                        <a:rPr lang="en-US" sz="2800" dirty="0">
                          <a:effectLst/>
                          <a:latin typeface="Arial" pitchFamily="34" charset="0"/>
                          <a:cs typeface="Arial" pitchFamily="34" charset="0"/>
                        </a:rPr>
                        <a:t> </a:t>
                      </a:r>
                      <a:r>
                        <a:rPr lang="en-US" sz="2800" dirty="0" err="1">
                          <a:effectLst/>
                          <a:latin typeface="Arial" pitchFamily="34" charset="0"/>
                          <a:cs typeface="Arial" pitchFamily="34" charset="0"/>
                        </a:rPr>
                        <a:t>hộ</a:t>
                      </a:r>
                      <a:r>
                        <a:rPr lang="en-US" sz="2800" dirty="0">
                          <a:effectLst/>
                          <a:latin typeface="Arial" pitchFamily="34" charset="0"/>
                          <a:cs typeface="Arial" pitchFamily="34" charset="0"/>
                        </a:rPr>
                        <a:t> </a:t>
                      </a:r>
                      <a:r>
                        <a:rPr lang="en-US" sz="2800" dirty="0" err="1">
                          <a:effectLst/>
                          <a:latin typeface="Arial" pitchFamily="34" charset="0"/>
                          <a:cs typeface="Arial" pitchFamily="34" charset="0"/>
                        </a:rPr>
                        <a:t>gia</a:t>
                      </a:r>
                      <a:r>
                        <a:rPr lang="en-US" sz="2800" dirty="0">
                          <a:effectLst/>
                          <a:latin typeface="Arial" pitchFamily="34" charset="0"/>
                          <a:cs typeface="Arial" pitchFamily="34" charset="0"/>
                        </a:rPr>
                        <a:t> </a:t>
                      </a:r>
                      <a:r>
                        <a:rPr lang="en-US" sz="2800" dirty="0" err="1">
                          <a:effectLst/>
                          <a:latin typeface="Arial" pitchFamily="34" charset="0"/>
                          <a:cs typeface="Arial" pitchFamily="34" charset="0"/>
                        </a:rPr>
                        <a:t>đình</a:t>
                      </a:r>
                      <a:endParaRPr lang="vi-VN" sz="2800" dirty="0">
                        <a:effectLst/>
                        <a:latin typeface="Arial" pitchFamily="34" charset="0"/>
                        <a:ea typeface="Times New Roman"/>
                        <a:cs typeface="Arial" pitchFamily="34" charset="0"/>
                      </a:endParaRPr>
                    </a:p>
                  </a:txBody>
                  <a:tcPr marL="68580" marR="68580" marT="0" marB="0"/>
                </a:tc>
                <a:tc>
                  <a:txBody>
                    <a:bodyPr/>
                    <a:lstStyle/>
                    <a:p>
                      <a:pPr marL="0" marR="0" algn="ctr">
                        <a:lnSpc>
                          <a:spcPct val="115000"/>
                        </a:lnSpc>
                        <a:spcBef>
                          <a:spcPts val="0"/>
                        </a:spcBef>
                        <a:spcAft>
                          <a:spcPts val="0"/>
                        </a:spcAft>
                      </a:pPr>
                      <a:r>
                        <a:rPr lang="en-US" sz="2800">
                          <a:effectLst/>
                          <a:latin typeface="Arial" pitchFamily="34" charset="0"/>
                          <a:cs typeface="Arial" pitchFamily="34" charset="0"/>
                        </a:rPr>
                        <a:t> </a:t>
                      </a:r>
                      <a:endParaRPr lang="vi-VN" sz="2800">
                        <a:effectLst/>
                        <a:latin typeface="Arial" pitchFamily="34" charset="0"/>
                        <a:ea typeface="Times New Roman"/>
                        <a:cs typeface="Arial" pitchFamily="34" charset="0"/>
                      </a:endParaRPr>
                    </a:p>
                  </a:txBody>
                  <a:tcPr marL="68580" marR="68580" marT="0" marB="0"/>
                </a:tc>
                <a:tc>
                  <a:txBody>
                    <a:bodyPr/>
                    <a:lstStyle/>
                    <a:p>
                      <a:pPr marL="0" marR="0" algn="ctr">
                        <a:lnSpc>
                          <a:spcPct val="115000"/>
                        </a:lnSpc>
                        <a:spcBef>
                          <a:spcPts val="0"/>
                        </a:spcBef>
                        <a:spcAft>
                          <a:spcPts val="0"/>
                        </a:spcAft>
                      </a:pPr>
                      <a:r>
                        <a:rPr lang="en-US" sz="2800">
                          <a:effectLst/>
                          <a:latin typeface="Arial" pitchFamily="34" charset="0"/>
                          <a:cs typeface="Arial" pitchFamily="34" charset="0"/>
                        </a:rPr>
                        <a:t> </a:t>
                      </a:r>
                      <a:endParaRPr lang="vi-VN" sz="2800">
                        <a:effectLst/>
                        <a:latin typeface="Arial" pitchFamily="34" charset="0"/>
                        <a:ea typeface="Times New Roman"/>
                        <a:cs typeface="Arial" pitchFamily="34" charset="0"/>
                      </a:endParaRPr>
                    </a:p>
                  </a:txBody>
                  <a:tcPr marL="68580" marR="68580" marT="0" marB="0"/>
                </a:tc>
                <a:tc>
                  <a:txBody>
                    <a:bodyPr/>
                    <a:lstStyle/>
                    <a:p>
                      <a:pPr marL="0" marR="0" algn="ctr">
                        <a:lnSpc>
                          <a:spcPct val="115000"/>
                        </a:lnSpc>
                        <a:spcBef>
                          <a:spcPts val="0"/>
                        </a:spcBef>
                        <a:spcAft>
                          <a:spcPts val="0"/>
                        </a:spcAft>
                      </a:pPr>
                      <a:r>
                        <a:rPr lang="en-US" sz="2800">
                          <a:effectLst/>
                          <a:latin typeface="Arial" pitchFamily="34" charset="0"/>
                          <a:cs typeface="Arial" pitchFamily="34" charset="0"/>
                        </a:rPr>
                        <a:t> </a:t>
                      </a:r>
                      <a:endParaRPr lang="vi-VN" sz="2800">
                        <a:effectLst/>
                        <a:latin typeface="Arial" pitchFamily="34" charset="0"/>
                        <a:ea typeface="Times New Roman"/>
                        <a:cs typeface="Arial" pitchFamily="34" charset="0"/>
                      </a:endParaRPr>
                    </a:p>
                  </a:txBody>
                  <a:tcPr marL="68580" marR="68580" marT="0" marB="0"/>
                </a:tc>
                <a:tc>
                  <a:txBody>
                    <a:bodyPr/>
                    <a:lstStyle/>
                    <a:p>
                      <a:pPr marL="0" marR="0" algn="ctr">
                        <a:lnSpc>
                          <a:spcPct val="115000"/>
                        </a:lnSpc>
                        <a:spcBef>
                          <a:spcPts val="0"/>
                        </a:spcBef>
                        <a:spcAft>
                          <a:spcPts val="0"/>
                        </a:spcAft>
                      </a:pPr>
                      <a:r>
                        <a:rPr lang="en-US" sz="2800" dirty="0">
                          <a:effectLst/>
                          <a:latin typeface="Arial" pitchFamily="34" charset="0"/>
                          <a:cs typeface="Arial" pitchFamily="34" charset="0"/>
                        </a:rPr>
                        <a:t> </a:t>
                      </a:r>
                      <a:endParaRPr lang="vi-VN" sz="2800" dirty="0">
                        <a:effectLst/>
                        <a:latin typeface="Arial" pitchFamily="34" charset="0"/>
                        <a:ea typeface="Times New Roman"/>
                        <a:cs typeface="Arial" pitchFamily="34" charset="0"/>
                      </a:endParaRPr>
                    </a:p>
                  </a:txBody>
                  <a:tcPr marL="68580" marR="68580" marT="0" marB="0"/>
                </a:tc>
                <a:tc>
                  <a:txBody>
                    <a:bodyPr/>
                    <a:lstStyle/>
                    <a:p>
                      <a:pPr marL="0" marR="0" algn="ctr">
                        <a:lnSpc>
                          <a:spcPct val="115000"/>
                        </a:lnSpc>
                        <a:spcBef>
                          <a:spcPts val="0"/>
                        </a:spcBef>
                        <a:spcAft>
                          <a:spcPts val="0"/>
                        </a:spcAft>
                      </a:pPr>
                      <a:r>
                        <a:rPr lang="en-US" sz="2800">
                          <a:effectLst/>
                          <a:latin typeface="Arial" pitchFamily="34" charset="0"/>
                          <a:cs typeface="Arial" pitchFamily="34" charset="0"/>
                        </a:rPr>
                        <a:t> </a:t>
                      </a:r>
                      <a:endParaRPr lang="vi-VN" sz="2800">
                        <a:effectLst/>
                        <a:latin typeface="Arial" pitchFamily="34" charset="0"/>
                        <a:ea typeface="Times New Roman"/>
                        <a:cs typeface="Arial" pitchFamily="34" charset="0"/>
                      </a:endParaRPr>
                    </a:p>
                  </a:txBody>
                  <a:tcPr marL="68580" marR="68580" marT="0" marB="0"/>
                </a:tc>
                <a:tc>
                  <a:txBody>
                    <a:bodyPr/>
                    <a:lstStyle/>
                    <a:p>
                      <a:pPr marL="0" marR="0" algn="ctr">
                        <a:lnSpc>
                          <a:spcPct val="115000"/>
                        </a:lnSpc>
                        <a:spcBef>
                          <a:spcPts val="0"/>
                        </a:spcBef>
                        <a:spcAft>
                          <a:spcPts val="0"/>
                        </a:spcAft>
                      </a:pPr>
                      <a:r>
                        <a:rPr lang="en-US" sz="2800">
                          <a:effectLst/>
                          <a:latin typeface="Arial" pitchFamily="34" charset="0"/>
                          <a:cs typeface="Arial" pitchFamily="34" charset="0"/>
                        </a:rPr>
                        <a:t> </a:t>
                      </a:r>
                      <a:endParaRPr lang="vi-VN" sz="2800">
                        <a:effectLst/>
                        <a:latin typeface="Arial" pitchFamily="34" charset="0"/>
                        <a:ea typeface="Times New Roman"/>
                        <a:cs typeface="Arial" pitchFamily="34" charset="0"/>
                      </a:endParaRPr>
                    </a:p>
                  </a:txBody>
                  <a:tcPr marL="68580" marR="68580" marT="0" marB="0"/>
                </a:tc>
                <a:tc>
                  <a:txBody>
                    <a:bodyPr/>
                    <a:lstStyle/>
                    <a:p>
                      <a:pPr marL="0" marR="0" algn="ctr">
                        <a:lnSpc>
                          <a:spcPct val="115000"/>
                        </a:lnSpc>
                        <a:spcBef>
                          <a:spcPts val="0"/>
                        </a:spcBef>
                        <a:spcAft>
                          <a:spcPts val="0"/>
                        </a:spcAft>
                      </a:pPr>
                      <a:r>
                        <a:rPr lang="en-US" sz="2800">
                          <a:effectLst/>
                          <a:latin typeface="Arial" pitchFamily="34" charset="0"/>
                          <a:cs typeface="Arial" pitchFamily="34" charset="0"/>
                        </a:rPr>
                        <a:t> </a:t>
                      </a:r>
                      <a:endParaRPr lang="vi-VN" sz="2800">
                        <a:effectLst/>
                        <a:latin typeface="Arial" pitchFamily="34" charset="0"/>
                        <a:ea typeface="Times New Roman"/>
                        <a:cs typeface="Arial" pitchFamily="34" charset="0"/>
                      </a:endParaRPr>
                    </a:p>
                  </a:txBody>
                  <a:tcPr marL="68580" marR="68580" marT="0" marB="0"/>
                </a:tc>
                <a:tc>
                  <a:txBody>
                    <a:bodyPr/>
                    <a:lstStyle/>
                    <a:p>
                      <a:pPr marL="0" marR="0" algn="ctr">
                        <a:lnSpc>
                          <a:spcPct val="115000"/>
                        </a:lnSpc>
                        <a:spcBef>
                          <a:spcPts val="0"/>
                        </a:spcBef>
                        <a:spcAft>
                          <a:spcPts val="0"/>
                        </a:spcAft>
                      </a:pPr>
                      <a:r>
                        <a:rPr lang="en-US" sz="2800" dirty="0">
                          <a:effectLst/>
                          <a:latin typeface="Arial" pitchFamily="34" charset="0"/>
                          <a:cs typeface="Arial" pitchFamily="34" charset="0"/>
                        </a:rPr>
                        <a:t> </a:t>
                      </a:r>
                      <a:endParaRPr lang="vi-VN" sz="2800" dirty="0">
                        <a:effectLst/>
                        <a:latin typeface="Arial" pitchFamily="34" charset="0"/>
                        <a:ea typeface="Times New Roman"/>
                        <a:cs typeface="Arial" pitchFamily="34" charset="0"/>
                      </a:endParaRPr>
                    </a:p>
                  </a:txBody>
                  <a:tcPr marL="68580" marR="68580" marT="0" marB="0"/>
                </a:tc>
                <a:extLst>
                  <a:ext uri="{0D108BD9-81ED-4DB2-BD59-A6C34878D82A}">
                    <a16:rowId xmlns:a16="http://schemas.microsoft.com/office/drawing/2014/main" val="10001"/>
                  </a:ext>
                </a:extLst>
              </a:tr>
            </a:tbl>
          </a:graphicData>
        </a:graphic>
      </p:graphicFrame>
      <p:sp>
        <p:nvSpPr>
          <p:cNvPr id="9" name="Rectangle 1"/>
          <p:cNvSpPr>
            <a:spLocks noChangeArrowheads="1"/>
          </p:cNvSpPr>
          <p:nvPr/>
        </p:nvSpPr>
        <p:spPr bwMode="auto">
          <a:xfrm>
            <a:off x="420914" y="4167793"/>
            <a:ext cx="1371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578225" algn="l"/>
              </a:tabLst>
            </a:pPr>
            <a:r>
              <a:rPr kumimoji="0" lang="fr-FR" sz="2800" b="0" i="0" u="none" strike="noStrike" cap="none" normalizeH="0" baseline="0" dirty="0" err="1">
                <a:ln>
                  <a:noFill/>
                </a:ln>
                <a:solidFill>
                  <a:srgbClr val="FF0000"/>
                </a:solidFill>
                <a:effectLst/>
                <a:latin typeface="Arial" panose="020B0604020202020204" pitchFamily="34" charset="0"/>
                <a:ea typeface="Times New Roman" pitchFamily="18" charset="0"/>
                <a:cs typeface="Arial" panose="020B0604020202020204" pitchFamily="34" charset="0"/>
              </a:rPr>
              <a:t>Mẫu</a:t>
            </a:r>
            <a:r>
              <a:rPr kumimoji="0" lang="fr-FR" sz="2800" b="0" i="0" u="none" strike="noStrike" cap="none" normalizeH="0" baseline="0" dirty="0">
                <a:ln>
                  <a:noFill/>
                </a:ln>
                <a:solidFill>
                  <a:srgbClr val="FF0000"/>
                </a:solidFill>
                <a:effectLst/>
                <a:latin typeface="Arial" panose="020B0604020202020204" pitchFamily="34" charset="0"/>
                <a:ea typeface="Times New Roman" pitchFamily="18" charset="0"/>
                <a:cs typeface="Arial" panose="020B0604020202020204" pitchFamily="34" charset="0"/>
              </a:rPr>
              <a:t> 2</a:t>
            </a:r>
            <a:endParaRPr kumimoji="0" lang="vi-VN" sz="2800" b="0" i="0" u="none" strike="noStrike" cap="none" normalizeH="0" baseline="0" dirty="0">
              <a:ln>
                <a:noFill/>
              </a:ln>
              <a:solidFill>
                <a:srgbClr val="FF0000"/>
              </a:solidFill>
              <a:effectLst/>
              <a:latin typeface="Arial" pitchFamily="34" charset="0"/>
              <a:cs typeface="Arial" pitchFamily="34" charset="0"/>
            </a:endParaRPr>
          </a:p>
        </p:txBody>
      </p:sp>
      <p:sp>
        <p:nvSpPr>
          <p:cNvPr id="10" name="Rectangle 9"/>
          <p:cNvSpPr/>
          <p:nvPr/>
        </p:nvSpPr>
        <p:spPr>
          <a:xfrm>
            <a:off x="653142" y="1748487"/>
            <a:ext cx="9361715" cy="523220"/>
          </a:xfrm>
          <a:prstGeom prst="rect">
            <a:avLst/>
          </a:prstGeom>
        </p:spPr>
        <p:txBody>
          <a:bodyPr wrap="square">
            <a:spAutoFit/>
          </a:bodyPr>
          <a:lstStyle/>
          <a:p>
            <a:r>
              <a:rPr lang="fr-FR" sz="2800" dirty="0" err="1">
                <a:latin typeface="Arial" pitchFamily="34" charset="0"/>
                <a:cs typeface="Arial" pitchFamily="34" charset="0"/>
              </a:rPr>
              <a:t>Thống</a:t>
            </a:r>
            <a:r>
              <a:rPr lang="fr-FR" sz="2800" dirty="0">
                <a:latin typeface="Arial" pitchFamily="34" charset="0"/>
                <a:cs typeface="Arial" pitchFamily="34" charset="0"/>
              </a:rPr>
              <a:t> </a:t>
            </a:r>
            <a:r>
              <a:rPr lang="fr-FR" sz="2800" dirty="0" err="1">
                <a:latin typeface="Arial" pitchFamily="34" charset="0"/>
                <a:cs typeface="Arial" pitchFamily="34" charset="0"/>
              </a:rPr>
              <a:t>kê</a:t>
            </a:r>
            <a:r>
              <a:rPr lang="fr-FR" sz="2800" dirty="0">
                <a:latin typeface="Arial" pitchFamily="34" charset="0"/>
                <a:cs typeface="Arial" pitchFamily="34" charset="0"/>
              </a:rPr>
              <a:t> </a:t>
            </a:r>
            <a:r>
              <a:rPr lang="fr-FR" sz="2800" dirty="0" err="1">
                <a:latin typeface="Arial" pitchFamily="34" charset="0"/>
                <a:cs typeface="Arial" pitchFamily="34" charset="0"/>
              </a:rPr>
              <a:t>số</a:t>
            </a:r>
            <a:r>
              <a:rPr lang="fr-FR" sz="2800" dirty="0">
                <a:latin typeface="Arial" pitchFamily="34" charset="0"/>
                <a:cs typeface="Arial" pitchFamily="34" charset="0"/>
              </a:rPr>
              <a:t> </a:t>
            </a:r>
            <a:r>
              <a:rPr lang="fr-FR" sz="2800" err="1">
                <a:latin typeface="Arial" pitchFamily="34" charset="0"/>
                <a:cs typeface="Arial" pitchFamily="34" charset="0"/>
              </a:rPr>
              <a:t>người</a:t>
            </a:r>
            <a:r>
              <a:rPr lang="fr-FR" sz="2800">
                <a:latin typeface="Arial" pitchFamily="34" charset="0"/>
                <a:cs typeface="Arial" pitchFamily="34" charset="0"/>
              </a:rPr>
              <a:t> </a:t>
            </a:r>
            <a:r>
              <a:rPr lang="vi-VN" sz="2800">
                <a:latin typeface="Arial" pitchFamily="34" charset="0"/>
                <a:cs typeface="Arial" pitchFamily="34" charset="0"/>
              </a:rPr>
              <a:t>của 20</a:t>
            </a:r>
            <a:r>
              <a:rPr lang="fr-FR" sz="2800">
                <a:latin typeface="Arial" pitchFamily="34" charset="0"/>
                <a:cs typeface="Arial" pitchFamily="34" charset="0"/>
              </a:rPr>
              <a:t> </a:t>
            </a:r>
            <a:r>
              <a:rPr lang="fr-FR" sz="2800" dirty="0" err="1">
                <a:latin typeface="Arial" pitchFamily="34" charset="0"/>
                <a:cs typeface="Arial" pitchFamily="34" charset="0"/>
              </a:rPr>
              <a:t>hộ</a:t>
            </a:r>
            <a:r>
              <a:rPr lang="fr-FR" sz="2800" dirty="0">
                <a:latin typeface="Arial" pitchFamily="34" charset="0"/>
                <a:cs typeface="Arial" pitchFamily="34" charset="0"/>
              </a:rPr>
              <a:t> </a:t>
            </a:r>
            <a:r>
              <a:rPr lang="fr-FR" sz="2800" err="1">
                <a:latin typeface="Arial" pitchFamily="34" charset="0"/>
                <a:cs typeface="Arial" pitchFamily="34" charset="0"/>
              </a:rPr>
              <a:t>gia</a:t>
            </a:r>
            <a:r>
              <a:rPr lang="fr-FR" sz="2800">
                <a:latin typeface="Arial" pitchFamily="34" charset="0"/>
                <a:cs typeface="Arial" pitchFamily="34" charset="0"/>
              </a:rPr>
              <a:t> đìn</a:t>
            </a:r>
            <a:r>
              <a:rPr lang="vi-VN" sz="2800">
                <a:latin typeface="Arial" pitchFamily="34" charset="0"/>
                <a:cs typeface="Arial" pitchFamily="34" charset="0"/>
              </a:rPr>
              <a:t>h.</a:t>
            </a:r>
            <a:endParaRPr lang="vi-VN" sz="2800" dirty="0">
              <a:latin typeface="Arial" pitchFamily="34" charset="0"/>
              <a:cs typeface="Arial" pitchFamily="34" charset="0"/>
            </a:endParaRPr>
          </a:p>
        </p:txBody>
      </p:sp>
      <p:graphicFrame>
        <p:nvGraphicFramePr>
          <p:cNvPr id="11" name="Table 10"/>
          <p:cNvGraphicFramePr>
            <a:graphicFrameLocks noGrp="1"/>
          </p:cNvGraphicFramePr>
          <p:nvPr/>
        </p:nvGraphicFramePr>
        <p:xfrm>
          <a:off x="1712677" y="2371757"/>
          <a:ext cx="8476348" cy="1796036"/>
        </p:xfrm>
        <a:graphic>
          <a:graphicData uri="http://schemas.openxmlformats.org/drawingml/2006/table">
            <a:tbl>
              <a:tblPr firstRow="1" firstCol="1" bandRow="1">
                <a:tableStyleId>{5C22544A-7EE6-4342-B048-85BDC9FD1C3A}</a:tableStyleId>
              </a:tblPr>
              <a:tblGrid>
                <a:gridCol w="1337583">
                  <a:extLst>
                    <a:ext uri="{9D8B030D-6E8A-4147-A177-3AD203B41FA5}">
                      <a16:colId xmlns:a16="http://schemas.microsoft.com/office/drawing/2014/main" val="20000"/>
                    </a:ext>
                  </a:extLst>
                </a:gridCol>
                <a:gridCol w="3956627">
                  <a:extLst>
                    <a:ext uri="{9D8B030D-6E8A-4147-A177-3AD203B41FA5}">
                      <a16:colId xmlns:a16="http://schemas.microsoft.com/office/drawing/2014/main" val="20001"/>
                    </a:ext>
                  </a:extLst>
                </a:gridCol>
                <a:gridCol w="3182138">
                  <a:extLst>
                    <a:ext uri="{9D8B030D-6E8A-4147-A177-3AD203B41FA5}">
                      <a16:colId xmlns:a16="http://schemas.microsoft.com/office/drawing/2014/main" val="20002"/>
                    </a:ext>
                  </a:extLst>
                </a:gridCol>
              </a:tblGrid>
              <a:tr h="419002">
                <a:tc>
                  <a:txBody>
                    <a:bodyPr/>
                    <a:lstStyle/>
                    <a:p>
                      <a:pPr marL="0" marR="0" algn="ctr">
                        <a:lnSpc>
                          <a:spcPct val="115000"/>
                        </a:lnSpc>
                        <a:spcBef>
                          <a:spcPts val="0"/>
                        </a:spcBef>
                        <a:spcAft>
                          <a:spcPts val="0"/>
                        </a:spcAft>
                      </a:pPr>
                      <a:r>
                        <a:rPr lang="fr-FR" sz="2800" dirty="0">
                          <a:effectLst/>
                          <a:latin typeface="Arial" pitchFamily="34" charset="0"/>
                          <a:cs typeface="Arial" pitchFamily="34" charset="0"/>
                        </a:rPr>
                        <a:t>STT</a:t>
                      </a:r>
                      <a:endParaRPr lang="vi-VN" sz="2800" dirty="0">
                        <a:effectLst/>
                        <a:latin typeface="Arial" pitchFamily="34" charset="0"/>
                        <a:ea typeface="Times New Roman"/>
                        <a:cs typeface="Arial" pitchFamily="34" charset="0"/>
                      </a:endParaRPr>
                    </a:p>
                  </a:txBody>
                  <a:tcPr marL="68580" marR="68580" marT="0" marB="0"/>
                </a:tc>
                <a:tc>
                  <a:txBody>
                    <a:bodyPr/>
                    <a:lstStyle/>
                    <a:p>
                      <a:pPr marL="0" marR="0" algn="ctr">
                        <a:lnSpc>
                          <a:spcPct val="115000"/>
                        </a:lnSpc>
                        <a:spcBef>
                          <a:spcPts val="0"/>
                        </a:spcBef>
                        <a:spcAft>
                          <a:spcPts val="0"/>
                        </a:spcAft>
                      </a:pPr>
                      <a:r>
                        <a:rPr lang="fr-FR" sz="2800">
                          <a:effectLst/>
                          <a:latin typeface="Arial" pitchFamily="34" charset="0"/>
                          <a:cs typeface="Arial" pitchFamily="34" charset="0"/>
                        </a:rPr>
                        <a:t>Họ và Tên chủ hộ</a:t>
                      </a:r>
                      <a:endParaRPr lang="vi-VN" sz="2800">
                        <a:effectLst/>
                        <a:latin typeface="Arial" pitchFamily="34" charset="0"/>
                        <a:ea typeface="Times New Roman"/>
                        <a:cs typeface="Arial" pitchFamily="34" charset="0"/>
                      </a:endParaRPr>
                    </a:p>
                  </a:txBody>
                  <a:tcPr marL="68580" marR="68580" marT="0" marB="0"/>
                </a:tc>
                <a:tc>
                  <a:txBody>
                    <a:bodyPr/>
                    <a:lstStyle/>
                    <a:p>
                      <a:pPr marL="0" marR="0" algn="ctr">
                        <a:lnSpc>
                          <a:spcPct val="115000"/>
                        </a:lnSpc>
                        <a:spcBef>
                          <a:spcPts val="0"/>
                        </a:spcBef>
                        <a:spcAft>
                          <a:spcPts val="0"/>
                        </a:spcAft>
                      </a:pPr>
                      <a:r>
                        <a:rPr lang="fr-FR" sz="2800">
                          <a:effectLst/>
                          <a:latin typeface="Arial" pitchFamily="34" charset="0"/>
                          <a:cs typeface="Arial" pitchFamily="34" charset="0"/>
                        </a:rPr>
                        <a:t>Số người</a:t>
                      </a:r>
                      <a:endParaRPr lang="vi-VN" sz="2800">
                        <a:effectLst/>
                        <a:latin typeface="Arial" pitchFamily="34" charset="0"/>
                        <a:ea typeface="Times New Roman"/>
                        <a:cs typeface="Arial" pitchFamily="34" charset="0"/>
                      </a:endParaRPr>
                    </a:p>
                  </a:txBody>
                  <a:tcPr marL="68580" marR="68580" marT="0" marB="0"/>
                </a:tc>
                <a:extLst>
                  <a:ext uri="{0D108BD9-81ED-4DB2-BD59-A6C34878D82A}">
                    <a16:rowId xmlns:a16="http://schemas.microsoft.com/office/drawing/2014/main" val="10000"/>
                  </a:ext>
                </a:extLst>
              </a:tr>
              <a:tr h="419002">
                <a:tc>
                  <a:txBody>
                    <a:bodyPr/>
                    <a:lstStyle/>
                    <a:p>
                      <a:pPr marL="0" marR="0" algn="ctr">
                        <a:lnSpc>
                          <a:spcPct val="115000"/>
                        </a:lnSpc>
                        <a:spcBef>
                          <a:spcPts val="0"/>
                        </a:spcBef>
                        <a:spcAft>
                          <a:spcPts val="0"/>
                        </a:spcAft>
                      </a:pPr>
                      <a:r>
                        <a:rPr lang="fr-FR" sz="2800" dirty="0">
                          <a:effectLst/>
                          <a:latin typeface="Arial" pitchFamily="34" charset="0"/>
                          <a:cs typeface="Arial" pitchFamily="34" charset="0"/>
                        </a:rPr>
                        <a:t>1</a:t>
                      </a:r>
                      <a:endParaRPr lang="vi-VN" sz="2800" dirty="0">
                        <a:effectLst/>
                        <a:latin typeface="Arial" pitchFamily="34" charset="0"/>
                        <a:ea typeface="Times New Roman"/>
                        <a:cs typeface="Arial" pitchFamily="34" charset="0"/>
                      </a:endParaRPr>
                    </a:p>
                  </a:txBody>
                  <a:tcPr marL="68580" marR="68580" marT="0" marB="0"/>
                </a:tc>
                <a:tc>
                  <a:txBody>
                    <a:bodyPr/>
                    <a:lstStyle/>
                    <a:p>
                      <a:pPr marL="0" marR="0" algn="ctr">
                        <a:lnSpc>
                          <a:spcPct val="115000"/>
                        </a:lnSpc>
                        <a:spcBef>
                          <a:spcPts val="0"/>
                        </a:spcBef>
                        <a:spcAft>
                          <a:spcPts val="0"/>
                        </a:spcAft>
                      </a:pPr>
                      <a:r>
                        <a:rPr lang="fr-FR" sz="2800" dirty="0">
                          <a:effectLst/>
                          <a:latin typeface="Arial" pitchFamily="34" charset="0"/>
                          <a:cs typeface="Arial" pitchFamily="34" charset="0"/>
                        </a:rPr>
                        <a:t> </a:t>
                      </a:r>
                      <a:endParaRPr lang="vi-VN" sz="2800" dirty="0">
                        <a:effectLst/>
                        <a:latin typeface="Arial" pitchFamily="34" charset="0"/>
                        <a:ea typeface="Times New Roman"/>
                        <a:cs typeface="Arial" pitchFamily="34" charset="0"/>
                      </a:endParaRPr>
                    </a:p>
                  </a:txBody>
                  <a:tcPr marL="68580" marR="68580" marT="0" marB="0"/>
                </a:tc>
                <a:tc>
                  <a:txBody>
                    <a:bodyPr/>
                    <a:lstStyle/>
                    <a:p>
                      <a:pPr marL="0" marR="0" algn="ctr">
                        <a:lnSpc>
                          <a:spcPct val="115000"/>
                        </a:lnSpc>
                        <a:spcBef>
                          <a:spcPts val="0"/>
                        </a:spcBef>
                        <a:spcAft>
                          <a:spcPts val="0"/>
                        </a:spcAft>
                      </a:pPr>
                      <a:r>
                        <a:rPr lang="fr-FR" sz="2800">
                          <a:effectLst/>
                          <a:latin typeface="Arial" pitchFamily="34" charset="0"/>
                          <a:cs typeface="Arial" pitchFamily="34" charset="0"/>
                        </a:rPr>
                        <a:t> </a:t>
                      </a:r>
                      <a:endParaRPr lang="vi-VN" sz="2800">
                        <a:effectLst/>
                        <a:latin typeface="Arial" pitchFamily="34" charset="0"/>
                        <a:ea typeface="Times New Roman"/>
                        <a:cs typeface="Arial" pitchFamily="34" charset="0"/>
                      </a:endParaRPr>
                    </a:p>
                  </a:txBody>
                  <a:tcPr marL="68580" marR="68580" marT="0" marB="0"/>
                </a:tc>
                <a:extLst>
                  <a:ext uri="{0D108BD9-81ED-4DB2-BD59-A6C34878D82A}">
                    <a16:rowId xmlns:a16="http://schemas.microsoft.com/office/drawing/2014/main" val="10001"/>
                  </a:ext>
                </a:extLst>
              </a:tr>
              <a:tr h="419002">
                <a:tc>
                  <a:txBody>
                    <a:bodyPr/>
                    <a:lstStyle/>
                    <a:p>
                      <a:pPr marL="0" marR="0" algn="ctr">
                        <a:lnSpc>
                          <a:spcPct val="115000"/>
                        </a:lnSpc>
                        <a:spcBef>
                          <a:spcPts val="0"/>
                        </a:spcBef>
                        <a:spcAft>
                          <a:spcPts val="0"/>
                        </a:spcAft>
                      </a:pPr>
                      <a:r>
                        <a:rPr lang="fr-FR" sz="2800">
                          <a:effectLst/>
                          <a:latin typeface="Arial" pitchFamily="34" charset="0"/>
                          <a:cs typeface="Arial" pitchFamily="34" charset="0"/>
                        </a:rPr>
                        <a:t>2</a:t>
                      </a:r>
                      <a:endParaRPr lang="vi-VN" sz="2800">
                        <a:effectLst/>
                        <a:latin typeface="Arial" pitchFamily="34" charset="0"/>
                        <a:ea typeface="Times New Roman"/>
                        <a:cs typeface="Arial" pitchFamily="34" charset="0"/>
                      </a:endParaRPr>
                    </a:p>
                  </a:txBody>
                  <a:tcPr marL="68580" marR="68580" marT="0" marB="0"/>
                </a:tc>
                <a:tc>
                  <a:txBody>
                    <a:bodyPr/>
                    <a:lstStyle/>
                    <a:p>
                      <a:pPr marL="0" marR="0" algn="ctr">
                        <a:lnSpc>
                          <a:spcPct val="115000"/>
                        </a:lnSpc>
                        <a:spcBef>
                          <a:spcPts val="0"/>
                        </a:spcBef>
                        <a:spcAft>
                          <a:spcPts val="0"/>
                        </a:spcAft>
                      </a:pPr>
                      <a:r>
                        <a:rPr lang="fr-FR" sz="2800" dirty="0">
                          <a:effectLst/>
                          <a:latin typeface="Arial" pitchFamily="34" charset="0"/>
                          <a:cs typeface="Arial" pitchFamily="34" charset="0"/>
                        </a:rPr>
                        <a:t> </a:t>
                      </a:r>
                      <a:endParaRPr lang="vi-VN" sz="2800" dirty="0">
                        <a:effectLst/>
                        <a:latin typeface="Arial" pitchFamily="34" charset="0"/>
                        <a:ea typeface="Times New Roman"/>
                        <a:cs typeface="Arial" pitchFamily="34" charset="0"/>
                      </a:endParaRPr>
                    </a:p>
                  </a:txBody>
                  <a:tcPr marL="68580" marR="68580" marT="0" marB="0"/>
                </a:tc>
                <a:tc>
                  <a:txBody>
                    <a:bodyPr/>
                    <a:lstStyle/>
                    <a:p>
                      <a:pPr marL="0" marR="0" algn="ctr">
                        <a:lnSpc>
                          <a:spcPct val="115000"/>
                        </a:lnSpc>
                        <a:spcBef>
                          <a:spcPts val="0"/>
                        </a:spcBef>
                        <a:spcAft>
                          <a:spcPts val="0"/>
                        </a:spcAft>
                      </a:pPr>
                      <a:r>
                        <a:rPr lang="fr-FR" sz="2800">
                          <a:effectLst/>
                          <a:latin typeface="Arial" pitchFamily="34" charset="0"/>
                          <a:cs typeface="Arial" pitchFamily="34" charset="0"/>
                        </a:rPr>
                        <a:t> </a:t>
                      </a:r>
                      <a:endParaRPr lang="vi-VN" sz="2800">
                        <a:effectLst/>
                        <a:latin typeface="Arial" pitchFamily="34" charset="0"/>
                        <a:ea typeface="Times New Roman"/>
                        <a:cs typeface="Arial" pitchFamily="34" charset="0"/>
                      </a:endParaRPr>
                    </a:p>
                  </a:txBody>
                  <a:tcPr marL="68580" marR="68580" marT="0" marB="0"/>
                </a:tc>
                <a:extLst>
                  <a:ext uri="{0D108BD9-81ED-4DB2-BD59-A6C34878D82A}">
                    <a16:rowId xmlns:a16="http://schemas.microsoft.com/office/drawing/2014/main" val="10002"/>
                  </a:ext>
                </a:extLst>
              </a:tr>
              <a:tr h="419002">
                <a:tc>
                  <a:txBody>
                    <a:bodyPr/>
                    <a:lstStyle/>
                    <a:p>
                      <a:pPr marL="0" marR="0" algn="ctr">
                        <a:lnSpc>
                          <a:spcPct val="115000"/>
                        </a:lnSpc>
                        <a:spcBef>
                          <a:spcPts val="0"/>
                        </a:spcBef>
                        <a:spcAft>
                          <a:spcPts val="0"/>
                        </a:spcAft>
                      </a:pPr>
                      <a:r>
                        <a:rPr lang="fr-FR" sz="2800" dirty="0">
                          <a:effectLst/>
                          <a:latin typeface="Arial" pitchFamily="34" charset="0"/>
                          <a:cs typeface="Arial" pitchFamily="34" charset="0"/>
                        </a:rPr>
                        <a:t>3</a:t>
                      </a:r>
                      <a:endParaRPr lang="vi-VN" sz="2800" dirty="0">
                        <a:effectLst/>
                        <a:latin typeface="Arial" pitchFamily="34" charset="0"/>
                        <a:ea typeface="Times New Roman"/>
                        <a:cs typeface="Arial" pitchFamily="34" charset="0"/>
                      </a:endParaRPr>
                    </a:p>
                  </a:txBody>
                  <a:tcPr marL="68580" marR="68580" marT="0" marB="0"/>
                </a:tc>
                <a:tc>
                  <a:txBody>
                    <a:bodyPr/>
                    <a:lstStyle/>
                    <a:p>
                      <a:pPr marL="0" marR="0" algn="ctr">
                        <a:lnSpc>
                          <a:spcPct val="115000"/>
                        </a:lnSpc>
                        <a:spcBef>
                          <a:spcPts val="0"/>
                        </a:spcBef>
                        <a:spcAft>
                          <a:spcPts val="0"/>
                        </a:spcAft>
                      </a:pPr>
                      <a:r>
                        <a:rPr lang="fr-FR" sz="2800" dirty="0">
                          <a:effectLst/>
                          <a:latin typeface="Arial" pitchFamily="34" charset="0"/>
                          <a:cs typeface="Arial" pitchFamily="34" charset="0"/>
                        </a:rPr>
                        <a:t> </a:t>
                      </a:r>
                      <a:endParaRPr lang="vi-VN" sz="2800" dirty="0">
                        <a:effectLst/>
                        <a:latin typeface="Arial" pitchFamily="34" charset="0"/>
                        <a:ea typeface="Times New Roman"/>
                        <a:cs typeface="Arial" pitchFamily="34" charset="0"/>
                      </a:endParaRPr>
                    </a:p>
                  </a:txBody>
                  <a:tcPr marL="68580" marR="68580" marT="0" marB="0"/>
                </a:tc>
                <a:tc>
                  <a:txBody>
                    <a:bodyPr/>
                    <a:lstStyle/>
                    <a:p>
                      <a:pPr marL="0" marR="0" algn="ctr">
                        <a:lnSpc>
                          <a:spcPct val="115000"/>
                        </a:lnSpc>
                        <a:spcBef>
                          <a:spcPts val="0"/>
                        </a:spcBef>
                        <a:spcAft>
                          <a:spcPts val="0"/>
                        </a:spcAft>
                      </a:pPr>
                      <a:r>
                        <a:rPr lang="fr-FR" sz="2800" dirty="0">
                          <a:effectLst/>
                          <a:latin typeface="Arial" pitchFamily="34" charset="0"/>
                          <a:cs typeface="Arial" pitchFamily="34" charset="0"/>
                        </a:rPr>
                        <a:t> </a:t>
                      </a:r>
                      <a:endParaRPr lang="vi-VN" sz="2800" dirty="0">
                        <a:effectLst/>
                        <a:latin typeface="Arial" pitchFamily="34" charset="0"/>
                        <a:ea typeface="Times New Roman"/>
                        <a:cs typeface="Arial" pitchFamily="34" charset="0"/>
                      </a:endParaRPr>
                    </a:p>
                  </a:txBody>
                  <a:tcPr marL="68580" marR="68580" marT="0" marB="0"/>
                </a:tc>
                <a:extLst>
                  <a:ext uri="{0D108BD9-81ED-4DB2-BD59-A6C34878D82A}">
                    <a16:rowId xmlns:a16="http://schemas.microsoft.com/office/drawing/2014/main" val="10003"/>
                  </a:ext>
                </a:extLst>
              </a:tr>
            </a:tbl>
          </a:graphicData>
        </a:graphic>
      </p:graphicFrame>
      <p:sp>
        <p:nvSpPr>
          <p:cNvPr id="12" name="Rectangle 1"/>
          <p:cNvSpPr>
            <a:spLocks noChangeArrowheads="1"/>
          </p:cNvSpPr>
          <p:nvPr/>
        </p:nvSpPr>
        <p:spPr bwMode="auto">
          <a:xfrm>
            <a:off x="442688" y="2058276"/>
            <a:ext cx="112485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578225" algn="l"/>
              </a:tabLst>
            </a:pPr>
            <a:r>
              <a:rPr kumimoji="0" lang="fr-FR" sz="2800" b="0" i="0" u="none" strike="noStrike" cap="none" normalizeH="0" baseline="0" dirty="0" err="1">
                <a:ln>
                  <a:noFill/>
                </a:ln>
                <a:solidFill>
                  <a:srgbClr val="FF0000"/>
                </a:solidFill>
                <a:effectLst/>
                <a:latin typeface="Arial" panose="020B0604020202020204" pitchFamily="34" charset="0"/>
                <a:ea typeface="Times New Roman" pitchFamily="18" charset="0"/>
                <a:cs typeface="Arial" panose="020B0604020202020204" pitchFamily="34" charset="0"/>
              </a:rPr>
              <a:t>Mẫu</a:t>
            </a:r>
            <a:r>
              <a:rPr kumimoji="0" lang="fr-FR" sz="2800" b="0" i="0" u="none" strike="noStrike" cap="none" normalizeH="0" baseline="0" dirty="0">
                <a:ln>
                  <a:noFill/>
                </a:ln>
                <a:solidFill>
                  <a:srgbClr val="FF0000"/>
                </a:solidFill>
                <a:effectLst/>
                <a:latin typeface="Arial" panose="020B0604020202020204" pitchFamily="34" charset="0"/>
                <a:ea typeface="Times New Roman" pitchFamily="18" charset="0"/>
                <a:cs typeface="Arial" panose="020B0604020202020204" pitchFamily="34" charset="0"/>
              </a:rPr>
              <a:t> 1</a:t>
            </a:r>
            <a:endParaRPr kumimoji="0" lang="vi-VN" sz="2800" b="0" i="0" u="none" strike="noStrike" cap="none" normalizeH="0" baseline="0" dirty="0">
              <a:ln>
                <a:noFill/>
              </a:ln>
              <a:solidFill>
                <a:srgbClr val="FF0000"/>
              </a:solidFill>
              <a:effectLst/>
              <a:latin typeface="Arial" pitchFamily="34" charset="0"/>
              <a:cs typeface="Arial" pitchFamily="34" charset="0"/>
            </a:endParaRPr>
          </a:p>
        </p:txBody>
      </p:sp>
      <p:sp>
        <p:nvSpPr>
          <p:cNvPr id="14" name="!!4">
            <a:extLst>
              <a:ext uri="{FF2B5EF4-FFF2-40B4-BE49-F238E27FC236}">
                <a16:creationId xmlns:a16="http://schemas.microsoft.com/office/drawing/2014/main" id="{58E6D429-DC53-47C4-8036-1E9D12B8E28B}"/>
              </a:ext>
            </a:extLst>
          </p:cNvPr>
          <p:cNvSpPr/>
          <p:nvPr/>
        </p:nvSpPr>
        <p:spPr>
          <a:xfrm>
            <a:off x="3201069" y="214653"/>
            <a:ext cx="5717294" cy="595790"/>
          </a:xfrm>
          <a:prstGeom prst="roundRect">
            <a:avLst>
              <a:gd name="adj" fmla="val 50000"/>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ahoma" panose="020B0604030504040204" pitchFamily="34" charset="0"/>
                <a:ea typeface="Tahoma" panose="020B0604030504040204" pitchFamily="34" charset="0"/>
                <a:cs typeface="Tahoma" panose="020B0604030504040204" pitchFamily="34" charset="0"/>
              </a:rPr>
              <a:t>HƯỚNG DẪN TỰ HỌC Ở NHÀ</a:t>
            </a:r>
          </a:p>
        </p:txBody>
      </p:sp>
      <p:sp>
        <p:nvSpPr>
          <p:cNvPr id="13" name="Rectangle 2">
            <a:extLst>
              <a:ext uri="{FF2B5EF4-FFF2-40B4-BE49-F238E27FC236}">
                <a16:creationId xmlns:a16="http://schemas.microsoft.com/office/drawing/2014/main" id="{45D60562-028E-4B92-BB2B-E55173015A53}"/>
              </a:ext>
            </a:extLst>
          </p:cNvPr>
          <p:cNvSpPr/>
          <p:nvPr/>
        </p:nvSpPr>
        <p:spPr>
          <a:xfrm>
            <a:off x="112542" y="70579"/>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37597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5F415-7490-4054-85B4-10F7AE6D3385}"/>
              </a:ext>
            </a:extLst>
          </p:cNvPr>
          <p:cNvSpPr>
            <a:spLocks noGrp="1"/>
          </p:cNvSpPr>
          <p:nvPr>
            <p:ph type="ctrTitle"/>
          </p:nvPr>
        </p:nvSpPr>
        <p:spPr>
          <a:xfrm>
            <a:off x="1524000" y="852207"/>
            <a:ext cx="9144000" cy="2387600"/>
          </a:xfrm>
        </p:spPr>
        <p:txBody>
          <a:bodyPr>
            <a:normAutofit/>
          </a:bodyPr>
          <a:lstStyle/>
          <a:p>
            <a:r>
              <a:rPr lang="en-US" sz="8000" dirty="0">
                <a:solidFill>
                  <a:schemeClr val="bg1"/>
                </a:solidFill>
                <a:latin typeface="Arial" panose="020B0604020202020204" pitchFamily="34" charset="0"/>
                <a:cs typeface="Arial" panose="020B0604020202020204" pitchFamily="34" charset="0"/>
              </a:rPr>
              <a:t>Remember…</a:t>
            </a:r>
            <a:br>
              <a:rPr lang="en-US" sz="8000" dirty="0">
                <a:solidFill>
                  <a:schemeClr val="bg1"/>
                </a:solidFill>
                <a:latin typeface="Arial" panose="020B0604020202020204" pitchFamily="34" charset="0"/>
                <a:cs typeface="Arial" panose="020B0604020202020204" pitchFamily="34" charset="0"/>
              </a:rPr>
            </a:br>
            <a:r>
              <a:rPr lang="en-US" sz="8000" dirty="0">
                <a:solidFill>
                  <a:schemeClr val="bg1"/>
                </a:solidFill>
                <a:latin typeface="Arial" panose="020B0604020202020204" pitchFamily="34" charset="0"/>
                <a:cs typeface="Arial" panose="020B0604020202020204" pitchFamily="34" charset="0"/>
              </a:rPr>
              <a:t>Safety First!</a:t>
            </a:r>
          </a:p>
        </p:txBody>
      </p:sp>
      <p:cxnSp>
        <p:nvCxnSpPr>
          <p:cNvPr id="5" name="Straight Connector 4">
            <a:extLst>
              <a:ext uri="{FF2B5EF4-FFF2-40B4-BE49-F238E27FC236}">
                <a16:creationId xmlns:a16="http://schemas.microsoft.com/office/drawing/2014/main" id="{AA65E432-C1E6-4C36-BF8E-2DA25E65DC32}"/>
              </a:ext>
              <a:ext uri="{C183D7F6-B498-43B3-948B-1728B52AA6E4}">
                <adec:decorative xmlns:adec="http://schemas.microsoft.com/office/drawing/2017/decorative" val="1"/>
              </a:ext>
            </a:extLst>
          </p:cNvPr>
          <p:cNvCxnSpPr/>
          <p:nvPr/>
        </p:nvCxnSpPr>
        <p:spPr>
          <a:xfrm>
            <a:off x="3579677" y="3278339"/>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D05F6415-1E7C-453D-B6B7-DBF76BDA691B}"/>
              </a:ext>
            </a:extLst>
          </p:cNvPr>
          <p:cNvSpPr>
            <a:spLocks noGrp="1"/>
          </p:cNvSpPr>
          <p:nvPr>
            <p:ph type="subTitle" idx="1"/>
          </p:nvPr>
        </p:nvSpPr>
        <p:spPr>
          <a:xfrm>
            <a:off x="1465127" y="3620366"/>
            <a:ext cx="9144000" cy="1655762"/>
          </a:xfrm>
        </p:spPr>
        <p:txBody>
          <a:bodyPr>
            <a:normAutofit/>
          </a:bodyPr>
          <a:lstStyle/>
          <a:p>
            <a:r>
              <a:rPr lang="en-US" sz="2000">
                <a:solidFill>
                  <a:schemeClr val="bg1"/>
                </a:solidFill>
                <a:latin typeface="Arial" panose="020B0604020202020204" pitchFamily="34" charset="0"/>
                <a:ea typeface="Tahoma" panose="020B0604030504040204" pitchFamily="34" charset="0"/>
                <a:cs typeface="Arial" panose="020B0604020202020204" pitchFamily="34" charset="0"/>
              </a:rPr>
              <a:t>Thank you!</a:t>
            </a:r>
            <a:endParaRPr lang="en-US" sz="2000" dirty="0">
              <a:solidFill>
                <a:schemeClr val="bg1"/>
              </a:solidFill>
              <a:latin typeface="Arial" panose="020B0604020202020204" pitchFamily="34" charset="0"/>
              <a:ea typeface="Tahoma" panose="020B0604030504040204" pitchFamily="34" charset="0"/>
              <a:cs typeface="Arial" panose="020B0604020202020204" pitchFamily="34" charset="0"/>
            </a:endParaRPr>
          </a:p>
        </p:txBody>
      </p:sp>
      <p:pic>
        <p:nvPicPr>
          <p:cNvPr id="15" name="Graphic 14" descr="Clipboard">
            <a:extLst>
              <a:ext uri="{FF2B5EF4-FFF2-40B4-BE49-F238E27FC236}">
                <a16:creationId xmlns:a16="http://schemas.microsoft.com/office/drawing/2014/main" id="{2A123BD8-A09C-49C0-98E8-54B55610A9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631394">
            <a:off x="-514584" y="4127150"/>
            <a:ext cx="3194131" cy="3194131"/>
          </a:xfrm>
          <a:prstGeom prst="rect">
            <a:avLst/>
          </a:prstGeom>
        </p:spPr>
      </p:pic>
      <p:pic>
        <p:nvPicPr>
          <p:cNvPr id="19"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0520790">
            <a:off x="10917677" y="783939"/>
            <a:ext cx="1488402" cy="1488402"/>
          </a:xfrm>
          <a:prstGeom prst="rect">
            <a:avLst/>
          </a:prstGeom>
        </p:spPr>
      </p:pic>
    </p:spTree>
    <p:extLst>
      <p:ext uri="{BB962C8B-B14F-4D97-AF65-F5344CB8AC3E}">
        <p14:creationId xmlns:p14="http://schemas.microsoft.com/office/powerpoint/2010/main" val="388931359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descr="Câu Lạc Bộ Bóng Bàn Quán La Xã ở Quận Bắc Từ Liêm, Hà Nội | Foody.v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latin typeface="Arial" panose="020B0604020202020204" pitchFamily="34" charset="0"/>
              <a:cs typeface="Arial" panose="020B0604020202020204" pitchFamily="34" charset="0"/>
            </a:endParaRPr>
          </a:p>
        </p:txBody>
      </p:sp>
      <p:sp>
        <p:nvSpPr>
          <p:cNvPr id="4" name="AutoShape 6" descr="Câu Lạc Bộ Bóng Bàn Quán La Xã"/>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latin typeface="Arial" panose="020B0604020202020204" pitchFamily="34" charset="0"/>
              <a:cs typeface="Arial" panose="020B0604020202020204" pitchFamily="34" charset="0"/>
            </a:endParaRPr>
          </a:p>
        </p:txBody>
      </p:sp>
      <p:sp>
        <p:nvSpPr>
          <p:cNvPr id="7" name="AutoShape 8" descr="Câu Lạc Bộ Bóng Bàn Quán La Xã ở Quận Bắc Từ Liêm, Hà Nội | Foody.v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latin typeface="Arial" panose="020B0604020202020204" pitchFamily="34" charset="0"/>
              <a:cs typeface="Arial" panose="020B0604020202020204" pitchFamily="34" charset="0"/>
            </a:endParaRPr>
          </a:p>
        </p:txBody>
      </p:sp>
      <p:sp>
        <p:nvSpPr>
          <p:cNvPr id="11" name="AutoShape 10" descr="Câu Lạc Bộ Bóng Bàn Quán La Xã"/>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latin typeface="Arial" panose="020B0604020202020204" pitchFamily="34" charset="0"/>
              <a:cs typeface="Arial" panose="020B0604020202020204" pitchFamily="34" charset="0"/>
            </a:endParaRPr>
          </a:p>
        </p:txBody>
      </p:sp>
      <p:sp>
        <p:nvSpPr>
          <p:cNvPr id="12" name="AutoShape 12" descr="Câu lạc bộ bóng bàn Hà Nội - Địa điểm đánh bóng hay nhất hiện nay"/>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latin typeface="Arial" panose="020B0604020202020204" pitchFamily="34" charset="0"/>
              <a:cs typeface="Arial" panose="020B0604020202020204" pitchFamily="34" charset="0"/>
            </a:endParaRPr>
          </a:p>
        </p:txBody>
      </p:sp>
      <p:sp>
        <p:nvSpPr>
          <p:cNvPr id="13" name="AutoShape 14" descr="Câu lạc bộ bóng bàn Hà Nội - Địa điểm đánh bóng hay nhất hiện nay"/>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latin typeface="Arial" panose="020B0604020202020204" pitchFamily="34" charset="0"/>
              <a:cs typeface="Arial" panose="020B0604020202020204" pitchFamily="34" charset="0"/>
            </a:endParaRPr>
          </a:p>
        </p:txBody>
      </p:sp>
      <p:sp>
        <p:nvSpPr>
          <p:cNvPr id="14" name="AutoShape 16" descr="Địa điểm CLB bóng bàn ở Hà Nội"/>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latin typeface="Arial" panose="020B0604020202020204" pitchFamily="34" charset="0"/>
              <a:cs typeface="Arial" panose="020B0604020202020204" pitchFamily="34" charset="0"/>
            </a:endParaRPr>
          </a:p>
        </p:txBody>
      </p:sp>
      <p:sp>
        <p:nvSpPr>
          <p:cNvPr id="21" name="Rectangle 8"/>
          <p:cNvSpPr>
            <a:spLocks noChangeArrowheads="1"/>
          </p:cNvSpPr>
          <p:nvPr/>
        </p:nvSpPr>
        <p:spPr bwMode="auto">
          <a:xfrm>
            <a:off x="228145" y="1595177"/>
            <a:ext cx="11731623" cy="954107"/>
          </a:xfrm>
          <a:prstGeom prst="rect">
            <a:avLst/>
          </a:prstGeom>
          <a:solidFill>
            <a:srgbClr val="FFCC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ctr" anchorCtr="0" compatLnSpc="1">
            <a:prstTxWarp prst="textNoShape">
              <a:avLst/>
            </a:prstTxWarp>
            <a:spAutoFit/>
          </a:bodyPr>
          <a:lstStyle/>
          <a:p>
            <a:pPr lvl="0" algn="ctr" defTabSz="1600200">
              <a:spcBef>
                <a:spcPct val="0"/>
              </a:spcBef>
            </a:pPr>
            <a:r>
              <a:rPr lang="vi-VN" sz="2800" dirty="0"/>
              <a:t>Bảng liệt kê tên các bạn có cùng tháng sinh</a:t>
            </a:r>
            <a:r>
              <a:rPr lang="vi-VN" sz="2800" dirty="0">
                <a:latin typeface="Arial" panose="020B0604020202020204" pitchFamily="34" charset="0"/>
                <a:cs typeface="Arial" panose="020B0604020202020204" pitchFamily="34" charset="0"/>
              </a:rPr>
              <a:t> vào </a:t>
            </a:r>
            <a:endParaRPr lang="en-US" sz="2800" dirty="0">
              <a:latin typeface="Arial" panose="020B0604020202020204" pitchFamily="34" charset="0"/>
              <a:cs typeface="Arial" panose="020B0604020202020204" pitchFamily="34" charset="0"/>
            </a:endParaRPr>
          </a:p>
          <a:p>
            <a:pPr lvl="0" algn="ctr" defTabSz="1600200">
              <a:spcBef>
                <a:spcPct val="0"/>
              </a:spcBef>
            </a:pPr>
            <a:r>
              <a:rPr lang="vi-VN" sz="2800" dirty="0">
                <a:latin typeface="Arial" panose="020B0604020202020204" pitchFamily="34" charset="0"/>
                <a:cs typeface="Arial" panose="020B0604020202020204" pitchFamily="34" charset="0"/>
              </a:rPr>
              <a:t>cột tháng tương ứng. </a:t>
            </a:r>
            <a:endParaRPr kumimoji="0" 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graphicFrame>
        <p:nvGraphicFramePr>
          <p:cNvPr id="22" name="Table 21"/>
          <p:cNvGraphicFramePr>
            <a:graphicFrameLocks noGrp="1"/>
          </p:cNvGraphicFramePr>
          <p:nvPr>
            <p:extLst>
              <p:ext uri="{D42A27DB-BD31-4B8C-83A1-F6EECF244321}">
                <p14:modId xmlns:p14="http://schemas.microsoft.com/office/powerpoint/2010/main" val="2296792458"/>
              </p:ext>
            </p:extLst>
          </p:nvPr>
        </p:nvGraphicFramePr>
        <p:xfrm>
          <a:off x="155576" y="2753494"/>
          <a:ext cx="11934825" cy="2961036"/>
        </p:xfrm>
        <a:graphic>
          <a:graphicData uri="http://schemas.openxmlformats.org/drawingml/2006/table">
            <a:tbl>
              <a:tblPr firstRow="1" bandRow="1">
                <a:tableStyleId>{00A15C55-8517-42AA-B614-E9B94910E393}</a:tableStyleId>
              </a:tblPr>
              <a:tblGrid>
                <a:gridCol w="952007">
                  <a:extLst>
                    <a:ext uri="{9D8B030D-6E8A-4147-A177-3AD203B41FA5}">
                      <a16:colId xmlns:a16="http://schemas.microsoft.com/office/drawing/2014/main" val="20000"/>
                    </a:ext>
                  </a:extLst>
                </a:gridCol>
                <a:gridCol w="1000266">
                  <a:extLst>
                    <a:ext uri="{9D8B030D-6E8A-4147-A177-3AD203B41FA5}">
                      <a16:colId xmlns:a16="http://schemas.microsoft.com/office/drawing/2014/main" val="20001"/>
                    </a:ext>
                  </a:extLst>
                </a:gridCol>
                <a:gridCol w="997236">
                  <a:extLst>
                    <a:ext uri="{9D8B030D-6E8A-4147-A177-3AD203B41FA5}">
                      <a16:colId xmlns:a16="http://schemas.microsoft.com/office/drawing/2014/main" val="20002"/>
                    </a:ext>
                  </a:extLst>
                </a:gridCol>
                <a:gridCol w="1043393">
                  <a:extLst>
                    <a:ext uri="{9D8B030D-6E8A-4147-A177-3AD203B41FA5}">
                      <a16:colId xmlns:a16="http://schemas.microsoft.com/office/drawing/2014/main" val="20003"/>
                    </a:ext>
                  </a:extLst>
                </a:gridCol>
                <a:gridCol w="982018">
                  <a:extLst>
                    <a:ext uri="{9D8B030D-6E8A-4147-A177-3AD203B41FA5}">
                      <a16:colId xmlns:a16="http://schemas.microsoft.com/office/drawing/2014/main" val="20004"/>
                    </a:ext>
                  </a:extLst>
                </a:gridCol>
                <a:gridCol w="998185">
                  <a:extLst>
                    <a:ext uri="{9D8B030D-6E8A-4147-A177-3AD203B41FA5}">
                      <a16:colId xmlns:a16="http://schemas.microsoft.com/office/drawing/2014/main" val="20005"/>
                    </a:ext>
                  </a:extLst>
                </a:gridCol>
                <a:gridCol w="1005767">
                  <a:extLst>
                    <a:ext uri="{9D8B030D-6E8A-4147-A177-3AD203B41FA5}">
                      <a16:colId xmlns:a16="http://schemas.microsoft.com/office/drawing/2014/main" val="20006"/>
                    </a:ext>
                  </a:extLst>
                </a:gridCol>
                <a:gridCol w="976614">
                  <a:extLst>
                    <a:ext uri="{9D8B030D-6E8A-4147-A177-3AD203B41FA5}">
                      <a16:colId xmlns:a16="http://schemas.microsoft.com/office/drawing/2014/main" val="20007"/>
                    </a:ext>
                  </a:extLst>
                </a:gridCol>
                <a:gridCol w="989272">
                  <a:extLst>
                    <a:ext uri="{9D8B030D-6E8A-4147-A177-3AD203B41FA5}">
                      <a16:colId xmlns:a16="http://schemas.microsoft.com/office/drawing/2014/main" val="20008"/>
                    </a:ext>
                  </a:extLst>
                </a:gridCol>
                <a:gridCol w="978533">
                  <a:extLst>
                    <a:ext uri="{9D8B030D-6E8A-4147-A177-3AD203B41FA5}">
                      <a16:colId xmlns:a16="http://schemas.microsoft.com/office/drawing/2014/main" val="20009"/>
                    </a:ext>
                  </a:extLst>
                </a:gridCol>
                <a:gridCol w="1006497">
                  <a:extLst>
                    <a:ext uri="{9D8B030D-6E8A-4147-A177-3AD203B41FA5}">
                      <a16:colId xmlns:a16="http://schemas.microsoft.com/office/drawing/2014/main" val="20010"/>
                    </a:ext>
                  </a:extLst>
                </a:gridCol>
                <a:gridCol w="1005037">
                  <a:extLst>
                    <a:ext uri="{9D8B030D-6E8A-4147-A177-3AD203B41FA5}">
                      <a16:colId xmlns:a16="http://schemas.microsoft.com/office/drawing/2014/main" val="20011"/>
                    </a:ext>
                  </a:extLst>
                </a:gridCol>
              </a:tblGrid>
              <a:tr h="846043">
                <a:tc>
                  <a:txBody>
                    <a:bodyPr/>
                    <a:lstStyle/>
                    <a:p>
                      <a:pPr algn="ctr"/>
                      <a:r>
                        <a:rPr lang="vi-VN" sz="2000" dirty="0"/>
                        <a:t>Tháng</a:t>
                      </a:r>
                    </a:p>
                    <a:p>
                      <a:pPr algn="ctr"/>
                      <a:r>
                        <a:rPr lang="vi-VN" sz="2000" baseline="0" dirty="0"/>
                        <a:t>1</a:t>
                      </a:r>
                      <a:endParaRPr lang="vi-VN" sz="2000" dirty="0">
                        <a:latin typeface="Arial" panose="020B0604020202020204" pitchFamily="34" charset="0"/>
                        <a:cs typeface="Arial" panose="020B06040202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2000" kern="1200" dirty="0"/>
                        <a:t>Tháng</a:t>
                      </a:r>
                      <a:r>
                        <a:rPr lang="vi-VN" sz="2000" kern="1200" baseline="0" dirty="0"/>
                        <a:t> 2</a:t>
                      </a:r>
                      <a:endParaRPr lang="vi-VN" sz="2000" b="1" kern="1200" dirty="0">
                        <a:solidFill>
                          <a:schemeClr val="lt1"/>
                        </a:solidFill>
                        <a:latin typeface="Arial" panose="020B0604020202020204" pitchFamily="34" charset="0"/>
                        <a:ea typeface="+mn-ea"/>
                        <a:cs typeface="Arial" panose="020B06040202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2000" kern="1200" dirty="0"/>
                        <a:t>Tháng</a:t>
                      </a:r>
                      <a:r>
                        <a:rPr lang="vi-VN" sz="2000" kern="1200" baseline="0" dirty="0"/>
                        <a:t> 3</a:t>
                      </a:r>
                      <a:endParaRPr lang="vi-VN" sz="2000" b="1" kern="1200" dirty="0">
                        <a:solidFill>
                          <a:schemeClr val="lt1"/>
                        </a:solidFill>
                        <a:latin typeface="Arial" panose="020B0604020202020204" pitchFamily="34" charset="0"/>
                        <a:ea typeface="+mn-ea"/>
                        <a:cs typeface="Arial" panose="020B06040202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2000" kern="1200" dirty="0"/>
                        <a:t>Tháng</a:t>
                      </a:r>
                      <a:r>
                        <a:rPr lang="vi-VN" sz="2000" kern="1200" baseline="0" dirty="0"/>
                        <a:t> 4</a:t>
                      </a:r>
                      <a:endParaRPr lang="vi-VN" sz="2000" b="1" kern="1200" dirty="0">
                        <a:solidFill>
                          <a:schemeClr val="lt1"/>
                        </a:solidFill>
                        <a:latin typeface="Arial" panose="020B0604020202020204" pitchFamily="34" charset="0"/>
                        <a:ea typeface="+mn-ea"/>
                        <a:cs typeface="Arial" panose="020B06040202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2000" kern="1200" dirty="0"/>
                        <a:t>Tháng</a:t>
                      </a:r>
                      <a:r>
                        <a:rPr lang="vi-VN" sz="2000" kern="1200" baseline="0" dirty="0"/>
                        <a:t> 5</a:t>
                      </a:r>
                      <a:endParaRPr lang="vi-VN" sz="2000" b="1" kern="1200" dirty="0">
                        <a:solidFill>
                          <a:schemeClr val="lt1"/>
                        </a:solidFill>
                        <a:latin typeface="Arial" panose="020B0604020202020204" pitchFamily="34" charset="0"/>
                        <a:ea typeface="+mn-ea"/>
                        <a:cs typeface="Arial" panose="020B06040202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2000" kern="1200" dirty="0"/>
                        <a:t>Tháng</a:t>
                      </a:r>
                      <a:r>
                        <a:rPr lang="vi-VN" sz="2000" kern="1200" baseline="0" dirty="0"/>
                        <a:t> 6</a:t>
                      </a:r>
                      <a:endParaRPr lang="vi-VN" sz="2000" b="1" kern="1200" dirty="0">
                        <a:solidFill>
                          <a:schemeClr val="lt1"/>
                        </a:solidFill>
                        <a:latin typeface="Arial" panose="020B0604020202020204" pitchFamily="34" charset="0"/>
                        <a:ea typeface="+mn-ea"/>
                        <a:cs typeface="Arial" panose="020B06040202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2000" kern="1200" dirty="0"/>
                        <a:t>Tháng</a:t>
                      </a:r>
                      <a:r>
                        <a:rPr lang="vi-VN" sz="2000" kern="1200" baseline="0" dirty="0"/>
                        <a:t> 7</a:t>
                      </a:r>
                      <a:endParaRPr lang="vi-VN" sz="2000" b="1" kern="1200" dirty="0">
                        <a:solidFill>
                          <a:schemeClr val="lt1"/>
                        </a:solidFill>
                        <a:latin typeface="Arial" panose="020B0604020202020204" pitchFamily="34" charset="0"/>
                        <a:ea typeface="+mn-ea"/>
                        <a:cs typeface="Arial" panose="020B06040202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2000" kern="1200" dirty="0"/>
                        <a:t>Tháng</a:t>
                      </a:r>
                      <a:r>
                        <a:rPr lang="vi-VN" sz="2000" kern="1200" baseline="0" dirty="0"/>
                        <a:t> 8</a:t>
                      </a:r>
                      <a:endParaRPr lang="vi-VN" sz="2000" b="1" kern="1200" dirty="0">
                        <a:solidFill>
                          <a:schemeClr val="lt1"/>
                        </a:solidFill>
                        <a:latin typeface="Arial" panose="020B0604020202020204" pitchFamily="34" charset="0"/>
                        <a:ea typeface="+mn-ea"/>
                        <a:cs typeface="Arial" panose="020B06040202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2000" kern="1200" dirty="0"/>
                        <a:t>Tháng</a:t>
                      </a:r>
                      <a:r>
                        <a:rPr lang="vi-VN" sz="2000" kern="1200" baseline="0" dirty="0"/>
                        <a:t> 9</a:t>
                      </a:r>
                      <a:endParaRPr lang="vi-VN" sz="2000" b="1" kern="1200" dirty="0">
                        <a:solidFill>
                          <a:schemeClr val="lt1"/>
                        </a:solidFill>
                        <a:latin typeface="Arial" panose="020B0604020202020204" pitchFamily="34" charset="0"/>
                        <a:ea typeface="+mn-ea"/>
                        <a:cs typeface="Arial" panose="020B06040202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2000" kern="1200" dirty="0"/>
                        <a:t>Tháng</a:t>
                      </a:r>
                    </a:p>
                    <a:p>
                      <a:pPr marL="0" marR="0" indent="0" algn="ctr" defTabSz="914400" rtl="0" eaLnBrk="1" fontAlgn="auto" latinLnBrk="0" hangingPunct="1">
                        <a:lnSpc>
                          <a:spcPct val="100000"/>
                        </a:lnSpc>
                        <a:spcBef>
                          <a:spcPts val="0"/>
                        </a:spcBef>
                        <a:spcAft>
                          <a:spcPts val="0"/>
                        </a:spcAft>
                        <a:buClrTx/>
                        <a:buSzTx/>
                        <a:buFontTx/>
                        <a:buNone/>
                        <a:tabLst/>
                        <a:defRPr/>
                      </a:pPr>
                      <a:r>
                        <a:rPr lang="vi-VN" sz="2000" kern="1200" baseline="0"/>
                        <a:t>10</a:t>
                      </a:r>
                      <a:endParaRPr lang="vi-VN" sz="2000" kern="12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2000" kern="1200" dirty="0"/>
                        <a:t>Tháng</a:t>
                      </a:r>
                    </a:p>
                    <a:p>
                      <a:pPr marL="0" marR="0" indent="0" algn="ctr" defTabSz="914400" rtl="0" eaLnBrk="1" fontAlgn="auto" latinLnBrk="0" hangingPunct="1">
                        <a:lnSpc>
                          <a:spcPct val="100000"/>
                        </a:lnSpc>
                        <a:spcBef>
                          <a:spcPts val="0"/>
                        </a:spcBef>
                        <a:spcAft>
                          <a:spcPts val="0"/>
                        </a:spcAft>
                        <a:buClrTx/>
                        <a:buSzTx/>
                        <a:buFontTx/>
                        <a:buNone/>
                        <a:tabLst/>
                        <a:defRPr/>
                      </a:pPr>
                      <a:r>
                        <a:rPr lang="vi-VN" sz="2000" kern="1200" baseline="0"/>
                        <a:t>11</a:t>
                      </a:r>
                      <a:endParaRPr lang="vi-VN" sz="2000" kern="12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2000" kern="1200"/>
                        <a:t>Tháng</a:t>
                      </a:r>
                      <a:r>
                        <a:rPr lang="vi-VN" sz="2000" kern="1200" baseline="0"/>
                        <a:t>12</a:t>
                      </a:r>
                      <a:endParaRPr lang="vi-VN" sz="2000" kern="1200" dirty="0"/>
                    </a:p>
                  </a:txBody>
                  <a:tcPr anchor="ctr"/>
                </a:tc>
                <a:extLst>
                  <a:ext uri="{0D108BD9-81ED-4DB2-BD59-A6C34878D82A}">
                    <a16:rowId xmlns:a16="http://schemas.microsoft.com/office/drawing/2014/main" val="10000"/>
                  </a:ext>
                </a:extLst>
              </a:tr>
              <a:tr h="2114993">
                <a:tc>
                  <a:txBody>
                    <a:bodyPr/>
                    <a:lstStyle/>
                    <a:p>
                      <a:endParaRPr lang="vi-VN" sz="2400" dirty="0">
                        <a:latin typeface="Arial" panose="020B0604020202020204" pitchFamily="34" charset="0"/>
                        <a:cs typeface="Arial" panose="020B0604020202020204" pitchFamily="34" charset="0"/>
                      </a:endParaRPr>
                    </a:p>
                  </a:txBody>
                  <a:tcPr anchor="ctr"/>
                </a:tc>
                <a:tc>
                  <a:txBody>
                    <a:bodyPr/>
                    <a:lstStyle/>
                    <a:p>
                      <a:endParaRPr lang="vi-VN" sz="2400" dirty="0">
                        <a:latin typeface="Arial" panose="020B0604020202020204" pitchFamily="34" charset="0"/>
                        <a:cs typeface="Arial" panose="020B0604020202020204" pitchFamily="34" charset="0"/>
                      </a:endParaRPr>
                    </a:p>
                  </a:txBody>
                  <a:tcPr anchor="ctr"/>
                </a:tc>
                <a:tc>
                  <a:txBody>
                    <a:bodyPr/>
                    <a:lstStyle/>
                    <a:p>
                      <a:endParaRPr lang="vi-VN" sz="2400" dirty="0">
                        <a:latin typeface="Arial" panose="020B0604020202020204" pitchFamily="34" charset="0"/>
                        <a:cs typeface="Arial" panose="020B0604020202020204" pitchFamily="34" charset="0"/>
                      </a:endParaRPr>
                    </a:p>
                  </a:txBody>
                  <a:tcPr anchor="ctr"/>
                </a:tc>
                <a:tc>
                  <a:txBody>
                    <a:bodyPr/>
                    <a:lstStyle/>
                    <a:p>
                      <a:endParaRPr lang="vi-VN" sz="2400" dirty="0">
                        <a:latin typeface="Arial" panose="020B0604020202020204" pitchFamily="34" charset="0"/>
                        <a:cs typeface="Arial" panose="020B0604020202020204" pitchFamily="34" charset="0"/>
                      </a:endParaRPr>
                    </a:p>
                  </a:txBody>
                  <a:tcPr anchor="ctr"/>
                </a:tc>
                <a:tc>
                  <a:txBody>
                    <a:bodyPr/>
                    <a:lstStyle/>
                    <a:p>
                      <a:endParaRPr lang="vi-VN" sz="2400" dirty="0">
                        <a:latin typeface="Arial" panose="020B0604020202020204" pitchFamily="34" charset="0"/>
                        <a:cs typeface="Arial" panose="020B0604020202020204" pitchFamily="34" charset="0"/>
                      </a:endParaRPr>
                    </a:p>
                  </a:txBody>
                  <a:tcPr anchor="ctr"/>
                </a:tc>
                <a:tc>
                  <a:txBody>
                    <a:bodyPr/>
                    <a:lstStyle/>
                    <a:p>
                      <a:endParaRPr lang="vi-VN" sz="2400" dirty="0">
                        <a:latin typeface="Arial" panose="020B0604020202020204" pitchFamily="34" charset="0"/>
                        <a:cs typeface="Arial" panose="020B0604020202020204" pitchFamily="34" charset="0"/>
                      </a:endParaRPr>
                    </a:p>
                  </a:txBody>
                  <a:tcPr anchor="ctr"/>
                </a:tc>
                <a:tc>
                  <a:txBody>
                    <a:bodyPr/>
                    <a:lstStyle/>
                    <a:p>
                      <a:endParaRPr lang="vi-VN" sz="2400" dirty="0">
                        <a:latin typeface="Arial" panose="020B0604020202020204" pitchFamily="34" charset="0"/>
                        <a:cs typeface="Arial" panose="020B0604020202020204" pitchFamily="34" charset="0"/>
                      </a:endParaRPr>
                    </a:p>
                  </a:txBody>
                  <a:tcPr anchor="ctr"/>
                </a:tc>
                <a:tc>
                  <a:txBody>
                    <a:bodyPr/>
                    <a:lstStyle/>
                    <a:p>
                      <a:endParaRPr lang="vi-VN" sz="2400" dirty="0">
                        <a:latin typeface="Arial" panose="020B0604020202020204" pitchFamily="34" charset="0"/>
                        <a:cs typeface="Arial" panose="020B0604020202020204" pitchFamily="34" charset="0"/>
                      </a:endParaRPr>
                    </a:p>
                  </a:txBody>
                  <a:tcPr anchor="ctr"/>
                </a:tc>
                <a:tc>
                  <a:txBody>
                    <a:bodyPr/>
                    <a:lstStyle/>
                    <a:p>
                      <a:endParaRPr lang="vi-VN" sz="2400" dirty="0">
                        <a:latin typeface="Arial" panose="020B0604020202020204" pitchFamily="34" charset="0"/>
                        <a:cs typeface="Arial" panose="020B0604020202020204" pitchFamily="34" charset="0"/>
                      </a:endParaRPr>
                    </a:p>
                  </a:txBody>
                  <a:tcPr anchor="ctr"/>
                </a:tc>
                <a:tc>
                  <a:txBody>
                    <a:bodyPr/>
                    <a:lstStyle/>
                    <a:p>
                      <a:endParaRPr lang="vi-VN" sz="2400" dirty="0">
                        <a:latin typeface="Arial" panose="020B0604020202020204" pitchFamily="34" charset="0"/>
                        <a:cs typeface="Arial" panose="020B0604020202020204" pitchFamily="34" charset="0"/>
                      </a:endParaRPr>
                    </a:p>
                  </a:txBody>
                  <a:tcPr anchor="ctr"/>
                </a:tc>
                <a:tc>
                  <a:txBody>
                    <a:bodyPr/>
                    <a:lstStyle/>
                    <a:p>
                      <a:endParaRPr lang="vi-VN" sz="2400" dirty="0">
                        <a:latin typeface="Arial" panose="020B0604020202020204" pitchFamily="34" charset="0"/>
                        <a:cs typeface="Arial" panose="020B0604020202020204" pitchFamily="34" charset="0"/>
                      </a:endParaRPr>
                    </a:p>
                  </a:txBody>
                  <a:tcPr anchor="ctr"/>
                </a:tc>
                <a:tc>
                  <a:txBody>
                    <a:bodyPr/>
                    <a:lstStyle/>
                    <a:p>
                      <a:endParaRPr lang="vi-VN" sz="2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1"/>
                  </a:ext>
                </a:extLst>
              </a:tr>
            </a:tbl>
          </a:graphicData>
        </a:graphic>
      </p:graphicFrame>
      <p:sp>
        <p:nvSpPr>
          <p:cNvPr id="5" name="Rectangle 4"/>
          <p:cNvSpPr/>
          <p:nvPr/>
        </p:nvSpPr>
        <p:spPr>
          <a:xfrm>
            <a:off x="4317627" y="849761"/>
            <a:ext cx="3567964" cy="523220"/>
          </a:xfrm>
          <a:prstGeom prst="rect">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r>
              <a:rPr lang="en-US" sz="2800" b="1" dirty="0" err="1">
                <a:solidFill>
                  <a:srgbClr val="00B050"/>
                </a:solidFill>
                <a:latin typeface="Arial" pitchFamily="34" charset="0"/>
                <a:cs typeface="Arial" pitchFamily="34" charset="0"/>
              </a:rPr>
              <a:t>Trò</a:t>
            </a:r>
            <a:r>
              <a:rPr lang="en-US" sz="2800" b="1" dirty="0">
                <a:solidFill>
                  <a:srgbClr val="00B050"/>
                </a:solidFill>
                <a:latin typeface="Arial" pitchFamily="34" charset="0"/>
                <a:cs typeface="Arial" pitchFamily="34" charset="0"/>
              </a:rPr>
              <a:t> </a:t>
            </a:r>
            <a:r>
              <a:rPr lang="en-US" sz="2800" b="1" dirty="0" err="1">
                <a:solidFill>
                  <a:srgbClr val="00B050"/>
                </a:solidFill>
                <a:latin typeface="Arial" pitchFamily="34" charset="0"/>
                <a:cs typeface="Arial" pitchFamily="34" charset="0"/>
              </a:rPr>
              <a:t>chơi</a:t>
            </a:r>
            <a:r>
              <a:rPr lang="en-US" sz="2800" b="1" dirty="0">
                <a:solidFill>
                  <a:srgbClr val="00B050"/>
                </a:solidFill>
                <a:latin typeface="Arial" pitchFamily="34" charset="0"/>
                <a:cs typeface="Arial" pitchFamily="34" charset="0"/>
              </a:rPr>
              <a:t> “</a:t>
            </a:r>
            <a:r>
              <a:rPr lang="en-US" sz="2800" b="1" dirty="0" err="1">
                <a:solidFill>
                  <a:srgbClr val="00B050"/>
                </a:solidFill>
                <a:latin typeface="Arial" pitchFamily="34" charset="0"/>
                <a:cs typeface="Arial" pitchFamily="34" charset="0"/>
              </a:rPr>
              <a:t>Tiếp</a:t>
            </a:r>
            <a:r>
              <a:rPr lang="en-US" sz="2800" b="1" dirty="0">
                <a:solidFill>
                  <a:srgbClr val="00B050"/>
                </a:solidFill>
                <a:latin typeface="Arial" pitchFamily="34" charset="0"/>
                <a:cs typeface="Arial" pitchFamily="34" charset="0"/>
              </a:rPr>
              <a:t> </a:t>
            </a:r>
            <a:r>
              <a:rPr lang="en-US" sz="2800" b="1" dirty="0" err="1">
                <a:solidFill>
                  <a:srgbClr val="00B050"/>
                </a:solidFill>
                <a:latin typeface="Arial" pitchFamily="34" charset="0"/>
                <a:cs typeface="Arial" pitchFamily="34" charset="0"/>
              </a:rPr>
              <a:t>sức</a:t>
            </a:r>
            <a:r>
              <a:rPr lang="en-US" sz="2800" b="1" dirty="0">
                <a:solidFill>
                  <a:srgbClr val="00B050"/>
                </a:solidFill>
                <a:latin typeface="Arial" pitchFamily="34" charset="0"/>
                <a:cs typeface="Arial" pitchFamily="34" charset="0"/>
              </a:rPr>
              <a:t>”</a:t>
            </a:r>
            <a:endParaRPr lang="vi-VN" sz="2800" b="1" dirty="0">
              <a:solidFill>
                <a:srgbClr val="00B050"/>
              </a:solidFill>
              <a:latin typeface="Arial" pitchFamily="34" charset="0"/>
              <a:cs typeface="Arial" pitchFamily="34" charset="0"/>
            </a:endParaRPr>
          </a:p>
        </p:txBody>
      </p:sp>
      <p:sp>
        <p:nvSpPr>
          <p:cNvPr id="15" name="Rectangle: Rounded Corners 19">
            <a:extLst>
              <a:ext uri="{FF2B5EF4-FFF2-40B4-BE49-F238E27FC236}">
                <a16:creationId xmlns:a16="http://schemas.microsoft.com/office/drawing/2014/main" id="{F0B9D66F-5601-40B8-86B8-4B94AB7C2B0B}"/>
              </a:ext>
            </a:extLst>
          </p:cNvPr>
          <p:cNvSpPr/>
          <p:nvPr/>
        </p:nvSpPr>
        <p:spPr>
          <a:xfrm>
            <a:off x="116112" y="116270"/>
            <a:ext cx="5040029" cy="484657"/>
          </a:xfrm>
          <a:prstGeom prst="roundRect">
            <a:avLst>
              <a:gd name="adj" fmla="val 50000"/>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b="1" dirty="0">
                <a:solidFill>
                  <a:schemeClr val="bg1"/>
                </a:solidFill>
                <a:latin typeface="Arial" panose="020B0604020202020204" pitchFamily="34" charset="0"/>
                <a:cs typeface="Arial" panose="020B0604020202020204" pitchFamily="34" charset="0"/>
              </a:rPr>
              <a:t>HOẠT ĐỘNG KHỞI ĐỘNG</a:t>
            </a:r>
            <a:endParaRPr lang="en-US"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6286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0017"/>
          <a:stretch/>
        </p:blipFill>
        <p:spPr bwMode="auto">
          <a:xfrm>
            <a:off x="408349" y="489950"/>
            <a:ext cx="11260403" cy="5780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loud Callout 3"/>
          <p:cNvSpPr/>
          <p:nvPr/>
        </p:nvSpPr>
        <p:spPr>
          <a:xfrm>
            <a:off x="5152571" y="464454"/>
            <a:ext cx="3149600" cy="1712686"/>
          </a:xfrm>
          <a:prstGeom prst="cloud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i="1" dirty="0">
                <a:solidFill>
                  <a:srgbClr val="FF0000"/>
                </a:solidFill>
              </a:rPr>
              <a:t>THỐNG KÊ</a:t>
            </a:r>
          </a:p>
        </p:txBody>
      </p:sp>
      <p:sp>
        <p:nvSpPr>
          <p:cNvPr id="6" name="Rectangle: Rounded Corners 19">
            <a:extLst>
              <a:ext uri="{FF2B5EF4-FFF2-40B4-BE49-F238E27FC236}">
                <a16:creationId xmlns:a16="http://schemas.microsoft.com/office/drawing/2014/main" id="{F0B9D66F-5601-40B8-86B8-4B94AB7C2B0B}"/>
              </a:ext>
            </a:extLst>
          </p:cNvPr>
          <p:cNvSpPr/>
          <p:nvPr/>
        </p:nvSpPr>
        <p:spPr>
          <a:xfrm>
            <a:off x="159654" y="116270"/>
            <a:ext cx="5040029" cy="484657"/>
          </a:xfrm>
          <a:prstGeom prst="roundRect">
            <a:avLst>
              <a:gd name="adj" fmla="val 50000"/>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b="1" dirty="0">
                <a:solidFill>
                  <a:schemeClr val="bg1"/>
                </a:solidFill>
                <a:latin typeface="Arial" panose="020B0604020202020204" pitchFamily="34" charset="0"/>
                <a:cs typeface="Arial" panose="020B0604020202020204" pitchFamily="34" charset="0"/>
              </a:rPr>
              <a:t>HOẠT ĐỘNG KHỞI ĐỘNG</a:t>
            </a:r>
            <a:endParaRPr lang="en-US"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99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10">
            <a:extLst>
              <a:ext uri="{FF2B5EF4-FFF2-40B4-BE49-F238E27FC236}">
                <a16:creationId xmlns:a16="http://schemas.microsoft.com/office/drawing/2014/main" id="{1565CF18-F1F3-4B82-BB09-D6CB0A267E35}"/>
              </a:ext>
            </a:extLst>
          </p:cNvPr>
          <p:cNvPicPr>
            <a:picLocks noChangeAspect="1"/>
          </p:cNvPicPr>
          <p:nvPr/>
        </p:nvPicPr>
        <p:blipFill>
          <a:blip r:embed="rId2"/>
          <a:stretch>
            <a:fillRect/>
          </a:stretch>
        </p:blipFill>
        <p:spPr>
          <a:xfrm>
            <a:off x="360" y="1721"/>
            <a:ext cx="951059" cy="512108"/>
          </a:xfrm>
          <a:prstGeom prst="rect">
            <a:avLst/>
          </a:prstGeom>
        </p:spPr>
      </p:pic>
      <p:sp>
        <p:nvSpPr>
          <p:cNvPr id="16" name="Text Box 9">
            <a:extLst>
              <a:ext uri="{FF2B5EF4-FFF2-40B4-BE49-F238E27FC236}">
                <a16:creationId xmlns:a16="http://schemas.microsoft.com/office/drawing/2014/main" id="{F5E9DFBF-F6D2-4B2F-926D-B062B02337F8}"/>
              </a:ext>
            </a:extLst>
          </p:cNvPr>
          <p:cNvSpPr txBox="1">
            <a:spLocks noChangeArrowheads="1"/>
          </p:cNvSpPr>
          <p:nvPr/>
        </p:nvSpPr>
        <p:spPr bwMode="auto">
          <a:xfrm>
            <a:off x="475889" y="289706"/>
            <a:ext cx="11367768" cy="584775"/>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b="1" u="sng" dirty="0">
                <a:cs typeface="Arial" panose="020B0604020202020204" pitchFamily="34" charset="0"/>
              </a:rPr>
              <a:t>CHƯƠNG IV:</a:t>
            </a:r>
            <a:r>
              <a:rPr lang="en-US" altLang="en-US" b="1" dirty="0">
                <a:cs typeface="Arial" panose="020B0604020202020204" pitchFamily="34" charset="0"/>
              </a:rPr>
              <a:t> </a:t>
            </a:r>
            <a:r>
              <a:rPr lang="en-US" altLang="en-US" b="1" dirty="0">
                <a:solidFill>
                  <a:srgbClr val="0000FF"/>
                </a:solidFill>
                <a:cs typeface="Arial" panose="020B0604020202020204" pitchFamily="34" charset="0"/>
              </a:rPr>
              <a:t>MỘT SỐ YẾU TỐ THỐNG KÊ VÀ XÁC SUẤT</a:t>
            </a:r>
          </a:p>
        </p:txBody>
      </p:sp>
      <p:sp>
        <p:nvSpPr>
          <p:cNvPr id="22" name="AutoShape 13">
            <a:extLst>
              <a:ext uri="{FF2B5EF4-FFF2-40B4-BE49-F238E27FC236}">
                <a16:creationId xmlns:a16="http://schemas.microsoft.com/office/drawing/2014/main" id="{156514C0-0037-4530-A8E3-DE7ED19759C5}"/>
              </a:ext>
            </a:extLst>
          </p:cNvPr>
          <p:cNvSpPr>
            <a:spLocks noChangeArrowheads="1"/>
          </p:cNvSpPr>
          <p:nvPr/>
        </p:nvSpPr>
        <p:spPr bwMode="gray">
          <a:xfrm>
            <a:off x="3575029" y="1090162"/>
            <a:ext cx="6102437" cy="880801"/>
          </a:xfrm>
          <a:prstGeom prst="roundRect">
            <a:avLst>
              <a:gd name="adj" fmla="val 11921"/>
            </a:avLst>
          </a:prstGeom>
          <a:solidFill>
            <a:schemeClr val="accent2">
              <a:lumMod val="20000"/>
              <a:lumOff val="80000"/>
            </a:schemeClr>
          </a:solidFill>
          <a:ln w="254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FontTx/>
              <a:buNone/>
            </a:pPr>
            <a:r>
              <a:rPr lang="en-US" altLang="en-US" sz="2800" b="1" dirty="0">
                <a:solidFill>
                  <a:schemeClr val="tx1"/>
                </a:solidFill>
                <a:latin typeface="Arial" panose="020B0604020202020204" pitchFamily="34" charset="0"/>
                <a:cs typeface="Arial" panose="020B0604020202020204" pitchFamily="34" charset="0"/>
              </a:rPr>
              <a:t>Thu </a:t>
            </a:r>
            <a:r>
              <a:rPr lang="en-US" altLang="en-US" sz="2800" b="1" dirty="0" err="1">
                <a:solidFill>
                  <a:schemeClr val="tx1"/>
                </a:solidFill>
                <a:latin typeface="Arial" panose="020B0604020202020204" pitchFamily="34" charset="0"/>
                <a:cs typeface="Arial" panose="020B0604020202020204" pitchFamily="34" charset="0"/>
              </a:rPr>
              <a:t>thập</a:t>
            </a:r>
            <a:r>
              <a:rPr lang="en-US" altLang="en-US" sz="2800" b="1" dirty="0">
                <a:solidFill>
                  <a:schemeClr val="tx1"/>
                </a:solidFill>
                <a:latin typeface="Arial" panose="020B0604020202020204" pitchFamily="34" charset="0"/>
                <a:cs typeface="Arial" panose="020B0604020202020204" pitchFamily="34" charset="0"/>
              </a:rPr>
              <a:t>, </a:t>
            </a:r>
            <a:r>
              <a:rPr lang="en-US" altLang="en-US" sz="2800" b="1" dirty="0" err="1">
                <a:solidFill>
                  <a:schemeClr val="tx1"/>
                </a:solidFill>
                <a:latin typeface="Arial" panose="020B0604020202020204" pitchFamily="34" charset="0"/>
                <a:cs typeface="Arial" panose="020B0604020202020204" pitchFamily="34" charset="0"/>
              </a:rPr>
              <a:t>tổ</a:t>
            </a:r>
            <a:r>
              <a:rPr lang="en-US" altLang="en-US" sz="2800" b="1" dirty="0">
                <a:solidFill>
                  <a:schemeClr val="tx1"/>
                </a:solidFill>
                <a:latin typeface="Arial" panose="020B0604020202020204" pitchFamily="34" charset="0"/>
                <a:cs typeface="Arial" panose="020B0604020202020204" pitchFamily="34" charset="0"/>
              </a:rPr>
              <a:t> </a:t>
            </a:r>
            <a:r>
              <a:rPr lang="en-US" altLang="en-US" sz="2800" b="1" dirty="0" err="1">
                <a:solidFill>
                  <a:schemeClr val="tx1"/>
                </a:solidFill>
                <a:latin typeface="Arial" panose="020B0604020202020204" pitchFamily="34" charset="0"/>
                <a:cs typeface="Arial" panose="020B0604020202020204" pitchFamily="34" charset="0"/>
              </a:rPr>
              <a:t>chức</a:t>
            </a:r>
            <a:r>
              <a:rPr lang="en-US" altLang="en-US" sz="2800" b="1" dirty="0">
                <a:solidFill>
                  <a:schemeClr val="tx1"/>
                </a:solidFill>
                <a:latin typeface="Arial" panose="020B0604020202020204" pitchFamily="34" charset="0"/>
                <a:cs typeface="Arial" panose="020B0604020202020204" pitchFamily="34" charset="0"/>
              </a:rPr>
              <a:t>, </a:t>
            </a:r>
            <a:r>
              <a:rPr lang="en-US" altLang="en-US" sz="2800" b="1" err="1">
                <a:solidFill>
                  <a:schemeClr val="tx1"/>
                </a:solidFill>
                <a:latin typeface="Arial" panose="020B0604020202020204" pitchFamily="34" charset="0"/>
                <a:cs typeface="Arial" panose="020B0604020202020204" pitchFamily="34" charset="0"/>
              </a:rPr>
              <a:t>biểu</a:t>
            </a:r>
            <a:r>
              <a:rPr lang="en-US" altLang="en-US" sz="2800" b="1">
                <a:solidFill>
                  <a:schemeClr val="tx1"/>
                </a:solidFill>
                <a:latin typeface="Arial" panose="020B0604020202020204" pitchFamily="34" charset="0"/>
                <a:cs typeface="Arial" panose="020B0604020202020204" pitchFamily="34" charset="0"/>
              </a:rPr>
              <a:t> diễn, phân</a:t>
            </a:r>
          </a:p>
          <a:p>
            <a:pPr>
              <a:lnSpc>
                <a:spcPct val="100000"/>
              </a:lnSpc>
              <a:spcBef>
                <a:spcPct val="0"/>
              </a:spcBef>
              <a:spcAft>
                <a:spcPct val="0"/>
              </a:spcAft>
              <a:buClrTx/>
              <a:buFontTx/>
              <a:buNone/>
            </a:pPr>
            <a:r>
              <a:rPr lang="en-US" altLang="en-US" sz="2800" b="1">
                <a:solidFill>
                  <a:schemeClr val="tx1"/>
                </a:solidFill>
                <a:latin typeface="Arial" panose="020B0604020202020204" pitchFamily="34" charset="0"/>
                <a:cs typeface="Arial" panose="020B0604020202020204" pitchFamily="34" charset="0"/>
              </a:rPr>
              <a:t>tích </a:t>
            </a:r>
            <a:r>
              <a:rPr lang="en-US" altLang="en-US" sz="2800" b="1" dirty="0" err="1">
                <a:solidFill>
                  <a:schemeClr val="tx1"/>
                </a:solidFill>
                <a:latin typeface="Arial" panose="020B0604020202020204" pitchFamily="34" charset="0"/>
                <a:cs typeface="Arial" panose="020B0604020202020204" pitchFamily="34" charset="0"/>
              </a:rPr>
              <a:t>và</a:t>
            </a:r>
            <a:r>
              <a:rPr lang="en-US" altLang="en-US" sz="2800" b="1" dirty="0">
                <a:solidFill>
                  <a:schemeClr val="tx1"/>
                </a:solidFill>
                <a:latin typeface="Arial" panose="020B0604020202020204" pitchFamily="34" charset="0"/>
                <a:cs typeface="Arial" panose="020B0604020202020204" pitchFamily="34" charset="0"/>
              </a:rPr>
              <a:t> </a:t>
            </a:r>
            <a:r>
              <a:rPr lang="en-US" altLang="en-US" sz="2800" b="1" dirty="0" err="1">
                <a:solidFill>
                  <a:schemeClr val="tx1"/>
                </a:solidFill>
                <a:latin typeface="Arial" panose="020B0604020202020204" pitchFamily="34" charset="0"/>
                <a:cs typeface="Arial" panose="020B0604020202020204" pitchFamily="34" charset="0"/>
              </a:rPr>
              <a:t>xử</a:t>
            </a:r>
            <a:r>
              <a:rPr lang="en-US" altLang="en-US" sz="2800" b="1" dirty="0">
                <a:solidFill>
                  <a:schemeClr val="tx1"/>
                </a:solidFill>
                <a:latin typeface="Arial" panose="020B0604020202020204" pitchFamily="34" charset="0"/>
                <a:cs typeface="Arial" panose="020B0604020202020204" pitchFamily="34" charset="0"/>
              </a:rPr>
              <a:t> </a:t>
            </a:r>
            <a:r>
              <a:rPr lang="en-US" altLang="en-US" sz="2800" b="1" dirty="0" err="1">
                <a:solidFill>
                  <a:schemeClr val="tx1"/>
                </a:solidFill>
                <a:latin typeface="Arial" panose="020B0604020202020204" pitchFamily="34" charset="0"/>
                <a:cs typeface="Arial" panose="020B0604020202020204" pitchFamily="34" charset="0"/>
              </a:rPr>
              <a:t>lí</a:t>
            </a:r>
            <a:r>
              <a:rPr lang="en-US" altLang="en-US" sz="2800" b="1" dirty="0">
                <a:solidFill>
                  <a:schemeClr val="tx1"/>
                </a:solidFill>
                <a:latin typeface="Arial" panose="020B0604020202020204" pitchFamily="34" charset="0"/>
                <a:cs typeface="Arial" panose="020B0604020202020204" pitchFamily="34" charset="0"/>
              </a:rPr>
              <a:t> </a:t>
            </a:r>
            <a:r>
              <a:rPr lang="en-US" altLang="en-US" sz="2800" b="1" dirty="0" err="1">
                <a:solidFill>
                  <a:schemeClr val="tx1"/>
                </a:solidFill>
                <a:latin typeface="Arial" panose="020B0604020202020204" pitchFamily="34" charset="0"/>
                <a:cs typeface="Arial" panose="020B0604020202020204" pitchFamily="34" charset="0"/>
              </a:rPr>
              <a:t>dữ</a:t>
            </a:r>
            <a:r>
              <a:rPr lang="en-US" altLang="en-US" sz="2800" b="1" dirty="0">
                <a:solidFill>
                  <a:schemeClr val="tx1"/>
                </a:solidFill>
                <a:latin typeface="Arial" panose="020B0604020202020204" pitchFamily="34" charset="0"/>
                <a:cs typeface="Arial" panose="020B0604020202020204" pitchFamily="34" charset="0"/>
              </a:rPr>
              <a:t> </a:t>
            </a:r>
            <a:r>
              <a:rPr lang="en-US" altLang="en-US" sz="2800" b="1" dirty="0" err="1">
                <a:solidFill>
                  <a:schemeClr val="tx1"/>
                </a:solidFill>
                <a:latin typeface="Arial" panose="020B0604020202020204" pitchFamily="34" charset="0"/>
                <a:cs typeface="Arial" panose="020B0604020202020204" pitchFamily="34" charset="0"/>
              </a:rPr>
              <a:t>liệu</a:t>
            </a:r>
            <a:r>
              <a:rPr lang="en-US" altLang="en-US" sz="2800" b="1" dirty="0">
                <a:solidFill>
                  <a:schemeClr val="tx1"/>
                </a:solidFill>
                <a:latin typeface="Arial" panose="020B0604020202020204" pitchFamily="34" charset="0"/>
                <a:cs typeface="Arial" panose="020B0604020202020204" pitchFamily="34" charset="0"/>
              </a:rPr>
              <a:t>. </a:t>
            </a:r>
          </a:p>
        </p:txBody>
      </p:sp>
      <p:sp>
        <p:nvSpPr>
          <p:cNvPr id="20" name="AutoShape 15">
            <a:extLst>
              <a:ext uri="{FF2B5EF4-FFF2-40B4-BE49-F238E27FC236}">
                <a16:creationId xmlns:a16="http://schemas.microsoft.com/office/drawing/2014/main" id="{6A95C48A-F51E-49E1-9976-A0B0C1C3959F}"/>
              </a:ext>
            </a:extLst>
          </p:cNvPr>
          <p:cNvSpPr>
            <a:spLocks noChangeArrowheads="1"/>
          </p:cNvSpPr>
          <p:nvPr/>
        </p:nvSpPr>
        <p:spPr bwMode="gray">
          <a:xfrm>
            <a:off x="3575029" y="2210245"/>
            <a:ext cx="6102437" cy="811847"/>
          </a:xfrm>
          <a:prstGeom prst="roundRect">
            <a:avLst>
              <a:gd name="adj" fmla="val 11921"/>
            </a:avLst>
          </a:prstGeom>
          <a:solidFill>
            <a:srgbClr val="00B0F0"/>
          </a:solidFill>
          <a:ln w="254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ctr" eaLnBrk="1" hangingPunct="1">
              <a:lnSpc>
                <a:spcPct val="100000"/>
              </a:lnSpc>
              <a:spcBef>
                <a:spcPct val="0"/>
              </a:spcBef>
              <a:spcAft>
                <a:spcPct val="0"/>
              </a:spcAft>
              <a:buClrTx/>
              <a:buSzTx/>
              <a:buFontTx/>
              <a:buNone/>
            </a:pPr>
            <a:r>
              <a:rPr lang="en-US" altLang="en-US" sz="2800" b="1" dirty="0" err="1">
                <a:solidFill>
                  <a:schemeClr val="bg1"/>
                </a:solidFill>
                <a:latin typeface="Arial" panose="020B0604020202020204" pitchFamily="34" charset="0"/>
                <a:cs typeface="Arial" panose="020B0604020202020204" pitchFamily="34" charset="0"/>
              </a:rPr>
              <a:t>Biểu</a:t>
            </a:r>
            <a:r>
              <a:rPr lang="en-US" altLang="en-US" sz="2800" b="1" dirty="0">
                <a:solidFill>
                  <a:schemeClr val="bg1"/>
                </a:solidFill>
                <a:latin typeface="Arial" panose="020B0604020202020204" pitchFamily="34" charset="0"/>
                <a:cs typeface="Arial" panose="020B0604020202020204" pitchFamily="34" charset="0"/>
              </a:rPr>
              <a:t> </a:t>
            </a:r>
            <a:r>
              <a:rPr lang="en-US" altLang="en-US" sz="2800" b="1" dirty="0" err="1">
                <a:solidFill>
                  <a:schemeClr val="bg1"/>
                </a:solidFill>
                <a:latin typeface="Arial" panose="020B0604020202020204" pitchFamily="34" charset="0"/>
                <a:cs typeface="Arial" panose="020B0604020202020204" pitchFamily="34" charset="0"/>
              </a:rPr>
              <a:t>đồ</a:t>
            </a:r>
            <a:r>
              <a:rPr lang="en-US" altLang="en-US" sz="2800" b="1" dirty="0">
                <a:solidFill>
                  <a:schemeClr val="bg1"/>
                </a:solidFill>
                <a:latin typeface="Arial" panose="020B0604020202020204" pitchFamily="34" charset="0"/>
                <a:cs typeface="Arial" panose="020B0604020202020204" pitchFamily="34" charset="0"/>
              </a:rPr>
              <a:t> </a:t>
            </a:r>
            <a:r>
              <a:rPr lang="en-US" altLang="en-US" sz="2800" b="1" dirty="0" err="1">
                <a:solidFill>
                  <a:schemeClr val="bg1"/>
                </a:solidFill>
                <a:latin typeface="Arial" panose="020B0604020202020204" pitchFamily="34" charset="0"/>
                <a:cs typeface="Arial" panose="020B0604020202020204" pitchFamily="34" charset="0"/>
              </a:rPr>
              <a:t>cột</a:t>
            </a:r>
            <a:r>
              <a:rPr lang="en-US" altLang="en-US" sz="2800" b="1" dirty="0">
                <a:solidFill>
                  <a:schemeClr val="bg1"/>
                </a:solidFill>
                <a:latin typeface="Arial" panose="020B0604020202020204" pitchFamily="34" charset="0"/>
                <a:cs typeface="Arial" panose="020B0604020202020204" pitchFamily="34" charset="0"/>
              </a:rPr>
              <a:t> </a:t>
            </a:r>
            <a:r>
              <a:rPr lang="en-US" altLang="en-US" sz="2800" b="1" dirty="0" err="1">
                <a:solidFill>
                  <a:schemeClr val="bg1"/>
                </a:solidFill>
                <a:latin typeface="Arial" panose="020B0604020202020204" pitchFamily="34" charset="0"/>
                <a:cs typeface="Arial" panose="020B0604020202020204" pitchFamily="34" charset="0"/>
              </a:rPr>
              <a:t>kép</a:t>
            </a:r>
            <a:endParaRPr lang="en-US" altLang="en-US" sz="2800" b="1" dirty="0">
              <a:solidFill>
                <a:schemeClr val="bg1"/>
              </a:solidFill>
              <a:latin typeface="Arial" panose="020B0604020202020204" pitchFamily="34" charset="0"/>
              <a:cs typeface="Arial" panose="020B0604020202020204" pitchFamily="34" charset="0"/>
            </a:endParaRPr>
          </a:p>
        </p:txBody>
      </p:sp>
      <p:sp>
        <p:nvSpPr>
          <p:cNvPr id="25" name="AutoShape 15">
            <a:extLst>
              <a:ext uri="{FF2B5EF4-FFF2-40B4-BE49-F238E27FC236}">
                <a16:creationId xmlns:a16="http://schemas.microsoft.com/office/drawing/2014/main" id="{3D5BE571-A087-4B9F-9A92-DA557148B746}"/>
              </a:ext>
            </a:extLst>
          </p:cNvPr>
          <p:cNvSpPr>
            <a:spLocks noChangeArrowheads="1"/>
          </p:cNvSpPr>
          <p:nvPr/>
        </p:nvSpPr>
        <p:spPr bwMode="gray">
          <a:xfrm>
            <a:off x="3593142" y="3226880"/>
            <a:ext cx="6084324" cy="1225139"/>
          </a:xfrm>
          <a:prstGeom prst="roundRect">
            <a:avLst>
              <a:gd name="adj" fmla="val 11921"/>
            </a:avLst>
          </a:prstGeom>
          <a:solidFill>
            <a:srgbClr val="FFC000"/>
          </a:solidFill>
          <a:ln w="25400">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eaLnBrk="1" hangingPunct="1">
              <a:lnSpc>
                <a:spcPct val="100000"/>
              </a:lnSpc>
              <a:spcBef>
                <a:spcPct val="0"/>
              </a:spcBef>
              <a:spcAft>
                <a:spcPct val="0"/>
              </a:spcAft>
              <a:buClrTx/>
              <a:buSzTx/>
              <a:buFontTx/>
              <a:buNone/>
            </a:pPr>
            <a:r>
              <a:rPr lang="en-US" altLang="en-US" sz="2800" b="1" dirty="0" err="1">
                <a:solidFill>
                  <a:schemeClr val="tx1"/>
                </a:solidFill>
                <a:latin typeface="Arial" panose="020B0604020202020204" pitchFamily="34" charset="0"/>
                <a:cs typeface="Arial" panose="020B0604020202020204" pitchFamily="34" charset="0"/>
              </a:rPr>
              <a:t>Mô</a:t>
            </a:r>
            <a:r>
              <a:rPr lang="en-US" altLang="en-US" sz="2800" b="1" dirty="0">
                <a:solidFill>
                  <a:schemeClr val="tx1"/>
                </a:solidFill>
                <a:latin typeface="Arial" panose="020B0604020202020204" pitchFamily="34" charset="0"/>
                <a:cs typeface="Arial" panose="020B0604020202020204" pitchFamily="34" charset="0"/>
              </a:rPr>
              <a:t> </a:t>
            </a:r>
            <a:r>
              <a:rPr lang="en-US" altLang="en-US" sz="2800" b="1" dirty="0" err="1">
                <a:solidFill>
                  <a:schemeClr val="tx1"/>
                </a:solidFill>
                <a:latin typeface="Arial" panose="020B0604020202020204" pitchFamily="34" charset="0"/>
                <a:cs typeface="Arial" panose="020B0604020202020204" pitchFamily="34" charset="0"/>
              </a:rPr>
              <a:t>hình</a:t>
            </a:r>
            <a:r>
              <a:rPr lang="en-US" altLang="en-US" sz="2800" b="1" dirty="0">
                <a:solidFill>
                  <a:schemeClr val="tx1"/>
                </a:solidFill>
                <a:latin typeface="Arial" panose="020B0604020202020204" pitchFamily="34" charset="0"/>
                <a:cs typeface="Arial" panose="020B0604020202020204" pitchFamily="34" charset="0"/>
              </a:rPr>
              <a:t> </a:t>
            </a:r>
            <a:r>
              <a:rPr lang="en-US" altLang="en-US" sz="2800" b="1" dirty="0" err="1">
                <a:solidFill>
                  <a:schemeClr val="tx1"/>
                </a:solidFill>
                <a:latin typeface="Arial" panose="020B0604020202020204" pitchFamily="34" charset="0"/>
                <a:cs typeface="Arial" panose="020B0604020202020204" pitchFamily="34" charset="0"/>
              </a:rPr>
              <a:t>xác</a:t>
            </a:r>
            <a:r>
              <a:rPr lang="en-US" altLang="en-US" sz="2800" b="1" dirty="0">
                <a:solidFill>
                  <a:schemeClr val="tx1"/>
                </a:solidFill>
                <a:latin typeface="Arial" panose="020B0604020202020204" pitchFamily="34" charset="0"/>
                <a:cs typeface="Arial" panose="020B0604020202020204" pitchFamily="34" charset="0"/>
              </a:rPr>
              <a:t> </a:t>
            </a:r>
            <a:r>
              <a:rPr lang="en-US" altLang="en-US" sz="2800" b="1" dirty="0" err="1">
                <a:solidFill>
                  <a:schemeClr val="tx1"/>
                </a:solidFill>
                <a:latin typeface="Arial" panose="020B0604020202020204" pitchFamily="34" charset="0"/>
                <a:cs typeface="Arial" panose="020B0604020202020204" pitchFamily="34" charset="0"/>
              </a:rPr>
              <a:t>suất</a:t>
            </a:r>
            <a:r>
              <a:rPr lang="en-US" altLang="en-US" sz="2800" b="1" dirty="0">
                <a:solidFill>
                  <a:schemeClr val="tx1"/>
                </a:solidFill>
                <a:latin typeface="Arial" panose="020B0604020202020204" pitchFamily="34" charset="0"/>
                <a:cs typeface="Arial" panose="020B0604020202020204" pitchFamily="34" charset="0"/>
              </a:rPr>
              <a:t> </a:t>
            </a:r>
            <a:r>
              <a:rPr lang="en-US" altLang="en-US" sz="2800" b="1" dirty="0" err="1">
                <a:solidFill>
                  <a:schemeClr val="tx1"/>
                </a:solidFill>
                <a:latin typeface="Arial" panose="020B0604020202020204" pitchFamily="34" charset="0"/>
                <a:cs typeface="Arial" panose="020B0604020202020204" pitchFamily="34" charset="0"/>
              </a:rPr>
              <a:t>trong</a:t>
            </a:r>
            <a:r>
              <a:rPr lang="en-US" altLang="en-US" sz="2800" b="1" dirty="0">
                <a:solidFill>
                  <a:schemeClr val="tx1"/>
                </a:solidFill>
                <a:latin typeface="Arial" panose="020B0604020202020204" pitchFamily="34" charset="0"/>
                <a:cs typeface="Arial" panose="020B0604020202020204" pitchFamily="34" charset="0"/>
              </a:rPr>
              <a:t> </a:t>
            </a:r>
            <a:r>
              <a:rPr lang="en-US" altLang="en-US" sz="2800" b="1" dirty="0" err="1">
                <a:solidFill>
                  <a:schemeClr val="tx1"/>
                </a:solidFill>
                <a:latin typeface="Arial" panose="020B0604020202020204" pitchFamily="34" charset="0"/>
                <a:cs typeface="Arial" panose="020B0604020202020204" pitchFamily="34" charset="0"/>
              </a:rPr>
              <a:t>một</a:t>
            </a:r>
            <a:r>
              <a:rPr lang="en-US" altLang="en-US" sz="2800" b="1" dirty="0">
                <a:solidFill>
                  <a:schemeClr val="tx1"/>
                </a:solidFill>
                <a:latin typeface="Arial" panose="020B0604020202020204" pitchFamily="34" charset="0"/>
                <a:cs typeface="Arial" panose="020B0604020202020204" pitchFamily="34" charset="0"/>
              </a:rPr>
              <a:t> </a:t>
            </a:r>
            <a:r>
              <a:rPr lang="en-US" altLang="en-US" sz="2800" b="1" dirty="0" err="1">
                <a:solidFill>
                  <a:schemeClr val="tx1"/>
                </a:solidFill>
                <a:latin typeface="Arial" panose="020B0604020202020204" pitchFamily="34" charset="0"/>
                <a:cs typeface="Arial" panose="020B0604020202020204" pitchFamily="34" charset="0"/>
              </a:rPr>
              <a:t>số</a:t>
            </a:r>
            <a:r>
              <a:rPr lang="en-US" altLang="en-US" sz="2800" b="1" dirty="0">
                <a:solidFill>
                  <a:schemeClr val="tx1"/>
                </a:solidFill>
                <a:latin typeface="Arial" panose="020B0604020202020204" pitchFamily="34" charset="0"/>
                <a:cs typeface="Arial" panose="020B0604020202020204" pitchFamily="34" charset="0"/>
              </a:rPr>
              <a:t> </a:t>
            </a:r>
          </a:p>
          <a:p>
            <a:pPr eaLnBrk="1" hangingPunct="1">
              <a:lnSpc>
                <a:spcPct val="100000"/>
              </a:lnSpc>
              <a:spcBef>
                <a:spcPct val="0"/>
              </a:spcBef>
              <a:spcAft>
                <a:spcPct val="0"/>
              </a:spcAft>
              <a:buClrTx/>
              <a:buSzTx/>
              <a:buFontTx/>
              <a:buNone/>
            </a:pPr>
            <a:r>
              <a:rPr lang="en-US" altLang="en-US" sz="2800" b="1" dirty="0" err="1">
                <a:solidFill>
                  <a:schemeClr val="tx1"/>
                </a:solidFill>
                <a:latin typeface="Arial" panose="020B0604020202020204" pitchFamily="34" charset="0"/>
                <a:cs typeface="Arial" panose="020B0604020202020204" pitchFamily="34" charset="0"/>
              </a:rPr>
              <a:t>Trò</a:t>
            </a:r>
            <a:r>
              <a:rPr lang="en-US" altLang="en-US" sz="2800" b="1" dirty="0">
                <a:solidFill>
                  <a:schemeClr val="tx1"/>
                </a:solidFill>
                <a:latin typeface="Arial" panose="020B0604020202020204" pitchFamily="34" charset="0"/>
                <a:cs typeface="Arial" panose="020B0604020202020204" pitchFamily="34" charset="0"/>
              </a:rPr>
              <a:t> </a:t>
            </a:r>
            <a:r>
              <a:rPr lang="en-US" altLang="en-US" sz="2800" b="1" dirty="0" err="1">
                <a:solidFill>
                  <a:schemeClr val="tx1"/>
                </a:solidFill>
                <a:latin typeface="Arial" panose="020B0604020202020204" pitchFamily="34" charset="0"/>
                <a:cs typeface="Arial" panose="020B0604020202020204" pitchFamily="34" charset="0"/>
              </a:rPr>
              <a:t>chơi</a:t>
            </a:r>
            <a:r>
              <a:rPr lang="en-US" altLang="en-US" sz="2800" b="1" dirty="0">
                <a:solidFill>
                  <a:schemeClr val="tx1"/>
                </a:solidFill>
                <a:latin typeface="Arial" panose="020B0604020202020204" pitchFamily="34" charset="0"/>
                <a:cs typeface="Arial" panose="020B0604020202020204" pitchFamily="34" charset="0"/>
              </a:rPr>
              <a:t> </a:t>
            </a:r>
            <a:r>
              <a:rPr lang="en-US" altLang="en-US" sz="2800" b="1" dirty="0" err="1">
                <a:solidFill>
                  <a:schemeClr val="tx1"/>
                </a:solidFill>
                <a:latin typeface="Arial" panose="020B0604020202020204" pitchFamily="34" charset="0"/>
                <a:cs typeface="Arial" panose="020B0604020202020204" pitchFamily="34" charset="0"/>
              </a:rPr>
              <a:t>và</a:t>
            </a:r>
            <a:r>
              <a:rPr lang="en-US" altLang="en-US" sz="2800" b="1" dirty="0">
                <a:solidFill>
                  <a:schemeClr val="tx1"/>
                </a:solidFill>
                <a:latin typeface="Arial" panose="020B0604020202020204" pitchFamily="34" charset="0"/>
                <a:cs typeface="Arial" panose="020B0604020202020204" pitchFamily="34" charset="0"/>
              </a:rPr>
              <a:t> </a:t>
            </a:r>
            <a:r>
              <a:rPr lang="en-US" altLang="en-US" sz="2800" b="1" dirty="0" err="1">
                <a:solidFill>
                  <a:schemeClr val="tx1"/>
                </a:solidFill>
                <a:latin typeface="Arial" panose="020B0604020202020204" pitchFamily="34" charset="0"/>
                <a:cs typeface="Arial" panose="020B0604020202020204" pitchFamily="34" charset="0"/>
              </a:rPr>
              <a:t>thí</a:t>
            </a:r>
            <a:r>
              <a:rPr lang="en-US" altLang="en-US" sz="2800" b="1" dirty="0">
                <a:solidFill>
                  <a:schemeClr val="tx1"/>
                </a:solidFill>
                <a:latin typeface="Arial" panose="020B0604020202020204" pitchFamily="34" charset="0"/>
                <a:cs typeface="Arial" panose="020B0604020202020204" pitchFamily="34" charset="0"/>
              </a:rPr>
              <a:t> </a:t>
            </a:r>
            <a:r>
              <a:rPr lang="en-US" altLang="en-US" sz="2800" b="1" dirty="0" err="1">
                <a:solidFill>
                  <a:schemeClr val="tx1"/>
                </a:solidFill>
                <a:latin typeface="Arial" panose="020B0604020202020204" pitchFamily="34" charset="0"/>
                <a:cs typeface="Arial" panose="020B0604020202020204" pitchFamily="34" charset="0"/>
              </a:rPr>
              <a:t>nghiệm</a:t>
            </a:r>
            <a:r>
              <a:rPr lang="en-US" altLang="en-US" sz="2800" b="1" dirty="0">
                <a:solidFill>
                  <a:schemeClr val="tx1"/>
                </a:solidFill>
                <a:latin typeface="Arial" panose="020B0604020202020204" pitchFamily="34" charset="0"/>
                <a:cs typeface="Arial" panose="020B0604020202020204" pitchFamily="34" charset="0"/>
              </a:rPr>
              <a:t> </a:t>
            </a:r>
            <a:r>
              <a:rPr lang="en-US" altLang="en-US" sz="2800" b="1" dirty="0" err="1">
                <a:solidFill>
                  <a:schemeClr val="tx1"/>
                </a:solidFill>
                <a:latin typeface="Arial" panose="020B0604020202020204" pitchFamily="34" charset="0"/>
                <a:cs typeface="Arial" panose="020B0604020202020204" pitchFamily="34" charset="0"/>
              </a:rPr>
              <a:t>đơn</a:t>
            </a:r>
            <a:r>
              <a:rPr lang="en-US" altLang="en-US" sz="2800" b="1" dirty="0">
                <a:solidFill>
                  <a:schemeClr val="tx1"/>
                </a:solidFill>
                <a:latin typeface="Arial" panose="020B0604020202020204" pitchFamily="34" charset="0"/>
                <a:cs typeface="Arial" panose="020B0604020202020204" pitchFamily="34" charset="0"/>
              </a:rPr>
              <a:t> </a:t>
            </a:r>
            <a:r>
              <a:rPr lang="en-US" altLang="en-US" sz="2800" b="1" dirty="0" err="1">
                <a:solidFill>
                  <a:schemeClr val="tx1"/>
                </a:solidFill>
                <a:latin typeface="Arial" panose="020B0604020202020204" pitchFamily="34" charset="0"/>
                <a:cs typeface="Arial" panose="020B0604020202020204" pitchFamily="34" charset="0"/>
              </a:rPr>
              <a:t>giản</a:t>
            </a:r>
            <a:r>
              <a:rPr lang="en-US" altLang="en-US" sz="2800" b="1" dirty="0">
                <a:solidFill>
                  <a:schemeClr val="tx1"/>
                </a:solidFill>
                <a:latin typeface="Arial" panose="020B0604020202020204" pitchFamily="34" charset="0"/>
                <a:cs typeface="Arial" panose="020B0604020202020204" pitchFamily="34" charset="0"/>
              </a:rPr>
              <a:t>.</a:t>
            </a:r>
          </a:p>
        </p:txBody>
      </p:sp>
      <p:sp>
        <p:nvSpPr>
          <p:cNvPr id="23" name="AutoShape 17">
            <a:extLst>
              <a:ext uri="{FF2B5EF4-FFF2-40B4-BE49-F238E27FC236}">
                <a16:creationId xmlns:a16="http://schemas.microsoft.com/office/drawing/2014/main" id="{7AA2DFEE-3B38-43D7-9B16-F6E9F09FA924}"/>
              </a:ext>
            </a:extLst>
          </p:cNvPr>
          <p:cNvSpPr>
            <a:spLocks noChangeArrowheads="1"/>
          </p:cNvSpPr>
          <p:nvPr/>
        </p:nvSpPr>
        <p:spPr bwMode="gray">
          <a:xfrm>
            <a:off x="3552341" y="4675888"/>
            <a:ext cx="6125125" cy="1315412"/>
          </a:xfrm>
          <a:prstGeom prst="roundRect">
            <a:avLst>
              <a:gd name="adj" fmla="val 11921"/>
            </a:avLst>
          </a:prstGeom>
          <a:solidFill>
            <a:schemeClr val="accent6">
              <a:lumMod val="40000"/>
              <a:lumOff val="60000"/>
            </a:schemeClr>
          </a:solidFill>
          <a:ln w="25400">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eaLnBrk="1" hangingPunct="1">
              <a:defRPr/>
            </a:pPr>
            <a:r>
              <a:rPr lang="en-US" sz="2800" b="1" dirty="0" err="1">
                <a:latin typeface="Arial" panose="020B0604020202020204" pitchFamily="34" charset="0"/>
                <a:cs typeface="Arial" panose="020B0604020202020204" pitchFamily="34" charset="0"/>
              </a:rPr>
              <a:t>Xác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suất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thực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nghiệm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trong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một</a:t>
            </a:r>
            <a:r>
              <a:rPr lang="en-US" sz="2800" b="1" dirty="0">
                <a:latin typeface="Arial" panose="020B0604020202020204" pitchFamily="34" charset="0"/>
                <a:cs typeface="Arial" panose="020B0604020202020204" pitchFamily="34" charset="0"/>
              </a:rPr>
              <a:t> </a:t>
            </a:r>
          </a:p>
          <a:p>
            <a:pPr algn="just" eaLnBrk="1" hangingPunct="1">
              <a:defRPr/>
            </a:pPr>
            <a:r>
              <a:rPr lang="en-US" sz="2800" b="1" dirty="0" err="1">
                <a:latin typeface="Arial" panose="020B0604020202020204" pitchFamily="34" charset="0"/>
                <a:cs typeface="Arial" panose="020B0604020202020204" pitchFamily="34" charset="0"/>
              </a:rPr>
              <a:t>Số</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trò</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chơi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và</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thí</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nghiệm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đơn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giản</a:t>
            </a:r>
            <a:endParaRPr lang="en-US" sz="2800" b="1" dirty="0">
              <a:latin typeface="Arial" panose="020B0604020202020204" pitchFamily="34" charset="0"/>
              <a:cs typeface="Arial" panose="020B0604020202020204" pitchFamily="34" charset="0"/>
            </a:endParaRPr>
          </a:p>
        </p:txBody>
      </p:sp>
      <p:sp>
        <p:nvSpPr>
          <p:cNvPr id="17" name="Freeform 6">
            <a:extLst>
              <a:ext uri="{FF2B5EF4-FFF2-40B4-BE49-F238E27FC236}">
                <a16:creationId xmlns:a16="http://schemas.microsoft.com/office/drawing/2014/main" id="{1ED18C14-CE8B-4AB0-B542-ADD1087ABE24}"/>
              </a:ext>
            </a:extLst>
          </p:cNvPr>
          <p:cNvSpPr>
            <a:spLocks/>
          </p:cNvSpPr>
          <p:nvPr/>
        </p:nvSpPr>
        <p:spPr bwMode="gray">
          <a:xfrm>
            <a:off x="1966685" y="1380024"/>
            <a:ext cx="1175425" cy="1385256"/>
          </a:xfrm>
          <a:custGeom>
            <a:avLst/>
            <a:gdLst>
              <a:gd name="T0" fmla="*/ 2147483646 w 933"/>
              <a:gd name="T1" fmla="*/ 2147483646 h 1182"/>
              <a:gd name="T2" fmla="*/ 2147483646 w 933"/>
              <a:gd name="T3" fmla="*/ 2147483646 h 1182"/>
              <a:gd name="T4" fmla="*/ 2147483646 w 933"/>
              <a:gd name="T5" fmla="*/ 2147483646 h 1182"/>
              <a:gd name="T6" fmla="*/ 2147483646 w 933"/>
              <a:gd name="T7" fmla="*/ 2147483646 h 1182"/>
              <a:gd name="T8" fmla="*/ 2147483646 w 933"/>
              <a:gd name="T9" fmla="*/ 2147483646 h 1182"/>
              <a:gd name="T10" fmla="*/ 2147483646 w 933"/>
              <a:gd name="T11" fmla="*/ 2147483646 h 1182"/>
              <a:gd name="T12" fmla="*/ 2147483646 w 933"/>
              <a:gd name="T13" fmla="*/ 0 h 1182"/>
              <a:gd name="T14" fmla="*/ 2147483646 w 933"/>
              <a:gd name="T15" fmla="*/ 2147483646 h 1182"/>
              <a:gd name="T16" fmla="*/ 2147483646 w 933"/>
              <a:gd name="T17" fmla="*/ 2147483646 h 1182"/>
              <a:gd name="T18" fmla="*/ 0 w 933"/>
              <a:gd name="T19" fmla="*/ 2147483646 h 1182"/>
              <a:gd name="T20" fmla="*/ 0 w 933"/>
              <a:gd name="T21" fmla="*/ 2147483646 h 1182"/>
              <a:gd name="T22" fmla="*/ 2147483646 w 933"/>
              <a:gd name="T23" fmla="*/ 2147483646 h 11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b="1">
              <a:latin typeface="Arial" panose="020B0604020202020204" pitchFamily="34" charset="0"/>
              <a:cs typeface="Arial" panose="020B0604020202020204" pitchFamily="34" charset="0"/>
            </a:endParaRPr>
          </a:p>
        </p:txBody>
      </p:sp>
      <p:sp>
        <p:nvSpPr>
          <p:cNvPr id="18" name="Freeform 4">
            <a:extLst>
              <a:ext uri="{FF2B5EF4-FFF2-40B4-BE49-F238E27FC236}">
                <a16:creationId xmlns:a16="http://schemas.microsoft.com/office/drawing/2014/main" id="{E102E449-8B8F-4739-8D65-F48585688933}"/>
              </a:ext>
            </a:extLst>
          </p:cNvPr>
          <p:cNvSpPr>
            <a:spLocks/>
          </p:cNvSpPr>
          <p:nvPr/>
        </p:nvSpPr>
        <p:spPr bwMode="gray">
          <a:xfrm flipV="1">
            <a:off x="1974020" y="2681558"/>
            <a:ext cx="1217279" cy="1282254"/>
          </a:xfrm>
          <a:custGeom>
            <a:avLst/>
            <a:gdLst>
              <a:gd name="T0" fmla="*/ 2147483646 w 933"/>
              <a:gd name="T1" fmla="*/ 2147483646 h 1182"/>
              <a:gd name="T2" fmla="*/ 2147483646 w 933"/>
              <a:gd name="T3" fmla="*/ 2147483646 h 1182"/>
              <a:gd name="T4" fmla="*/ 2147483646 w 933"/>
              <a:gd name="T5" fmla="*/ 2147483646 h 1182"/>
              <a:gd name="T6" fmla="*/ 2147483646 w 933"/>
              <a:gd name="T7" fmla="*/ 2147483646 h 1182"/>
              <a:gd name="T8" fmla="*/ 2147483646 w 933"/>
              <a:gd name="T9" fmla="*/ 2147483646 h 1182"/>
              <a:gd name="T10" fmla="*/ 2147483646 w 933"/>
              <a:gd name="T11" fmla="*/ 2147483646 h 1182"/>
              <a:gd name="T12" fmla="*/ 2147483646 w 933"/>
              <a:gd name="T13" fmla="*/ 0 h 1182"/>
              <a:gd name="T14" fmla="*/ 2147483646 w 933"/>
              <a:gd name="T15" fmla="*/ 2147483646 h 1182"/>
              <a:gd name="T16" fmla="*/ 2147483646 w 933"/>
              <a:gd name="T17" fmla="*/ 2147483646 h 1182"/>
              <a:gd name="T18" fmla="*/ 0 w 933"/>
              <a:gd name="T19" fmla="*/ 2147483646 h 1182"/>
              <a:gd name="T20" fmla="*/ 0 w 933"/>
              <a:gd name="T21" fmla="*/ 2147483646 h 1182"/>
              <a:gd name="T22" fmla="*/ 2147483646 w 933"/>
              <a:gd name="T23" fmla="*/ 2147483646 h 11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b="1">
              <a:latin typeface="Arial" panose="020B0604020202020204" pitchFamily="34" charset="0"/>
              <a:cs typeface="Arial" panose="020B0604020202020204" pitchFamily="34" charset="0"/>
            </a:endParaRPr>
          </a:p>
        </p:txBody>
      </p:sp>
      <p:sp>
        <p:nvSpPr>
          <p:cNvPr id="19" name="Freeform 5">
            <a:extLst>
              <a:ext uri="{FF2B5EF4-FFF2-40B4-BE49-F238E27FC236}">
                <a16:creationId xmlns:a16="http://schemas.microsoft.com/office/drawing/2014/main" id="{685F497B-2DEB-4BDF-A745-91CA90845F3D}"/>
              </a:ext>
            </a:extLst>
          </p:cNvPr>
          <p:cNvSpPr>
            <a:spLocks/>
          </p:cNvSpPr>
          <p:nvPr/>
        </p:nvSpPr>
        <p:spPr bwMode="gray">
          <a:xfrm rot="16200000">
            <a:off x="2422484" y="2138258"/>
            <a:ext cx="343285" cy="1095968"/>
          </a:xfrm>
          <a:custGeom>
            <a:avLst/>
            <a:gdLst>
              <a:gd name="T0" fmla="*/ 2147483646 w 142"/>
              <a:gd name="T1" fmla="*/ 2147483646 h 604"/>
              <a:gd name="T2" fmla="*/ 2147483646 w 142"/>
              <a:gd name="T3" fmla="*/ 2147483646 h 604"/>
              <a:gd name="T4" fmla="*/ 0 w 142"/>
              <a:gd name="T5" fmla="*/ 2147483646 h 604"/>
              <a:gd name="T6" fmla="*/ 2147483646 w 142"/>
              <a:gd name="T7" fmla="*/ 2147483646 h 604"/>
              <a:gd name="T8" fmla="*/ 2147483646 w 142"/>
              <a:gd name="T9" fmla="*/ 2147483646 h 604"/>
              <a:gd name="T10" fmla="*/ 2147483646 w 142"/>
              <a:gd name="T11" fmla="*/ 2147483646 h 604"/>
              <a:gd name="T12" fmla="*/ 2147483646 w 142"/>
              <a:gd name="T13" fmla="*/ 0 h 604"/>
              <a:gd name="T14" fmla="*/ 2147483646 w 142"/>
              <a:gd name="T15" fmla="*/ 2147483646 h 6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b="1">
              <a:latin typeface="Arial" panose="020B0604020202020204" pitchFamily="34" charset="0"/>
              <a:cs typeface="Arial" panose="020B0604020202020204" pitchFamily="34" charset="0"/>
            </a:endParaRPr>
          </a:p>
        </p:txBody>
      </p:sp>
      <p:sp>
        <p:nvSpPr>
          <p:cNvPr id="33" name="Freeform 4">
            <a:extLst>
              <a:ext uri="{FF2B5EF4-FFF2-40B4-BE49-F238E27FC236}">
                <a16:creationId xmlns:a16="http://schemas.microsoft.com/office/drawing/2014/main" id="{E102E449-8B8F-4739-8D65-F48585688933}"/>
              </a:ext>
            </a:extLst>
          </p:cNvPr>
          <p:cNvSpPr>
            <a:spLocks/>
          </p:cNvSpPr>
          <p:nvPr/>
        </p:nvSpPr>
        <p:spPr bwMode="gray">
          <a:xfrm flipV="1">
            <a:off x="1989177" y="3981443"/>
            <a:ext cx="1188719" cy="1342188"/>
          </a:xfrm>
          <a:custGeom>
            <a:avLst/>
            <a:gdLst>
              <a:gd name="T0" fmla="*/ 2147483646 w 933"/>
              <a:gd name="T1" fmla="*/ 2147483646 h 1182"/>
              <a:gd name="T2" fmla="*/ 2147483646 w 933"/>
              <a:gd name="T3" fmla="*/ 2147483646 h 1182"/>
              <a:gd name="T4" fmla="*/ 2147483646 w 933"/>
              <a:gd name="T5" fmla="*/ 2147483646 h 1182"/>
              <a:gd name="T6" fmla="*/ 2147483646 w 933"/>
              <a:gd name="T7" fmla="*/ 2147483646 h 1182"/>
              <a:gd name="T8" fmla="*/ 2147483646 w 933"/>
              <a:gd name="T9" fmla="*/ 2147483646 h 1182"/>
              <a:gd name="T10" fmla="*/ 2147483646 w 933"/>
              <a:gd name="T11" fmla="*/ 2147483646 h 1182"/>
              <a:gd name="T12" fmla="*/ 2147483646 w 933"/>
              <a:gd name="T13" fmla="*/ 0 h 1182"/>
              <a:gd name="T14" fmla="*/ 2147483646 w 933"/>
              <a:gd name="T15" fmla="*/ 2147483646 h 1182"/>
              <a:gd name="T16" fmla="*/ 2147483646 w 933"/>
              <a:gd name="T17" fmla="*/ 2147483646 h 1182"/>
              <a:gd name="T18" fmla="*/ 0 w 933"/>
              <a:gd name="T19" fmla="*/ 2147483646 h 1182"/>
              <a:gd name="T20" fmla="*/ 0 w 933"/>
              <a:gd name="T21" fmla="*/ 2147483646 h 1182"/>
              <a:gd name="T22" fmla="*/ 2147483646 w 933"/>
              <a:gd name="T23" fmla="*/ 2147483646 h 11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b="1">
              <a:latin typeface="Arial" panose="020B0604020202020204" pitchFamily="34" charset="0"/>
              <a:cs typeface="Arial" panose="020B0604020202020204" pitchFamily="34" charset="0"/>
            </a:endParaRPr>
          </a:p>
        </p:txBody>
      </p:sp>
      <p:grpSp>
        <p:nvGrpSpPr>
          <p:cNvPr id="2" name="Group 1"/>
          <p:cNvGrpSpPr/>
          <p:nvPr/>
        </p:nvGrpSpPr>
        <p:grpSpPr>
          <a:xfrm>
            <a:off x="654302" y="2297804"/>
            <a:ext cx="1958994" cy="1958994"/>
            <a:chOff x="654302" y="2365039"/>
            <a:chExt cx="1958994" cy="1958994"/>
          </a:xfrm>
        </p:grpSpPr>
        <p:pic>
          <p:nvPicPr>
            <p:cNvPr id="24" name="Picture 19" descr="YG_circle001">
              <a:extLst>
                <a:ext uri="{FF2B5EF4-FFF2-40B4-BE49-F238E27FC236}">
                  <a16:creationId xmlns:a16="http://schemas.microsoft.com/office/drawing/2014/main" id="{5E23A88A-4AEA-42FD-8BE1-8BF7648FF3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302" y="2365039"/>
              <a:ext cx="1958994" cy="1958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25">
              <a:extLst>
                <a:ext uri="{FF2B5EF4-FFF2-40B4-BE49-F238E27FC236}">
                  <a16:creationId xmlns:a16="http://schemas.microsoft.com/office/drawing/2014/main" id="{E72EFA01-109D-400D-AB38-990BC9C4174D}"/>
                </a:ext>
              </a:extLst>
            </p:cNvPr>
            <p:cNvSpPr txBox="1"/>
            <p:nvPr/>
          </p:nvSpPr>
          <p:spPr>
            <a:xfrm>
              <a:off x="791738" y="2920588"/>
              <a:ext cx="1696125" cy="954107"/>
            </a:xfrm>
            <a:prstGeom prst="rect">
              <a:avLst/>
            </a:prstGeom>
            <a:noFill/>
          </p:spPr>
          <p:txBody>
            <a:bodyPr wrap="square" rtlCol="0">
              <a:spAutoFit/>
            </a:bodyPr>
            <a:lstStyle/>
            <a:p>
              <a:pPr algn="ctr"/>
              <a:r>
                <a:rPr lang="en-US" sz="2800" b="1" dirty="0" err="1">
                  <a:latin typeface="Arial" panose="020B0604020202020204" pitchFamily="34" charset="0"/>
                  <a:cs typeface="Arial" panose="020B0604020202020204" pitchFamily="34" charset="0"/>
                </a:rPr>
                <a:t>Chương</a:t>
              </a:r>
              <a:r>
                <a:rPr lang="en-US" sz="2800" b="1" dirty="0">
                  <a:latin typeface="Arial" panose="020B0604020202020204" pitchFamily="34" charset="0"/>
                  <a:cs typeface="Arial" panose="020B0604020202020204" pitchFamily="34" charset="0"/>
                </a:rPr>
                <a:t> IV</a:t>
              </a:r>
            </a:p>
          </p:txBody>
        </p:sp>
      </p:grpSp>
    </p:spTree>
    <p:extLst>
      <p:ext uri="{BB962C8B-B14F-4D97-AF65-F5344CB8AC3E}">
        <p14:creationId xmlns:p14="http://schemas.microsoft.com/office/powerpoint/2010/main" val="3815805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0" grpId="0" animBg="1"/>
      <p:bldP spid="25" grpId="0" animBg="1"/>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5">
            <a:extLst>
              <a:ext uri="{FF2B5EF4-FFF2-40B4-BE49-F238E27FC236}">
                <a16:creationId xmlns:a16="http://schemas.microsoft.com/office/drawing/2014/main" id="{8B6E1182-5CF9-4F61-BA09-B9038CB346D2}"/>
              </a:ext>
            </a:extLst>
          </p:cNvPr>
          <p:cNvPicPr>
            <a:picLocks noChangeAspect="1" noChangeArrowheads="1"/>
          </p:cNvPicPr>
          <p:nvPr/>
        </p:nvPicPr>
        <p:blipFill>
          <a:blip r:embed="rId7">
            <a:clrChange>
              <a:clrFrom>
                <a:srgbClr val="FFFFFF"/>
              </a:clrFrom>
              <a:clrTo>
                <a:srgbClr val="FFFFFF">
                  <a:alpha val="0"/>
                </a:srgbClr>
              </a:clrTo>
            </a:clrChange>
            <a:lum contrast="18000"/>
            <a:extLst>
              <a:ext uri="{28A0092B-C50C-407E-A947-70E740481C1C}">
                <a14:useLocalDpi xmlns:a14="http://schemas.microsoft.com/office/drawing/2010/main" val="0"/>
              </a:ext>
            </a:extLst>
          </a:blip>
          <a:srcRect/>
          <a:stretch>
            <a:fillRect/>
          </a:stretch>
        </p:blipFill>
        <p:spPr bwMode="auto">
          <a:xfrm>
            <a:off x="3661580" y="972818"/>
            <a:ext cx="5029200" cy="5029200"/>
          </a:xfrm>
          <a:prstGeom prst="rect">
            <a:avLst/>
          </a:prstGeom>
          <a:noFill/>
          <a:effectLst>
            <a:outerShdw dist="35921" dir="2700000" algn="ctr" rotWithShape="0">
              <a:srgbClr val="5F5F5F"/>
            </a:outerShdw>
          </a:effectLst>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41CA1793-B808-459B-83CC-3B2E095A5E81}"/>
              </a:ext>
            </a:extLst>
          </p:cNvPr>
          <p:cNvSpPr txBox="1"/>
          <p:nvPr/>
        </p:nvSpPr>
        <p:spPr>
          <a:xfrm>
            <a:off x="907040" y="2020787"/>
            <a:ext cx="10305012" cy="1323439"/>
          </a:xfrm>
          <a:prstGeom prst="rect">
            <a:avLst/>
          </a:prstGeom>
          <a:noFill/>
        </p:spPr>
        <p:txBody>
          <a:bodyPr wrap="square" rtlCol="0">
            <a:spAutoFit/>
            <a:scene3d>
              <a:camera prst="obliqueTopLeft"/>
              <a:lightRig rig="harsh" dir="t"/>
            </a:scene3d>
            <a:sp3d extrusionH="57150" prstMaterial="matte">
              <a:bevelT w="63500" h="12700" prst="relaxedInset"/>
              <a:contourClr>
                <a:schemeClr val="bg1">
                  <a:lumMod val="65000"/>
                </a:schemeClr>
              </a:contourClr>
            </a:sp3d>
          </a:bodyPr>
          <a:lstStyle/>
          <a:p>
            <a:pPr algn="ctr">
              <a:spcBef>
                <a:spcPct val="0"/>
              </a:spcBef>
              <a:buFontTx/>
              <a:buNone/>
            </a:pPr>
            <a:r>
              <a:rPr lang="en-US" altLang="en-US" sz="4000" b="1" dirty="0">
                <a:solidFill>
                  <a:srgbClr val="FF0000"/>
                </a:solidFill>
                <a:latin typeface="Arial" panose="020B0604020202020204" pitchFamily="34" charset="0"/>
                <a:cs typeface="Arial" panose="020B0604020202020204" pitchFamily="34" charset="0"/>
              </a:rPr>
              <a:t>§1: </a:t>
            </a:r>
            <a:r>
              <a:rPr lang="en-US" altLang="en-US" sz="4000" b="1" dirty="0">
                <a:solidFill>
                  <a:srgbClr val="3501B7"/>
                </a:solidFill>
                <a:latin typeface="Arial" panose="020B0604020202020204" pitchFamily="34" charset="0"/>
                <a:cs typeface="Arial" panose="020B0604020202020204" pitchFamily="34" charset="0"/>
              </a:rPr>
              <a:t>THU THẬP, TỔ CHỨC, BIỂU DIỄN, </a:t>
            </a:r>
          </a:p>
          <a:p>
            <a:pPr algn="ctr">
              <a:spcBef>
                <a:spcPct val="0"/>
              </a:spcBef>
              <a:buFontTx/>
              <a:buNone/>
            </a:pPr>
            <a:r>
              <a:rPr lang="en-US" altLang="en-US" sz="4000" b="1" dirty="0">
                <a:solidFill>
                  <a:srgbClr val="3501B7"/>
                </a:solidFill>
                <a:latin typeface="Arial" panose="020B0604020202020204" pitchFamily="34" charset="0"/>
                <a:cs typeface="Arial" panose="020B0604020202020204" pitchFamily="34" charset="0"/>
              </a:rPr>
              <a:t>PHÂN TÍCH VÀ XỬ LÝ DỮ LIỆU</a:t>
            </a:r>
          </a:p>
        </p:txBody>
      </p:sp>
      <p:pic>
        <p:nvPicPr>
          <p:cNvPr id="63" name="Picture 62" descr="A close up of a flower&#10;&#10;Description automatically generated">
            <a:extLst>
              <a:ext uri="{FF2B5EF4-FFF2-40B4-BE49-F238E27FC236}">
                <a16:creationId xmlns:a16="http://schemas.microsoft.com/office/drawing/2014/main" id="{5E62D0F6-D62D-42D8-86AE-12227C453AF0}"/>
              </a:ext>
            </a:extLst>
          </p:cNvPr>
          <p:cNvPicPr>
            <a:picLocks noChangeAspect="1"/>
          </p:cNvPicPr>
          <p:nvPr/>
        </p:nvPicPr>
        <p:blipFill rotWithShape="1">
          <a:blip r:embed="rId8">
            <a:extLst>
              <a:ext uri="{28A0092B-C50C-407E-A947-70E740481C1C}">
                <a14:useLocalDpi xmlns:a14="http://schemas.microsoft.com/office/drawing/2010/main" val="0"/>
              </a:ext>
            </a:extLst>
          </a:blip>
          <a:srcRect r="6219" b="23943"/>
          <a:stretch/>
        </p:blipFill>
        <p:spPr>
          <a:xfrm>
            <a:off x="-14383" y="-191447"/>
            <a:ext cx="1897412" cy="3886200"/>
          </a:xfrm>
          <a:prstGeom prst="rect">
            <a:avLst/>
          </a:prstGeom>
        </p:spPr>
      </p:pic>
      <p:pic>
        <p:nvPicPr>
          <p:cNvPr id="64" name="Picture 63" descr="A close up of a flower&#10;&#10;Description automatically generated">
            <a:extLst>
              <a:ext uri="{FF2B5EF4-FFF2-40B4-BE49-F238E27FC236}">
                <a16:creationId xmlns:a16="http://schemas.microsoft.com/office/drawing/2014/main" id="{666D1676-4DC8-463A-B0A2-A385A36FE2D0}"/>
              </a:ext>
            </a:extLst>
          </p:cNvPr>
          <p:cNvPicPr>
            <a:picLocks noChangeAspect="1"/>
          </p:cNvPicPr>
          <p:nvPr/>
        </p:nvPicPr>
        <p:blipFill rotWithShape="1">
          <a:blip r:embed="rId8">
            <a:extLst>
              <a:ext uri="{28A0092B-C50C-407E-A947-70E740481C1C}">
                <a14:useLocalDpi xmlns:a14="http://schemas.microsoft.com/office/drawing/2010/main" val="0"/>
              </a:ext>
            </a:extLst>
          </a:blip>
          <a:srcRect r="6219" b="23943"/>
          <a:stretch/>
        </p:blipFill>
        <p:spPr>
          <a:xfrm flipH="1">
            <a:off x="10214732" y="-171125"/>
            <a:ext cx="1994639" cy="3886200"/>
          </a:xfrm>
          <a:prstGeom prst="rect">
            <a:avLst/>
          </a:prstGeom>
        </p:spPr>
      </p:pic>
      <p:pic>
        <p:nvPicPr>
          <p:cNvPr id="65" name="PA_图片 31">
            <a:extLst>
              <a:ext uri="{FF2B5EF4-FFF2-40B4-BE49-F238E27FC236}">
                <a16:creationId xmlns:a16="http://schemas.microsoft.com/office/drawing/2014/main" id="{86AC9B00-0FE8-4BA6-8816-2013257BC99A}"/>
              </a:ext>
            </a:extLst>
          </p:cNvPr>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rot="5112042">
            <a:off x="9929666" y="2871818"/>
            <a:ext cx="3551723" cy="2266129"/>
          </a:xfrm>
          <a:prstGeom prst="rect">
            <a:avLst/>
          </a:prstGeom>
        </p:spPr>
      </p:pic>
      <p:pic>
        <p:nvPicPr>
          <p:cNvPr id="66" name="PA_图片 4">
            <a:extLst>
              <a:ext uri="{FF2B5EF4-FFF2-40B4-BE49-F238E27FC236}">
                <a16:creationId xmlns:a16="http://schemas.microsoft.com/office/drawing/2014/main" id="{D32E4FF0-05F2-477A-A810-8B67EA88303A}"/>
              </a:ext>
            </a:extLst>
          </p:cNvPr>
          <p:cNvPicPr>
            <a:picLocks noChangeAspect="1"/>
          </p:cNvPicPr>
          <p:nvPr>
            <p:custDataLst>
              <p:tags r:id="rId2"/>
            </p:custDataLst>
          </p:nvPr>
        </p:nvPicPr>
        <p:blipFill rotWithShape="1">
          <a:blip r:embed="rId10" cstate="print">
            <a:extLst>
              <a:ext uri="{28A0092B-C50C-407E-A947-70E740481C1C}">
                <a14:useLocalDpi xmlns:a14="http://schemas.microsoft.com/office/drawing/2010/main" val="0"/>
              </a:ext>
            </a:extLst>
          </a:blip>
          <a:srcRect l="9527" t="15136" b="37127"/>
          <a:stretch/>
        </p:blipFill>
        <p:spPr>
          <a:xfrm flipH="1">
            <a:off x="5390872" y="5755430"/>
            <a:ext cx="6781800" cy="1159152"/>
          </a:xfrm>
          <a:prstGeom prst="rect">
            <a:avLst/>
          </a:prstGeom>
        </p:spPr>
      </p:pic>
      <p:pic>
        <p:nvPicPr>
          <p:cNvPr id="67" name="PA_图片 31">
            <a:extLst>
              <a:ext uri="{FF2B5EF4-FFF2-40B4-BE49-F238E27FC236}">
                <a16:creationId xmlns:a16="http://schemas.microsoft.com/office/drawing/2014/main" id="{254F696F-E08C-40C2-9D56-E859D8B69E8B}"/>
              </a:ext>
            </a:extLst>
          </p:cNvPr>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rot="16487958" flipH="1">
            <a:off x="-868822" y="3237973"/>
            <a:ext cx="3551723" cy="2541049"/>
          </a:xfrm>
          <a:prstGeom prst="rect">
            <a:avLst/>
          </a:prstGeom>
        </p:spPr>
      </p:pic>
      <p:pic>
        <p:nvPicPr>
          <p:cNvPr id="68" name="PA_图片 35">
            <a:extLst>
              <a:ext uri="{FF2B5EF4-FFF2-40B4-BE49-F238E27FC236}">
                <a16:creationId xmlns:a16="http://schemas.microsoft.com/office/drawing/2014/main" id="{F421506A-DD9B-4EEE-A9AC-CFBC4B00ADEC}"/>
              </a:ext>
            </a:extLst>
          </p:cNvPr>
          <p:cNvPicPr>
            <a:picLocks noChangeAspect="1"/>
          </p:cNvPicPr>
          <p:nvPr>
            <p:custDataLst>
              <p:tags r:id="rId4"/>
            </p:custDataLst>
          </p:nvPr>
        </p:nvPicPr>
        <p:blipFill>
          <a:blip r:embed="rId12" cstate="print">
            <a:extLst>
              <a:ext uri="{BEBA8EAE-BF5A-486C-A8C5-ECC9F3942E4B}">
                <a14:imgProps xmlns:a14="http://schemas.microsoft.com/office/drawing/2010/main">
                  <a14:imgLayer r:embed="rId1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2260249" y="23880"/>
            <a:ext cx="3222457" cy="1501993"/>
          </a:xfrm>
          <a:prstGeom prst="rect">
            <a:avLst/>
          </a:prstGeom>
        </p:spPr>
      </p:pic>
      <p:pic>
        <p:nvPicPr>
          <p:cNvPr id="69" name="PA_图片 35">
            <a:extLst>
              <a:ext uri="{FF2B5EF4-FFF2-40B4-BE49-F238E27FC236}">
                <a16:creationId xmlns:a16="http://schemas.microsoft.com/office/drawing/2014/main" id="{9598A42F-4D81-4D6F-AB12-69F14623E6BA}"/>
              </a:ext>
            </a:extLst>
          </p:cNvPr>
          <p:cNvPicPr>
            <a:picLocks noChangeAspect="1"/>
          </p:cNvPicPr>
          <p:nvPr>
            <p:custDataLst>
              <p:tags r:id="rId5"/>
            </p:custDataLst>
          </p:nvPr>
        </p:nvPicPr>
        <p:blipFill>
          <a:blip r:embed="rId12" cstate="print">
            <a:extLst>
              <a:ext uri="{BEBA8EAE-BF5A-486C-A8C5-ECC9F3942E4B}">
                <a14:imgProps xmlns:a14="http://schemas.microsoft.com/office/drawing/2010/main">
                  <a14:imgLayer r:embed="rId1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6869653" y="39832"/>
            <a:ext cx="3222457" cy="1501993"/>
          </a:xfrm>
          <a:prstGeom prst="rect">
            <a:avLst/>
          </a:prstGeom>
        </p:spPr>
      </p:pic>
      <p:sp>
        <p:nvSpPr>
          <p:cNvPr id="2" name="TextBox 1"/>
          <p:cNvSpPr txBox="1"/>
          <p:nvPr/>
        </p:nvSpPr>
        <p:spPr>
          <a:xfrm>
            <a:off x="5409825" y="3315920"/>
            <a:ext cx="1436914" cy="523220"/>
          </a:xfrm>
          <a:prstGeom prst="rect">
            <a:avLst/>
          </a:prstGeom>
          <a:noFill/>
        </p:spPr>
        <p:txBody>
          <a:bodyPr wrap="square" rtlCol="0">
            <a:spAutoFit/>
          </a:bodyPr>
          <a:lstStyle/>
          <a:p>
            <a:pPr algn="ctr"/>
            <a:r>
              <a:rPr lang="en-US" sz="2800" b="1" dirty="0" err="1">
                <a:latin typeface="Arial" pitchFamily="34" charset="0"/>
                <a:cs typeface="Arial" pitchFamily="34" charset="0"/>
              </a:rPr>
              <a:t>Tiết</a:t>
            </a:r>
            <a:r>
              <a:rPr lang="en-US" sz="2800" b="1" dirty="0">
                <a:latin typeface="Arial" pitchFamily="34" charset="0"/>
                <a:cs typeface="Arial" pitchFamily="34" charset="0"/>
              </a:rPr>
              <a:t> 1</a:t>
            </a:r>
            <a:endParaRPr lang="vi-VN" sz="2800" b="1" dirty="0">
              <a:latin typeface="Arial" pitchFamily="34" charset="0"/>
              <a:cs typeface="Arial" pitchFamily="34" charset="0"/>
            </a:endParaRPr>
          </a:p>
        </p:txBody>
      </p:sp>
    </p:spTree>
    <p:extLst>
      <p:ext uri="{BB962C8B-B14F-4D97-AF65-F5344CB8AC3E}">
        <p14:creationId xmlns:p14="http://schemas.microsoft.com/office/powerpoint/2010/main" val="819308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endCondLst>
                                    <p:cond evt="onNext" delay="0">
                                      <p:tgtEl>
                                        <p:sldTgt/>
                                      </p:tgtEl>
                                    </p:cond>
                                  </p:endCondLst>
                                  <p:childTnLst>
                                    <p:animRot by="-21600000">
                                      <p:cBhvr>
                                        <p:cTn id="6" dur="20000" fill="hold"/>
                                        <p:tgtEl>
                                          <p:spTgt spid="30"/>
                                        </p:tgtEl>
                                        <p:attrNameLst>
                                          <p:attrName>r</p:attrName>
                                        </p:attrNameLst>
                                      </p:cBhvr>
                                    </p:animRot>
                                  </p:childTnLst>
                                </p:cTn>
                              </p:par>
                              <p:par>
                                <p:cTn id="7" presetID="38" presetClass="entr" presetSubtype="0" accel="50000" fill="hold" grpId="0" nodeType="withEffect">
                                  <p:stCondLst>
                                    <p:cond delay="1750"/>
                                  </p:stCondLst>
                                  <p:iterate type="lt">
                                    <p:tmPct val="50000"/>
                                  </p:iterate>
                                  <p:childTnLst>
                                    <p:set>
                                      <p:cBhvr>
                                        <p:cTn id="8" dur="1" fill="hold">
                                          <p:stCondLst>
                                            <p:cond delay="0"/>
                                          </p:stCondLst>
                                        </p:cTn>
                                        <p:tgtEl>
                                          <p:spTgt spid="22"/>
                                        </p:tgtEl>
                                        <p:attrNameLst>
                                          <p:attrName>style.visibility</p:attrName>
                                        </p:attrNameLst>
                                      </p:cBhvr>
                                      <p:to>
                                        <p:strVal val="visible"/>
                                      </p:to>
                                    </p:set>
                                    <p:set>
                                      <p:cBhvr>
                                        <p:cTn id="9" dur="114" fill="hold">
                                          <p:stCondLst>
                                            <p:cond delay="0"/>
                                          </p:stCondLst>
                                        </p:cTn>
                                        <p:tgtEl>
                                          <p:spTgt spid="22"/>
                                        </p:tgtEl>
                                        <p:attrNameLst>
                                          <p:attrName>style.rotation</p:attrName>
                                        </p:attrNameLst>
                                      </p:cBhvr>
                                      <p:to>
                                        <p:strVal val="-45.0"/>
                                      </p:to>
                                    </p:set>
                                    <p:anim calcmode="lin" valueType="num">
                                      <p:cBhvr>
                                        <p:cTn id="10" dur="114" fill="hold">
                                          <p:stCondLst>
                                            <p:cond delay="114"/>
                                          </p:stCondLst>
                                        </p:cTn>
                                        <p:tgtEl>
                                          <p:spTgt spid="22"/>
                                        </p:tgtEl>
                                        <p:attrNameLst>
                                          <p:attrName>style.rotation</p:attrName>
                                        </p:attrNameLst>
                                      </p:cBhvr>
                                      <p:tavLst>
                                        <p:tav tm="0">
                                          <p:val>
                                            <p:fltVal val="-45"/>
                                          </p:val>
                                        </p:tav>
                                        <p:tav tm="69900">
                                          <p:val>
                                            <p:fltVal val="45"/>
                                          </p:val>
                                        </p:tav>
                                        <p:tav tm="100000">
                                          <p:val>
                                            <p:fltVal val="0"/>
                                          </p:val>
                                        </p:tav>
                                      </p:tavLst>
                                    </p:anim>
                                    <p:anim calcmode="lin" valueType="num">
                                      <p:cBhvr>
                                        <p:cTn id="11" dur="114" fill="hold">
                                          <p:stCondLst>
                                            <p:cond delay="0"/>
                                          </p:stCondLst>
                                        </p:cTn>
                                        <p:tgtEl>
                                          <p:spTgt spid="22"/>
                                        </p:tgtEl>
                                        <p:attrNameLst>
                                          <p:attrName>ppt_y</p:attrName>
                                        </p:attrNameLst>
                                      </p:cBhvr>
                                      <p:tavLst>
                                        <p:tav tm="0">
                                          <p:val>
                                            <p:strVal val="#ppt_y-1"/>
                                          </p:val>
                                        </p:tav>
                                        <p:tav tm="100000">
                                          <p:val>
                                            <p:strVal val="#ppt_y-(0.354*#ppt_w-0.172*#ppt_h)"/>
                                          </p:val>
                                        </p:tav>
                                      </p:tavLst>
                                    </p:anim>
                                    <p:anim calcmode="lin" valueType="num">
                                      <p:cBhvr>
                                        <p:cTn id="12" dur="39" decel="50000" autoRev="1" fill="hold">
                                          <p:stCondLst>
                                            <p:cond delay="114"/>
                                          </p:stCondLst>
                                        </p:cTn>
                                        <p:tgtEl>
                                          <p:spTgt spid="22"/>
                                        </p:tgtEl>
                                        <p:attrNameLst>
                                          <p:attrName>ppt_y</p:attrName>
                                        </p:attrNameLst>
                                      </p:cBhvr>
                                      <p:tavLst>
                                        <p:tav tm="0">
                                          <p:val>
                                            <p:strVal val="#ppt_y-(0.354*#ppt_w-0.172*#ppt_h)"/>
                                          </p:val>
                                        </p:tav>
                                        <p:tav tm="100000">
                                          <p:val>
                                            <p:strVal val="#ppt_y-(0.354*#ppt_w-0.172*#ppt_h)-#ppt_h/2"/>
                                          </p:val>
                                        </p:tav>
                                      </p:tavLst>
                                    </p:anim>
                                    <p:anim calcmode="lin" valueType="num">
                                      <p:cBhvr>
                                        <p:cTn id="13" dur="34" fill="hold">
                                          <p:stCondLst>
                                            <p:cond delay="216"/>
                                          </p:stCondLst>
                                        </p:cTn>
                                        <p:tgtEl>
                                          <p:spTgt spid="22"/>
                                        </p:tgtEl>
                                        <p:attrNameLst>
                                          <p:attrName>ppt_y</p:attrName>
                                        </p:attrNameLst>
                                      </p:cBhvr>
                                      <p:tavLst>
                                        <p:tav tm="0">
                                          <p:val>
                                            <p:strVal val="#ppt_y-(0.354*#ppt_w-0.172*#ppt_h)"/>
                                          </p:val>
                                        </p:tav>
                                        <p:tav tm="100000">
                                          <p:val>
                                            <p:strVal val="#ppt_y"/>
                                          </p:val>
                                        </p:tav>
                                      </p:tavLst>
                                    </p:anim>
                                  </p:childTnLst>
                                </p:cTn>
                              </p:par>
                              <p:par>
                                <p:cTn id="14" presetID="22" presetClass="emph" presetSubtype="0" repeatCount="indefinite" fill="hold" grpId="1" nodeType="withEffect">
                                  <p:stCondLst>
                                    <p:cond delay="0"/>
                                  </p:stCondLst>
                                  <p:iterate type="lt">
                                    <p:tmPct val="0"/>
                                  </p:iterate>
                                  <p:childTnLst>
                                    <p:animClr clrSpc="hsl" dir="cw">
                                      <p:cBhvr override="childStyle">
                                        <p:cTn id="15" dur="500" fill="hold"/>
                                        <p:tgtEl>
                                          <p:spTgt spid="22"/>
                                        </p:tgtEl>
                                        <p:attrNameLst>
                                          <p:attrName>style.color</p:attrName>
                                        </p:attrNameLst>
                                      </p:cBhvr>
                                      <p:by>
                                        <p:hsl h="-7200000" s="0" l="0"/>
                                      </p:by>
                                    </p:animClr>
                                    <p:animClr clrSpc="hsl" dir="cw">
                                      <p:cBhvr>
                                        <p:cTn id="16" dur="500" fill="hold"/>
                                        <p:tgtEl>
                                          <p:spTgt spid="22"/>
                                        </p:tgtEl>
                                        <p:attrNameLst>
                                          <p:attrName>fillcolor</p:attrName>
                                        </p:attrNameLst>
                                      </p:cBhvr>
                                      <p:by>
                                        <p:hsl h="-7200000" s="0" l="0"/>
                                      </p:by>
                                    </p:animClr>
                                    <p:animClr clrSpc="hsl" dir="cw">
                                      <p:cBhvr>
                                        <p:cTn id="17" dur="500" fill="hold"/>
                                        <p:tgtEl>
                                          <p:spTgt spid="22"/>
                                        </p:tgtEl>
                                        <p:attrNameLst>
                                          <p:attrName>stroke.color</p:attrName>
                                        </p:attrNameLst>
                                      </p:cBhvr>
                                      <p:by>
                                        <p:hsl h="-7200000" s="0" l="0"/>
                                      </p:by>
                                    </p:animClr>
                                    <p:set>
                                      <p:cBhvr>
                                        <p:cTn id="18" dur="500" fill="hold"/>
                                        <p:tgtEl>
                                          <p:spTgt spid="22"/>
                                        </p:tgtEl>
                                        <p:attrNameLst>
                                          <p:attrName>fill.type</p:attrName>
                                        </p:attrNameLst>
                                      </p:cBhvr>
                                      <p:to>
                                        <p:strVal val="solid"/>
                                      </p:to>
                                    </p:set>
                                  </p:childTnLst>
                                </p:cTn>
                              </p:par>
                              <p:par>
                                <p:cTn id="19" presetID="64" presetClass="path" presetSubtype="0" accel="50000" decel="50000" fill="hold" nodeType="withEffect">
                                  <p:stCondLst>
                                    <p:cond delay="750"/>
                                  </p:stCondLst>
                                  <p:childTnLst>
                                    <p:animMotion origin="layout" path="M 1.875E-6 -2.96296E-6 L 1.875E-6 -0.25 " pathEditMode="relative" rAng="0" ptsTypes="AA">
                                      <p:cBhvr>
                                        <p:cTn id="20" dur="3250" fill="hold"/>
                                        <p:tgtEl>
                                          <p:spTgt spid="68"/>
                                        </p:tgtEl>
                                        <p:attrNameLst>
                                          <p:attrName>ppt_x</p:attrName>
                                          <p:attrName>ppt_y</p:attrName>
                                        </p:attrNameLst>
                                      </p:cBhvr>
                                      <p:rCtr x="0" y="-12500"/>
                                    </p:animMotion>
                                  </p:childTnLst>
                                </p:cTn>
                              </p:par>
                              <p:par>
                                <p:cTn id="21" presetID="64" presetClass="path" presetSubtype="0" accel="50000" decel="50000" fill="hold" nodeType="withEffect">
                                  <p:stCondLst>
                                    <p:cond delay="750"/>
                                  </p:stCondLst>
                                  <p:childTnLst>
                                    <p:animMotion origin="layout" path="M -2.91667E-6 2.22222E-6 L -2.91667E-6 -0.25 " pathEditMode="relative" rAng="0" ptsTypes="AA">
                                      <p:cBhvr>
                                        <p:cTn id="22" dur="3250" fill="hold"/>
                                        <p:tgtEl>
                                          <p:spTgt spid="69"/>
                                        </p:tgtEl>
                                        <p:attrNameLst>
                                          <p:attrName>ppt_x</p:attrName>
                                          <p:attrName>ppt_y</p:attrName>
                                        </p:attrNameLst>
                                      </p:cBhvr>
                                      <p:rCtr x="0" y="-12500"/>
                                    </p:animMotion>
                                  </p:childTnLst>
                                </p:cTn>
                              </p:par>
                              <p:par>
                                <p:cTn id="23" presetID="35" presetClass="path" presetSubtype="0" accel="50000" decel="50000" fill="hold" nodeType="withEffect">
                                  <p:stCondLst>
                                    <p:cond delay="1750"/>
                                  </p:stCondLst>
                                  <p:childTnLst>
                                    <p:animMotion origin="layout" path="M 1.04167E-6 2.59259E-6 L -0.04037 0.00625 " pathEditMode="relative" rAng="0" ptsTypes="AA">
                                      <p:cBhvr>
                                        <p:cTn id="24" dur="2000" fill="hold"/>
                                        <p:tgtEl>
                                          <p:spTgt spid="67"/>
                                        </p:tgtEl>
                                        <p:attrNameLst>
                                          <p:attrName>ppt_x</p:attrName>
                                          <p:attrName>ppt_y</p:attrName>
                                        </p:attrNameLst>
                                      </p:cBhvr>
                                      <p:rCtr x="-2018" y="301"/>
                                    </p:animMotion>
                                  </p:childTnLst>
                                </p:cTn>
                              </p:par>
                              <p:par>
                                <p:cTn id="25" presetID="63" presetClass="path" presetSubtype="0" accel="50000" decel="50000" fill="hold" nodeType="withEffect">
                                  <p:stCondLst>
                                    <p:cond delay="1750"/>
                                  </p:stCondLst>
                                  <p:childTnLst>
                                    <p:animMotion origin="layout" path="M -3.95833E-6 2.59259E-6 L 0.04818 0.00833 " pathEditMode="relative" rAng="0" ptsTypes="AA">
                                      <p:cBhvr>
                                        <p:cTn id="26" dur="2000" fill="hold"/>
                                        <p:tgtEl>
                                          <p:spTgt spid="65"/>
                                        </p:tgtEl>
                                        <p:attrNameLst>
                                          <p:attrName>ppt_x</p:attrName>
                                          <p:attrName>ppt_y</p:attrName>
                                        </p:attrNameLst>
                                      </p:cBhvr>
                                      <p:rCtr x="2409" y="417"/>
                                    </p:animMotion>
                                  </p:childTnLst>
                                </p:cTn>
                              </p:par>
                              <p:par>
                                <p:cTn id="27" presetID="1" presetClass="entr" presetSubtype="0" fill="hold" grpId="0" nodeType="withEffect">
                                  <p:stCondLst>
                                    <p:cond delay="175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2" grpId="1"/>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4977" y="1598558"/>
            <a:ext cx="7483373" cy="5046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loud Callout 1"/>
          <p:cNvSpPr/>
          <p:nvPr/>
        </p:nvSpPr>
        <p:spPr>
          <a:xfrm>
            <a:off x="7174483" y="1238861"/>
            <a:ext cx="4049292" cy="2012326"/>
          </a:xfrm>
          <a:prstGeom prst="cloudCallout">
            <a:avLst/>
          </a:prstGeom>
          <a:solidFill>
            <a:srgbClr val="EDDDE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Arial" panose="020B0604020202020204" pitchFamily="34" charset="0"/>
                <a:cs typeface="Arial" panose="020B0604020202020204" pitchFamily="34" charset="0"/>
              </a:rPr>
              <a:t>Tỉnh có dân số nhiều </a:t>
            </a:r>
            <a:r>
              <a:rPr lang="vi-VN" sz="2800">
                <a:solidFill>
                  <a:schemeClr val="tx1"/>
                </a:solidFill>
                <a:latin typeface="Arial" panose="020B0604020202020204" pitchFamily="34" charset="0"/>
                <a:cs typeface="Arial" panose="020B0604020202020204" pitchFamily="34" charset="0"/>
              </a:rPr>
              <a:t>nhất là:</a:t>
            </a:r>
            <a:endParaRPr lang="vi-VN" sz="2800" dirty="0">
              <a:solidFill>
                <a:srgbClr val="FF0000"/>
              </a:solidFill>
              <a:latin typeface="Arial" panose="020B0604020202020204" pitchFamily="34" charset="0"/>
              <a:cs typeface="Arial" panose="020B0604020202020204" pitchFamily="34" charset="0"/>
            </a:endParaRPr>
          </a:p>
        </p:txBody>
      </p:sp>
      <p:sp>
        <p:nvSpPr>
          <p:cNvPr id="6" name="Rectangle 5"/>
          <p:cNvSpPr/>
          <p:nvPr/>
        </p:nvSpPr>
        <p:spPr>
          <a:xfrm>
            <a:off x="8347997" y="2558101"/>
            <a:ext cx="1503938" cy="523220"/>
          </a:xfrm>
          <a:prstGeom prst="rect">
            <a:avLst/>
          </a:prstGeom>
        </p:spPr>
        <p:txBody>
          <a:bodyPr wrap="none">
            <a:spAutoFit/>
          </a:bodyPr>
          <a:lstStyle/>
          <a:p>
            <a:pPr algn="ctr"/>
            <a:r>
              <a:rPr lang="vi-VN" sz="2800" i="1" dirty="0">
                <a:solidFill>
                  <a:srgbClr val="FF0000"/>
                </a:solidFill>
                <a:latin typeface="Arial" panose="020B0604020202020204" pitchFamily="34" charset="0"/>
                <a:cs typeface="Arial" panose="020B0604020202020204" pitchFamily="34" charset="0"/>
              </a:rPr>
              <a:t>Đắk Lắk</a:t>
            </a:r>
          </a:p>
        </p:txBody>
      </p:sp>
      <p:sp>
        <p:nvSpPr>
          <p:cNvPr id="12" name="Flowchart: Sequential Access Storage 11"/>
          <p:cNvSpPr/>
          <p:nvPr/>
        </p:nvSpPr>
        <p:spPr>
          <a:xfrm>
            <a:off x="443430" y="2414241"/>
            <a:ext cx="3290867" cy="2423779"/>
          </a:xfrm>
          <a:prstGeom prst="flowChartMagneticTap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Arial" panose="020B0604020202020204" pitchFamily="34" charset="0"/>
                <a:cs typeface="Arial" panose="020B0604020202020204" pitchFamily="34" charset="0"/>
              </a:rPr>
              <a:t>Tỉnh có dân số ít </a:t>
            </a:r>
            <a:r>
              <a:rPr lang="vi-VN" sz="2800">
                <a:solidFill>
                  <a:schemeClr val="tx1"/>
                </a:solidFill>
                <a:latin typeface="Arial" panose="020B0604020202020204" pitchFamily="34" charset="0"/>
                <a:cs typeface="Arial" panose="020B0604020202020204" pitchFamily="34" charset="0"/>
              </a:rPr>
              <a:t>nhất là: </a:t>
            </a:r>
            <a:endParaRPr lang="vi-VN" sz="2800" dirty="0">
              <a:solidFill>
                <a:schemeClr val="tx1"/>
              </a:solidFill>
              <a:latin typeface="Arial" panose="020B0604020202020204" pitchFamily="34" charset="0"/>
              <a:cs typeface="Arial" panose="020B0604020202020204" pitchFamily="34" charset="0"/>
            </a:endParaRPr>
          </a:p>
        </p:txBody>
      </p:sp>
      <p:sp>
        <p:nvSpPr>
          <p:cNvPr id="15" name="Rectangle 14"/>
          <p:cNvSpPr/>
          <p:nvPr/>
        </p:nvSpPr>
        <p:spPr>
          <a:xfrm>
            <a:off x="1280500" y="4122021"/>
            <a:ext cx="1616725" cy="523220"/>
          </a:xfrm>
          <a:prstGeom prst="rect">
            <a:avLst/>
          </a:prstGeom>
        </p:spPr>
        <p:txBody>
          <a:bodyPr wrap="none">
            <a:spAutoFit/>
          </a:bodyPr>
          <a:lstStyle/>
          <a:p>
            <a:pPr algn="ctr"/>
            <a:r>
              <a:rPr lang="vi-VN" sz="2800" i="1" dirty="0">
                <a:solidFill>
                  <a:srgbClr val="FF0000"/>
                </a:solidFill>
                <a:latin typeface="Arial" panose="020B0604020202020204" pitchFamily="34" charset="0"/>
                <a:cs typeface="Arial" panose="020B0604020202020204" pitchFamily="34" charset="0"/>
              </a:rPr>
              <a:t>Kon Tum</a:t>
            </a:r>
          </a:p>
        </p:txBody>
      </p:sp>
      <p:sp>
        <p:nvSpPr>
          <p:cNvPr id="16" name="Text Box 9">
            <a:extLst>
              <a:ext uri="{FF2B5EF4-FFF2-40B4-BE49-F238E27FC236}">
                <a16:creationId xmlns:a16="http://schemas.microsoft.com/office/drawing/2014/main" id="{F5E9DFBF-F6D2-4B2F-926D-B062B02337F8}"/>
              </a:ext>
            </a:extLst>
          </p:cNvPr>
          <p:cNvSpPr txBox="1">
            <a:spLocks noChangeArrowheads="1"/>
          </p:cNvSpPr>
          <p:nvPr/>
        </p:nvSpPr>
        <p:spPr bwMode="auto">
          <a:xfrm>
            <a:off x="666993" y="15368"/>
            <a:ext cx="10762032" cy="1077218"/>
          </a:xfrm>
          <a:prstGeom prst="rect">
            <a:avLst/>
          </a:prstGeom>
          <a:solidFill>
            <a:schemeClr val="accent2">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0"/>
              </a:spcBef>
              <a:buFontTx/>
              <a:buNone/>
            </a:pPr>
            <a:r>
              <a:rPr lang="en-US" altLang="en-US" sz="3200" b="1" u="sng" dirty="0">
                <a:solidFill>
                  <a:srgbClr val="0070C0"/>
                </a:solidFill>
                <a:latin typeface="Arial" panose="020B0604020202020204" pitchFamily="34" charset="0"/>
                <a:cs typeface="Arial" panose="020B0604020202020204" pitchFamily="34" charset="0"/>
              </a:rPr>
              <a:t>§</a:t>
            </a:r>
            <a:r>
              <a:rPr lang="en-US" altLang="en-US" sz="3200" b="1" dirty="0">
                <a:solidFill>
                  <a:srgbClr val="0070C0"/>
                </a:solidFill>
                <a:latin typeface="Arial" panose="020B0604020202020204" pitchFamily="34" charset="0"/>
                <a:cs typeface="Arial" panose="020B0604020202020204" pitchFamily="34" charset="0"/>
              </a:rPr>
              <a:t>1: THU THẬP, TỔ CHỨC, BIỂU DIỄN</a:t>
            </a:r>
            <a:r>
              <a:rPr lang="en-US" altLang="en-US" sz="3200" b="1">
                <a:solidFill>
                  <a:srgbClr val="0070C0"/>
                </a:solidFill>
                <a:latin typeface="Arial" panose="020B0604020202020204" pitchFamily="34" charset="0"/>
                <a:cs typeface="Arial" panose="020B0604020202020204" pitchFamily="34" charset="0"/>
              </a:rPr>
              <a:t>, </a:t>
            </a:r>
          </a:p>
          <a:p>
            <a:pPr algn="ctr">
              <a:spcBef>
                <a:spcPct val="0"/>
              </a:spcBef>
              <a:buFontTx/>
              <a:buNone/>
            </a:pPr>
            <a:r>
              <a:rPr lang="en-US" altLang="en-US" sz="3200" b="1">
                <a:solidFill>
                  <a:srgbClr val="0070C0"/>
                </a:solidFill>
                <a:latin typeface="Arial" panose="020B0604020202020204" pitchFamily="34" charset="0"/>
                <a:cs typeface="Arial" panose="020B0604020202020204" pitchFamily="34" charset="0"/>
              </a:rPr>
              <a:t>PHÂN </a:t>
            </a:r>
            <a:r>
              <a:rPr lang="en-US" altLang="en-US" sz="3200" b="1" dirty="0">
                <a:solidFill>
                  <a:srgbClr val="0070C0"/>
                </a:solidFill>
                <a:latin typeface="Arial" panose="020B0604020202020204" pitchFamily="34" charset="0"/>
                <a:cs typeface="Arial" panose="020B0604020202020204" pitchFamily="34" charset="0"/>
              </a:rPr>
              <a:t>TÍCH VÀ XỬ LÝ DỮ LIỆU</a:t>
            </a:r>
          </a:p>
        </p:txBody>
      </p:sp>
      <p:sp>
        <p:nvSpPr>
          <p:cNvPr id="9" name="Rounded Rectangle 8"/>
          <p:cNvSpPr/>
          <p:nvPr/>
        </p:nvSpPr>
        <p:spPr>
          <a:xfrm rot="5400000">
            <a:off x="8674727" y="3128212"/>
            <a:ext cx="6476820" cy="557726"/>
          </a:xfrm>
          <a:prstGeom prst="roundRect">
            <a:avLst/>
          </a:prstGeom>
          <a:solidFill>
            <a:srgbClr val="28AE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FFFF00"/>
                </a:solidFill>
                <a:latin typeface="Arial" pitchFamily="34" charset="0"/>
                <a:cs typeface="Arial" pitchFamily="34" charset="0"/>
              </a:rPr>
              <a:t>HOẠT ĐỘNG HÌNH THÀNH KIẾN THỨC</a:t>
            </a:r>
            <a:endParaRPr lang="vi-VN" sz="2200" b="1"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2661817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12" grpId="0" animBg="1"/>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27449" y="2972597"/>
            <a:ext cx="9782055" cy="2308324"/>
          </a:xfrm>
          <a:prstGeom prst="rect">
            <a:avLst/>
          </a:prstGeom>
          <a:solidFill>
            <a:schemeClr val="accent4">
              <a:lumMod val="20000"/>
              <a:lumOff val="80000"/>
            </a:schemeClr>
          </a:solidFill>
          <a:ln>
            <a:noFill/>
          </a:ln>
          <a:effectLst/>
          <a:scene3d>
            <a:camera prst="orthographicFront">
              <a:rot lat="0" lon="0" rev="0"/>
            </a:camera>
            <a:lightRig rig="glow" dir="t">
              <a:rot lat="0" lon="0" rev="14100000"/>
            </a:lightRig>
          </a:scene3d>
          <a:sp3d prstMaterial="softEdge">
            <a:bevelT w="127000" prst="artDeco"/>
          </a:sp3d>
        </p:spPr>
        <p:txBody>
          <a:bodyPr wrap="square">
            <a:spAutoFit/>
          </a:bodyPr>
          <a:lstStyle/>
          <a:p>
            <a:pPr algn="just">
              <a:lnSpc>
                <a:spcPct val="150000"/>
              </a:lnSpc>
            </a:pPr>
            <a:r>
              <a:rPr lang="en-US" sz="3200" dirty="0" err="1">
                <a:latin typeface="Arial" panose="020B0604020202020204" pitchFamily="34" charset="0"/>
                <a:cs typeface="Arial" panose="020B0604020202020204" pitchFamily="34" charset="0"/>
              </a:rPr>
              <a:t>Các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em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hãy</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nêu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cách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thập</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phân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loại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kiểm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đếm</a:t>
            </a:r>
            <a:r>
              <a:rPr lang="en-US" sz="3200" dirty="0">
                <a:latin typeface="Arial" panose="020B0604020202020204" pitchFamily="34" charset="0"/>
                <a:cs typeface="Arial" panose="020B0604020202020204" pitchFamily="34" charset="0"/>
              </a:rPr>
              <a:t>, </a:t>
            </a:r>
          </a:p>
          <a:p>
            <a:pPr algn="just">
              <a:lnSpc>
                <a:spcPct val="150000"/>
              </a:lnSpc>
            </a:pPr>
            <a:r>
              <a:rPr lang="en-US" sz="3200" dirty="0" err="1">
                <a:latin typeface="Arial" panose="020B0604020202020204" pitchFamily="34" charset="0"/>
                <a:cs typeface="Arial" panose="020B0604020202020204" pitchFamily="34" charset="0"/>
              </a:rPr>
              <a:t>ghi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chép</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số</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liệu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thống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kê</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mà</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các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em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đã</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thực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hiện</a:t>
            </a:r>
            <a:r>
              <a:rPr lang="en-US" sz="3200" dirty="0">
                <a:latin typeface="Arial" panose="020B0604020202020204" pitchFamily="34" charset="0"/>
                <a:cs typeface="Arial" panose="020B0604020202020204" pitchFamily="34" charset="0"/>
              </a:rPr>
              <a:t> ở </a:t>
            </a:r>
          </a:p>
          <a:p>
            <a:pPr algn="just">
              <a:lnSpc>
                <a:spcPct val="150000"/>
              </a:lnSpc>
            </a:pPr>
            <a:r>
              <a:rPr lang="en-US" sz="3200" dirty="0" err="1">
                <a:latin typeface="Arial" panose="020B0604020202020204" pitchFamily="34" charset="0"/>
                <a:cs typeface="Arial" panose="020B0604020202020204" pitchFamily="34" charset="0"/>
              </a:rPr>
              <a:t>nhiệm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vụ</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được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giao</a:t>
            </a:r>
            <a:r>
              <a:rPr lang="en-US" sz="3200" dirty="0">
                <a:latin typeface="Arial" panose="020B0604020202020204" pitchFamily="34" charset="0"/>
                <a:cs typeface="Arial" panose="020B0604020202020204" pitchFamily="34" charset="0"/>
              </a:rPr>
              <a:t> ở </a:t>
            </a:r>
            <a:r>
              <a:rPr lang="en-US" sz="3200" dirty="0" err="1">
                <a:latin typeface="Arial" panose="020B0604020202020204" pitchFamily="34" charset="0"/>
                <a:cs typeface="Arial" panose="020B0604020202020204" pitchFamily="34" charset="0"/>
              </a:rPr>
              <a:t>nhà</a:t>
            </a:r>
            <a:r>
              <a:rPr lang="en-US" sz="3200" dirty="0">
                <a:latin typeface="Arial" panose="020B0604020202020204" pitchFamily="34" charset="0"/>
                <a:cs typeface="Arial" panose="020B0604020202020204" pitchFamily="34" charset="0"/>
              </a:rPr>
              <a:t> ?</a:t>
            </a:r>
            <a:endParaRPr lang="vi-VN" sz="3200" dirty="0">
              <a:latin typeface="Arial" panose="020B0604020202020204" pitchFamily="34" charset="0"/>
              <a:cs typeface="Arial" panose="020B0604020202020204" pitchFamily="34" charset="0"/>
            </a:endParaRPr>
          </a:p>
        </p:txBody>
      </p:sp>
      <p:grpSp>
        <p:nvGrpSpPr>
          <p:cNvPr id="9" name="Group 8"/>
          <p:cNvGrpSpPr/>
          <p:nvPr/>
        </p:nvGrpSpPr>
        <p:grpSpPr>
          <a:xfrm>
            <a:off x="406393" y="2032002"/>
            <a:ext cx="1393374" cy="840573"/>
            <a:chOff x="6705600" y="4703884"/>
            <a:chExt cx="838200" cy="553916"/>
          </a:xfrm>
        </p:grpSpPr>
        <p:sp>
          <p:nvSpPr>
            <p:cNvPr id="10" name="Flowchart: Alternate Process 9"/>
            <p:cNvSpPr/>
            <p:nvPr/>
          </p:nvSpPr>
          <p:spPr>
            <a:xfrm>
              <a:off x="6705600" y="4770566"/>
              <a:ext cx="838200" cy="449134"/>
            </a:xfrm>
            <a:prstGeom prst="flowChartAlternateProcess">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i="1" dirty="0">
                  <a:latin typeface="Arial" panose="020B0604020202020204" pitchFamily="34" charset="0"/>
                  <a:cs typeface="Arial" panose="020B0604020202020204" pitchFamily="34" charset="0"/>
                </a:rPr>
                <a:t>1</a:t>
              </a:r>
              <a:endParaRPr lang="vi-VN" sz="2800" b="1" i="1" dirty="0">
                <a:latin typeface="Arial" panose="020B0604020202020204" pitchFamily="34" charset="0"/>
                <a:cs typeface="Arial" panose="020B0604020202020204" pitchFamily="34" charset="0"/>
              </a:endParaRPr>
            </a:p>
          </p:txBody>
        </p:sp>
        <p:pic>
          <p:nvPicPr>
            <p:cNvPr id="11"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4703884"/>
              <a:ext cx="451224" cy="5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2" name="Rectangle 11"/>
          <p:cNvSpPr/>
          <p:nvPr/>
        </p:nvSpPr>
        <p:spPr>
          <a:xfrm>
            <a:off x="638626" y="1421345"/>
            <a:ext cx="10282659" cy="523220"/>
          </a:xfrm>
          <a:prstGeom prst="rect">
            <a:avLst/>
          </a:prstGeom>
          <a:solidFill>
            <a:schemeClr val="accent4">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r>
              <a:rPr lang="en-US" sz="2800" b="1" dirty="0">
                <a:solidFill>
                  <a:srgbClr val="11A715"/>
                </a:solidFill>
                <a:latin typeface="Arial" panose="020B0604020202020204" pitchFamily="34" charset="0"/>
                <a:cs typeface="Arial" panose="020B0604020202020204" pitchFamily="34" charset="0"/>
              </a:rPr>
              <a:t>I.  THU THẬP , TỔ CHỨC, PHÂN TÍCH VÀ XỬ LÍ DỮ LIỆU</a:t>
            </a:r>
            <a:r>
              <a:rPr lang="en-US" sz="2800" dirty="0">
                <a:solidFill>
                  <a:srgbClr val="11A715"/>
                </a:solidFill>
                <a:latin typeface="Arial" panose="020B0604020202020204" pitchFamily="34" charset="0"/>
                <a:cs typeface="Arial" panose="020B0604020202020204" pitchFamily="34" charset="0"/>
              </a:rPr>
              <a:t>.</a:t>
            </a:r>
            <a:endParaRPr lang="vi-VN" sz="2800" dirty="0">
              <a:solidFill>
                <a:srgbClr val="11A715"/>
              </a:solidFill>
              <a:latin typeface="Arial" panose="020B0604020202020204" pitchFamily="34" charset="0"/>
              <a:cs typeface="Arial" panose="020B0604020202020204" pitchFamily="34" charset="0"/>
            </a:endParaRPr>
          </a:p>
        </p:txBody>
      </p:sp>
      <p:sp>
        <p:nvSpPr>
          <p:cNvPr id="15" name="Text Box 9">
            <a:extLst>
              <a:ext uri="{FF2B5EF4-FFF2-40B4-BE49-F238E27FC236}">
                <a16:creationId xmlns:a16="http://schemas.microsoft.com/office/drawing/2014/main" id="{F5E9DFBF-F6D2-4B2F-926D-B062B02337F8}"/>
              </a:ext>
            </a:extLst>
          </p:cNvPr>
          <p:cNvSpPr txBox="1">
            <a:spLocks noChangeArrowheads="1"/>
          </p:cNvSpPr>
          <p:nvPr/>
        </p:nvSpPr>
        <p:spPr bwMode="auto">
          <a:xfrm>
            <a:off x="666993" y="15368"/>
            <a:ext cx="10762032" cy="1077218"/>
          </a:xfrm>
          <a:prstGeom prst="rect">
            <a:avLst/>
          </a:prstGeom>
          <a:solidFill>
            <a:schemeClr val="accent2">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0"/>
              </a:spcBef>
              <a:buFontTx/>
              <a:buNone/>
            </a:pPr>
            <a:r>
              <a:rPr lang="en-US" altLang="en-US" sz="3200" b="1" u="sng" dirty="0">
                <a:solidFill>
                  <a:srgbClr val="0070C0"/>
                </a:solidFill>
                <a:latin typeface="Arial" panose="020B0604020202020204" pitchFamily="34" charset="0"/>
                <a:cs typeface="Arial" panose="020B0604020202020204" pitchFamily="34" charset="0"/>
              </a:rPr>
              <a:t>§</a:t>
            </a:r>
            <a:r>
              <a:rPr lang="en-US" altLang="en-US" sz="3200" b="1" dirty="0">
                <a:solidFill>
                  <a:srgbClr val="0070C0"/>
                </a:solidFill>
                <a:latin typeface="Arial" panose="020B0604020202020204" pitchFamily="34" charset="0"/>
                <a:cs typeface="Arial" panose="020B0604020202020204" pitchFamily="34" charset="0"/>
              </a:rPr>
              <a:t>1: THU THẬP, TỔ CHỨC, BIỂU DIỄN</a:t>
            </a:r>
            <a:r>
              <a:rPr lang="en-US" altLang="en-US" sz="3200" b="1">
                <a:solidFill>
                  <a:srgbClr val="0070C0"/>
                </a:solidFill>
                <a:latin typeface="Arial" panose="020B0604020202020204" pitchFamily="34" charset="0"/>
                <a:cs typeface="Arial" panose="020B0604020202020204" pitchFamily="34" charset="0"/>
              </a:rPr>
              <a:t>, </a:t>
            </a:r>
          </a:p>
          <a:p>
            <a:pPr algn="ctr">
              <a:spcBef>
                <a:spcPct val="0"/>
              </a:spcBef>
              <a:buFontTx/>
              <a:buNone/>
            </a:pPr>
            <a:r>
              <a:rPr lang="en-US" altLang="en-US" sz="3200" b="1">
                <a:solidFill>
                  <a:srgbClr val="0070C0"/>
                </a:solidFill>
                <a:latin typeface="Arial" panose="020B0604020202020204" pitchFamily="34" charset="0"/>
                <a:cs typeface="Arial" panose="020B0604020202020204" pitchFamily="34" charset="0"/>
              </a:rPr>
              <a:t>PHÂN </a:t>
            </a:r>
            <a:r>
              <a:rPr lang="en-US" altLang="en-US" sz="3200" b="1" dirty="0">
                <a:solidFill>
                  <a:srgbClr val="0070C0"/>
                </a:solidFill>
                <a:latin typeface="Arial" panose="020B0604020202020204" pitchFamily="34" charset="0"/>
                <a:cs typeface="Arial" panose="020B0604020202020204" pitchFamily="34" charset="0"/>
              </a:rPr>
              <a:t>TÍCH VÀ XỬ LÝ DỮ LIỆU</a:t>
            </a:r>
          </a:p>
        </p:txBody>
      </p:sp>
      <p:sp>
        <p:nvSpPr>
          <p:cNvPr id="16" name="Rounded Rectangle 15"/>
          <p:cNvSpPr/>
          <p:nvPr/>
        </p:nvSpPr>
        <p:spPr>
          <a:xfrm rot="5400000">
            <a:off x="8674727" y="3128212"/>
            <a:ext cx="6476820" cy="557726"/>
          </a:xfrm>
          <a:prstGeom prst="roundRect">
            <a:avLst/>
          </a:prstGeom>
          <a:solidFill>
            <a:srgbClr val="28AE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FFFF00"/>
                </a:solidFill>
                <a:latin typeface="Arial" pitchFamily="34" charset="0"/>
                <a:cs typeface="Arial" pitchFamily="34" charset="0"/>
              </a:rPr>
              <a:t>HOẠT ĐỘNG HÌNH THÀNH KIẾN THỨC</a:t>
            </a:r>
            <a:endParaRPr lang="vi-VN" sz="2200" b="1"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4267946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448074" y="2020928"/>
            <a:ext cx="1393374" cy="840573"/>
            <a:chOff x="6705600" y="4703884"/>
            <a:chExt cx="838200" cy="553916"/>
          </a:xfrm>
        </p:grpSpPr>
        <p:sp>
          <p:nvSpPr>
            <p:cNvPr id="10" name="Flowchart: Alternate Process 9"/>
            <p:cNvSpPr/>
            <p:nvPr/>
          </p:nvSpPr>
          <p:spPr>
            <a:xfrm>
              <a:off x="6705600" y="4770566"/>
              <a:ext cx="838200" cy="449134"/>
            </a:xfrm>
            <a:prstGeom prst="flowChartAlternateProcess">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i="1" dirty="0">
                  <a:latin typeface="Arial" panose="020B0604020202020204" pitchFamily="34" charset="0"/>
                  <a:cs typeface="Arial" panose="020B0604020202020204" pitchFamily="34" charset="0"/>
                </a:rPr>
                <a:t>1</a:t>
              </a:r>
              <a:endParaRPr lang="vi-VN" sz="2800" b="1" i="1" dirty="0">
                <a:latin typeface="Arial" panose="020B0604020202020204" pitchFamily="34" charset="0"/>
                <a:cs typeface="Arial" panose="020B0604020202020204" pitchFamily="34" charset="0"/>
              </a:endParaRPr>
            </a:p>
          </p:txBody>
        </p:sp>
        <p:pic>
          <p:nvPicPr>
            <p:cNvPr id="11"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4703884"/>
              <a:ext cx="451224" cy="5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2" name="Rectangle 11"/>
          <p:cNvSpPr/>
          <p:nvPr/>
        </p:nvSpPr>
        <p:spPr>
          <a:xfrm>
            <a:off x="666993" y="1276404"/>
            <a:ext cx="10494958" cy="523220"/>
          </a:xfrm>
          <a:prstGeom prst="rect">
            <a:avLst/>
          </a:prstGeom>
          <a:solidFill>
            <a:schemeClr val="accent4">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r>
              <a:rPr lang="en-US" sz="2800" b="1" dirty="0">
                <a:solidFill>
                  <a:srgbClr val="11A715"/>
                </a:solidFill>
                <a:latin typeface="Arial" panose="020B0604020202020204" pitchFamily="34" charset="0"/>
                <a:cs typeface="Arial" panose="020B0604020202020204" pitchFamily="34" charset="0"/>
              </a:rPr>
              <a:t>I.  THU THẬP , TỔ CHỨC, PHÂN TÍCH VÀ XỬ LÍ DỮ LIỆU</a:t>
            </a:r>
            <a:r>
              <a:rPr lang="en-US" sz="2800" dirty="0">
                <a:solidFill>
                  <a:srgbClr val="11A715"/>
                </a:solidFill>
                <a:latin typeface="Arial" panose="020B0604020202020204" pitchFamily="34" charset="0"/>
                <a:cs typeface="Arial" panose="020B0604020202020204" pitchFamily="34" charset="0"/>
              </a:rPr>
              <a:t>.</a:t>
            </a:r>
            <a:endParaRPr lang="vi-VN" sz="2800" dirty="0">
              <a:solidFill>
                <a:srgbClr val="11A715"/>
              </a:solidFill>
              <a:latin typeface="Arial" panose="020B0604020202020204" pitchFamily="34" charset="0"/>
              <a:cs typeface="Arial" panose="020B0604020202020204" pitchFamily="34" charset="0"/>
            </a:endParaRPr>
          </a:p>
        </p:txBody>
      </p:sp>
      <p:sp>
        <p:nvSpPr>
          <p:cNvPr id="3" name="Rectangle 2"/>
          <p:cNvSpPr/>
          <p:nvPr/>
        </p:nvSpPr>
        <p:spPr>
          <a:xfrm>
            <a:off x="448074" y="3006726"/>
            <a:ext cx="10713877" cy="1384995"/>
          </a:xfrm>
          <a:prstGeom prst="rect">
            <a:avLst/>
          </a:prstGeom>
        </p:spPr>
        <p:txBody>
          <a:bodyPr wrap="square">
            <a:spAutoFit/>
          </a:bodyPr>
          <a:lstStyle/>
          <a:p>
            <a:pPr marL="514350" indent="-514350" algn="just">
              <a:buAutoNum type="alphaLcParenR"/>
            </a:pPr>
            <a:r>
              <a:rPr lang="vi-VN" sz="2800" b="1" dirty="0">
                <a:solidFill>
                  <a:srgbClr val="0070C0"/>
                </a:solidFill>
                <a:latin typeface="Arial" panose="020B0604020202020204" pitchFamily="34" charset="0"/>
                <a:cs typeface="Arial" panose="020B0604020202020204" pitchFamily="34" charset="0"/>
              </a:rPr>
              <a:t>Phương pháp trực tiếp:</a:t>
            </a:r>
            <a:r>
              <a:rPr lang="vi-VN" sz="2800" dirty="0">
                <a:solidFill>
                  <a:srgbClr val="0070C0"/>
                </a:solidFill>
                <a:latin typeface="Arial" panose="020B0604020202020204" pitchFamily="34" charset="0"/>
                <a:cs typeface="Arial" panose="020B0604020202020204" pitchFamily="34" charset="0"/>
              </a:rPr>
              <a:t> </a:t>
            </a:r>
            <a:r>
              <a:rPr lang="vi-VN" sz="2800" dirty="0">
                <a:latin typeface="Arial" panose="020B0604020202020204" pitchFamily="34" charset="0"/>
                <a:cs typeface="Arial" panose="020B0604020202020204" pitchFamily="34" charset="0"/>
              </a:rPr>
              <a:t>người thu thập điều tra phải tự mình trực tiếp quan sát, phỏng vấn thực tế, cân đong, đo đếm và tự ghi chép tài liệu.</a:t>
            </a:r>
          </a:p>
        </p:txBody>
      </p:sp>
      <p:sp>
        <p:nvSpPr>
          <p:cNvPr id="5" name="Rectangle 4"/>
          <p:cNvSpPr/>
          <p:nvPr/>
        </p:nvSpPr>
        <p:spPr>
          <a:xfrm>
            <a:off x="448074" y="4536947"/>
            <a:ext cx="10713877" cy="1384995"/>
          </a:xfrm>
          <a:prstGeom prst="rect">
            <a:avLst/>
          </a:prstGeom>
        </p:spPr>
        <p:txBody>
          <a:bodyPr wrap="square">
            <a:spAutoFit/>
          </a:bodyPr>
          <a:lstStyle/>
          <a:p>
            <a:pPr algn="just"/>
            <a:r>
              <a:rPr lang="vi-VN" sz="2800" b="1" dirty="0">
                <a:solidFill>
                  <a:srgbClr val="0070C0"/>
                </a:solidFill>
                <a:latin typeface="Arial" panose="020B0604020202020204" pitchFamily="34" charset="0"/>
                <a:cs typeface="Arial" panose="020B0604020202020204" pitchFamily="34" charset="0"/>
              </a:rPr>
              <a:t>b) Phương pháp gián tiếp:</a:t>
            </a:r>
            <a:r>
              <a:rPr lang="vi-VN" sz="2800" dirty="0">
                <a:solidFill>
                  <a:srgbClr val="0070C0"/>
                </a:solidFill>
                <a:latin typeface="Arial" panose="020B0604020202020204" pitchFamily="34" charset="0"/>
                <a:cs typeface="Arial" panose="020B0604020202020204" pitchFamily="34" charset="0"/>
              </a:rPr>
              <a:t> </a:t>
            </a:r>
            <a:r>
              <a:rPr lang="vi-VN" sz="2800" dirty="0">
                <a:solidFill>
                  <a:srgbClr val="00B050"/>
                </a:solidFill>
                <a:latin typeface="Arial" panose="020B0604020202020204" pitchFamily="34" charset="0"/>
                <a:cs typeface="Arial" panose="020B0604020202020204" pitchFamily="34" charset="0"/>
              </a:rPr>
              <a:t>người điều tra thu thập tài liệu theo các nội dung cần nghiên cứu phải thông qua một số phương tiện trung gian như điện thoại, mạng internet trên máy tính.....  </a:t>
            </a:r>
          </a:p>
        </p:txBody>
      </p:sp>
      <p:sp>
        <p:nvSpPr>
          <p:cNvPr id="6" name="Cloud Callout 5"/>
          <p:cNvSpPr/>
          <p:nvPr/>
        </p:nvSpPr>
        <p:spPr>
          <a:xfrm>
            <a:off x="5350606" y="2122119"/>
            <a:ext cx="5096256" cy="3350895"/>
          </a:xfrm>
          <a:prstGeom prst="cloudCallout">
            <a:avLst/>
          </a:prstGeom>
          <a:solidFill>
            <a:schemeClr val="accent4">
              <a:lumMod val="20000"/>
              <a:lumOff val="80000"/>
            </a:schemeClr>
          </a:solid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Nêu</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cách</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thu</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thập</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phân</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loại</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kiểm</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đếm</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ghi</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chép</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số</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liệu</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thống</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kê</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mà</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các</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em</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đã</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thực</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hiện</a:t>
            </a:r>
            <a:r>
              <a:rPr lang="en-US" sz="2800" dirty="0">
                <a:solidFill>
                  <a:srgbClr val="0070C0"/>
                </a:solidFill>
                <a:latin typeface="Arial" panose="020B0604020202020204" pitchFamily="34" charset="0"/>
                <a:cs typeface="Arial" panose="020B0604020202020204" pitchFamily="34" charset="0"/>
              </a:rPr>
              <a:t>?</a:t>
            </a:r>
            <a:endParaRPr lang="vi-VN" sz="2800" dirty="0">
              <a:solidFill>
                <a:srgbClr val="0070C0"/>
              </a:solidFill>
              <a:latin typeface="Arial" panose="020B0604020202020204" pitchFamily="34" charset="0"/>
              <a:cs typeface="Arial" panose="020B0604020202020204" pitchFamily="34" charset="0"/>
            </a:endParaRPr>
          </a:p>
        </p:txBody>
      </p:sp>
      <p:sp>
        <p:nvSpPr>
          <p:cNvPr id="14" name="Rounded Rectangle 13"/>
          <p:cNvSpPr/>
          <p:nvPr/>
        </p:nvSpPr>
        <p:spPr>
          <a:xfrm rot="5400000">
            <a:off x="8674727" y="3128212"/>
            <a:ext cx="6476820" cy="557726"/>
          </a:xfrm>
          <a:prstGeom prst="roundRect">
            <a:avLst/>
          </a:prstGeom>
          <a:solidFill>
            <a:srgbClr val="28AE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FFFF00"/>
                </a:solidFill>
                <a:latin typeface="Arial" pitchFamily="34" charset="0"/>
                <a:cs typeface="Arial" pitchFamily="34" charset="0"/>
              </a:rPr>
              <a:t>HOẠT ĐỘNG HÌNH THÀNH KIẾN THỨC</a:t>
            </a:r>
            <a:endParaRPr lang="vi-VN" sz="2200" b="1" dirty="0">
              <a:solidFill>
                <a:srgbClr val="FFFF00"/>
              </a:solidFill>
              <a:latin typeface="Arial" pitchFamily="34" charset="0"/>
              <a:cs typeface="Arial" pitchFamily="34" charset="0"/>
            </a:endParaRPr>
          </a:p>
        </p:txBody>
      </p:sp>
      <p:sp>
        <p:nvSpPr>
          <p:cNvPr id="16" name="Text Box 9">
            <a:extLst>
              <a:ext uri="{FF2B5EF4-FFF2-40B4-BE49-F238E27FC236}">
                <a16:creationId xmlns:a16="http://schemas.microsoft.com/office/drawing/2014/main" id="{F5E9DFBF-F6D2-4B2F-926D-B062B02337F8}"/>
              </a:ext>
            </a:extLst>
          </p:cNvPr>
          <p:cNvSpPr txBox="1">
            <a:spLocks noChangeArrowheads="1"/>
          </p:cNvSpPr>
          <p:nvPr/>
        </p:nvSpPr>
        <p:spPr bwMode="auto">
          <a:xfrm>
            <a:off x="666993" y="15368"/>
            <a:ext cx="10762032" cy="1077218"/>
          </a:xfrm>
          <a:prstGeom prst="rect">
            <a:avLst/>
          </a:prstGeom>
          <a:solidFill>
            <a:schemeClr val="accent2">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0"/>
              </a:spcBef>
              <a:buFontTx/>
              <a:buNone/>
            </a:pPr>
            <a:r>
              <a:rPr lang="en-US" altLang="en-US" sz="3200" b="1" u="sng" dirty="0">
                <a:solidFill>
                  <a:srgbClr val="0070C0"/>
                </a:solidFill>
                <a:latin typeface="Arial" panose="020B0604020202020204" pitchFamily="34" charset="0"/>
                <a:cs typeface="Arial" panose="020B0604020202020204" pitchFamily="34" charset="0"/>
              </a:rPr>
              <a:t>§</a:t>
            </a:r>
            <a:r>
              <a:rPr lang="en-US" altLang="en-US" sz="3200" b="1" dirty="0">
                <a:solidFill>
                  <a:srgbClr val="0070C0"/>
                </a:solidFill>
                <a:latin typeface="Arial" panose="020B0604020202020204" pitchFamily="34" charset="0"/>
                <a:cs typeface="Arial" panose="020B0604020202020204" pitchFamily="34" charset="0"/>
              </a:rPr>
              <a:t>1: THU THẬP, TỔ CHỨC, BIỂU DIỄN</a:t>
            </a:r>
            <a:r>
              <a:rPr lang="en-US" altLang="en-US" sz="3200" b="1">
                <a:solidFill>
                  <a:srgbClr val="0070C0"/>
                </a:solidFill>
                <a:latin typeface="Arial" panose="020B0604020202020204" pitchFamily="34" charset="0"/>
                <a:cs typeface="Arial" panose="020B0604020202020204" pitchFamily="34" charset="0"/>
              </a:rPr>
              <a:t>, </a:t>
            </a:r>
          </a:p>
          <a:p>
            <a:pPr algn="ctr">
              <a:spcBef>
                <a:spcPct val="0"/>
              </a:spcBef>
              <a:buFontTx/>
              <a:buNone/>
            </a:pPr>
            <a:r>
              <a:rPr lang="en-US" altLang="en-US" sz="3200" b="1">
                <a:solidFill>
                  <a:srgbClr val="0070C0"/>
                </a:solidFill>
                <a:latin typeface="Arial" panose="020B0604020202020204" pitchFamily="34" charset="0"/>
                <a:cs typeface="Arial" panose="020B0604020202020204" pitchFamily="34" charset="0"/>
              </a:rPr>
              <a:t>PHÂN </a:t>
            </a:r>
            <a:r>
              <a:rPr lang="en-US" altLang="en-US" sz="3200" b="1" dirty="0">
                <a:solidFill>
                  <a:srgbClr val="0070C0"/>
                </a:solidFill>
                <a:latin typeface="Arial" panose="020B0604020202020204" pitchFamily="34" charset="0"/>
                <a:cs typeface="Arial" panose="020B0604020202020204" pitchFamily="34" charset="0"/>
              </a:rPr>
              <a:t>TÍCH VÀ XỬ LÝ DỮ LIỆU</a:t>
            </a:r>
          </a:p>
        </p:txBody>
      </p:sp>
    </p:spTree>
    <p:extLst>
      <p:ext uri="{BB962C8B-B14F-4D97-AF65-F5344CB8AC3E}">
        <p14:creationId xmlns:p14="http://schemas.microsoft.com/office/powerpoint/2010/main" val="939026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xit" presetSubtype="4" fill="hold" grpId="1" nodeType="clickEffect">
                                  <p:stCondLst>
                                    <p:cond delay="0"/>
                                  </p:stCondLst>
                                  <p:childTnLst>
                                    <p:animEffect transition="out" filter="wipe(down)">
                                      <p:cBhvr>
                                        <p:cTn id="10" dur="500"/>
                                        <p:tgtEl>
                                          <p:spTgt spid="6"/>
                                        </p:tgtEl>
                                      </p:cBhvr>
                                    </p:animEffect>
                                    <p:set>
                                      <p:cBhvr>
                                        <p:cTn id="11" dur="1" fill="hold">
                                          <p:stCondLst>
                                            <p:cond delay="499"/>
                                          </p:stCondLst>
                                        </p:cTn>
                                        <p:tgtEl>
                                          <p:spTgt spid="6"/>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animBg="1"/>
      <p:bldP spid="6"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3.0.0"/>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ags/tag3.xml><?xml version="1.0" encoding="utf-8"?>
<p:tagLst xmlns:a="http://schemas.openxmlformats.org/drawingml/2006/main" xmlns:r="http://schemas.openxmlformats.org/officeDocument/2006/relationships" xmlns:p="http://schemas.openxmlformats.org/presentationml/2006/main">
  <p:tag name="PA" val="v3.0.0"/>
</p:tagLst>
</file>

<file path=ppt/tags/tag4.xml><?xml version="1.0" encoding="utf-8"?>
<p:tagLst xmlns:a="http://schemas.openxmlformats.org/drawingml/2006/main" xmlns:r="http://schemas.openxmlformats.org/officeDocument/2006/relationships" xmlns:p="http://schemas.openxmlformats.org/presentationml/2006/main">
  <p:tag name="PA" val="v3.0.0"/>
</p:tagLst>
</file>

<file path=ppt/tags/tag5.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3787325_Lab safety_AAS_v3" id="{898BC5E2-691B-4B41-A97D-F35AD4FFF20D}" vid="{295F60D3-032D-43CA-A300-E4752067AD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0096A91-93C8-4C7A-BF68-944591874A6D}">
  <ds:schemaRefs>
    <ds:schemaRef ds:uri="http://schemas.openxmlformats.org/package/2006/metadata/core-properties"/>
    <ds:schemaRef ds:uri="16c05727-aa75-4e4a-9b5f-8a80a1165891"/>
    <ds:schemaRef ds:uri="http://www.w3.org/XML/1998/namespace"/>
    <ds:schemaRef ds:uri="http://purl.org/dc/terms/"/>
    <ds:schemaRef ds:uri="http://schemas.microsoft.com/office/2006/documentManagement/types"/>
    <ds:schemaRef ds:uri="http://purl.org/dc/dcmitype/"/>
    <ds:schemaRef ds:uri="http://purl.org/dc/elements/1.1/"/>
    <ds:schemaRef ds:uri="http://schemas.microsoft.com/office/infopath/2007/PartnerControls"/>
    <ds:schemaRef ds:uri="71af3243-3dd4-4a8d-8c0d-dd76da1f02a5"/>
    <ds:schemaRef ds:uri="http://schemas.microsoft.com/office/2006/metadata/properties"/>
  </ds:schemaRefs>
</ds:datastoreItem>
</file>

<file path=customXml/itemProps2.xml><?xml version="1.0" encoding="utf-8"?>
<ds:datastoreItem xmlns:ds="http://schemas.openxmlformats.org/officeDocument/2006/customXml" ds:itemID="{19E59094-1E6F-42D5-A62B-D0344AFFFA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04BA817-A03C-4EA3-86C4-6E42BD37F5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Lab safety</Template>
  <TotalTime>598</TotalTime>
  <Words>2094</Words>
  <Application>Microsoft Office PowerPoint</Application>
  <PresentationFormat>Widescreen</PresentationFormat>
  <Paragraphs>437</Paragraphs>
  <Slides>27</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4" baseType="lpstr">
      <vt:lpstr>Arial</vt:lpstr>
      <vt:lpstr>Calibri</vt:lpstr>
      <vt:lpstr>Calibri Light</vt:lpstr>
      <vt:lpstr>Tahoma</vt:lpstr>
      <vt:lpstr>Times New Roman</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Remember… Safety First!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Safety</dc:title>
  <dc:creator>Lê Hải</dc:creator>
  <cp:lastModifiedBy>lantrang2412@gmail.com</cp:lastModifiedBy>
  <cp:revision>25</cp:revision>
  <dcterms:created xsi:type="dcterms:W3CDTF">2021-06-07T13:44:30Z</dcterms:created>
  <dcterms:modified xsi:type="dcterms:W3CDTF">2024-01-28T15:13:42Z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