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363" r:id="rId2"/>
    <p:sldId id="259" r:id="rId3"/>
    <p:sldId id="258" r:id="rId4"/>
    <p:sldId id="260" r:id="rId5"/>
    <p:sldId id="374" r:id="rId6"/>
    <p:sldId id="262" r:id="rId7"/>
    <p:sldId id="375" r:id="rId8"/>
    <p:sldId id="371" r:id="rId9"/>
    <p:sldId id="373" r:id="rId10"/>
    <p:sldId id="376" r:id="rId11"/>
    <p:sldId id="377" r:id="rId12"/>
    <p:sldId id="357" r:id="rId13"/>
    <p:sldId id="378" r:id="rId14"/>
    <p:sldId id="379" r:id="rId15"/>
    <p:sldId id="385" r:id="rId16"/>
    <p:sldId id="386" r:id="rId17"/>
    <p:sldId id="387" r:id="rId18"/>
    <p:sldId id="388" r:id="rId19"/>
    <p:sldId id="403" r:id="rId20"/>
    <p:sldId id="393" r:id="rId21"/>
    <p:sldId id="395" r:id="rId22"/>
    <p:sldId id="396" r:id="rId23"/>
    <p:sldId id="394" r:id="rId24"/>
    <p:sldId id="397" r:id="rId25"/>
    <p:sldId id="398" r:id="rId26"/>
    <p:sldId id="402" r:id="rId27"/>
    <p:sldId id="293" r:id="rId28"/>
  </p:sldIdLst>
  <p:sldSz cx="12192000" cy="6858000"/>
  <p:notesSz cx="6858000" cy="9144000"/>
  <p:embeddedFontLst>
    <p:embeddedFont>
      <p:font typeface="微软雅黑" panose="020B0503020204020204" pitchFamily="34" charset="-122"/>
      <p:regular r:id="rId30"/>
      <p:bold r:id="rId31"/>
    </p:embeddedFont>
    <p:embeddedFont>
      <p:font typeface="Times" panose="02020603050405020304" pitchFamily="18" charset="0"/>
      <p:regular r:id="rId32"/>
      <p:bold r:id="rId33"/>
      <p:italic r:id="rId34"/>
      <p:boldItalic r:id="rId35"/>
    </p:embeddedFont>
    <p:embeddedFont>
      <p:font typeface="宋体" panose="02010600030101010101" pitchFamily="2" charset="-122"/>
      <p:regular r:id="rId36"/>
    </p:embeddedFont>
    <p:embeddedFont>
      <p:font typeface="Elephant Pro" panose="020B0604020202020204" charset="0"/>
      <p:regular r:id="rId37"/>
      <p:italic r:id="rId38"/>
    </p:embeddedFont>
    <p:embeddedFont>
      <p:font typeface="Arial Unicode MS" panose="020B0604020202020204" charset="-128"/>
      <p:regular r:id="rId39"/>
    </p:embeddedFont>
    <p:embeddedFont>
      <p:font typeface=".VnTime" panose="020B0604020202020204" charset="0"/>
      <p:regular r:id="rId40"/>
      <p:bold r:id="rId41"/>
      <p:italic r:id="rId42"/>
      <p:boldItalic r:id="rId43"/>
    </p:embeddedFont>
    <p:embeddedFont>
      <p:font typeface="Tahoma" panose="020B0604030504040204" pitchFamily="34" charset="0"/>
      <p:regular r:id="rId44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E4A30"/>
    <a:srgbClr val="244A66"/>
    <a:srgbClr val="F7E3AD"/>
    <a:srgbClr val="CCD1DC"/>
    <a:srgbClr val="F29A5B"/>
    <a:srgbClr val="A6C0A4"/>
    <a:srgbClr val="9AA4C1"/>
    <a:srgbClr val="C8D85B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5768" autoAdjust="0"/>
  </p:normalViewPr>
  <p:slideViewPr>
    <p:cSldViewPr snapToGrid="0" showGuides="1">
      <p:cViewPr varScale="1">
        <p:scale>
          <a:sx n="39" d="100"/>
          <a:sy n="39" d="100"/>
        </p:scale>
        <p:origin x="44" y="912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0227-9102-458A-BB7E-A51E508A02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19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-1" r="2801" b="10600"/>
          <a:stretch>
            <a:fillRect/>
          </a:stretch>
        </p:blipFill>
        <p:spPr>
          <a:xfrm rot="19622740">
            <a:off x="8200525" y="4771014"/>
            <a:ext cx="4705524" cy="2910127"/>
          </a:xfrm>
          <a:custGeom>
            <a:avLst/>
            <a:gdLst>
              <a:gd name="connsiteX0" fmla="*/ 4743355 w 6628787"/>
              <a:gd name="connsiteY0" fmla="*/ 0 h 4099567"/>
              <a:gd name="connsiteX1" fmla="*/ 6628787 w 6628787"/>
              <a:gd name="connsiteY1" fmla="*/ 1222278 h 4099567"/>
              <a:gd name="connsiteX2" fmla="*/ 4763512 w 6628787"/>
              <a:gd name="connsiteY2" fmla="*/ 4099567 h 4099567"/>
              <a:gd name="connsiteX3" fmla="*/ 0 w 6628787"/>
              <a:gd name="connsiteY3" fmla="*/ 1011501 h 4099567"/>
              <a:gd name="connsiteX4" fmla="*/ 655731 w 6628787"/>
              <a:gd name="connsiteY4" fmla="*/ 0 h 409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8787" h="4099567">
                <a:moveTo>
                  <a:pt x="4743355" y="0"/>
                </a:moveTo>
                <a:lnTo>
                  <a:pt x="6628787" y="1222278"/>
                </a:lnTo>
                <a:lnTo>
                  <a:pt x="4763512" y="4099567"/>
                </a:lnTo>
                <a:lnTo>
                  <a:pt x="0" y="1011501"/>
                </a:lnTo>
                <a:lnTo>
                  <a:pt x="655731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t="60114" r="42924" b="4711"/>
          <a:stretch>
            <a:fillRect/>
          </a:stretch>
        </p:blipFill>
        <p:spPr>
          <a:xfrm>
            <a:off x="0" y="0"/>
            <a:ext cx="39433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4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0.png"/><Relationship Id="rId7" Type="http://schemas.openxmlformats.org/officeDocument/2006/relationships/slide" Target="slide3.xml"/><Relationship Id="rId12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slide" Target="slide6.xml"/><Relationship Id="rId4" Type="http://schemas.microsoft.com/office/2007/relationships/hdphoto" Target="../media/hdphoto2.wdp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màu cam - Phụ Kiện MacBook Chính Hãng">
            <a:extLst>
              <a:ext uri="{FF2B5EF4-FFF2-40B4-BE49-F238E27FC236}">
                <a16:creationId xmlns:a16="http://schemas.microsoft.com/office/drawing/2014/main" id="{F081AD8A-A715-B447-B4A7-9F13A655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ecal trang trí kính cao cấp mẫu chân hoa cỏ dại trắng - hoa cỏ cao 20cm |  Shopee Việt Nam">
            <a:extLst>
              <a:ext uri="{FF2B5EF4-FFF2-40B4-BE49-F238E27FC236}">
                <a16:creationId xmlns:a16="http://schemas.microsoft.com/office/drawing/2014/main" id="{E84B37B8-1100-7E47-9D5A-F1BA79508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1"/>
          <a:stretch/>
        </p:blipFill>
        <p:spPr bwMode="auto">
          <a:xfrm>
            <a:off x="0" y="4328160"/>
            <a:ext cx="12192000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8C60A2-0069-6348-B811-D85FB5782195}"/>
              </a:ext>
            </a:extLst>
          </p:cNvPr>
          <p:cNvSpPr txBox="1"/>
          <p:nvPr/>
        </p:nvSpPr>
        <p:spPr>
          <a:xfrm>
            <a:off x="4042811" y="117365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accent1">
                    <a:lumMod val="50000"/>
                  </a:schemeClr>
                </a:solidFill>
                <a:latin typeface="Elephant Pro" pitchFamily="2" charset="0"/>
                <a:cs typeface="Aharoni" panose="02010803020104030203" pitchFamily="2" charset="-79"/>
              </a:rPr>
              <a:t>Trường THCS Long Biên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A3C4BE8-FB26-DF4A-9CAD-145AB6BF6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1" b="96204" l="133" r="99335">
                        <a14:foregroundMark x1="11259" y1="15737" x2="84327" y2="87234"/>
                        <a14:foregroundMark x1="2527" y1="19792" x2="4122" y2="55354"/>
                        <a14:foregroundMark x1="4122" y1="55354" x2="13342" y2="76055"/>
                        <a14:foregroundMark x1="13342" y1="76055" x2="26995" y2="88254"/>
                        <a14:foregroundMark x1="26995" y1="88254" x2="54920" y2="93608"/>
                        <a14:foregroundMark x1="54920" y1="93608" x2="95922" y2="75827"/>
                        <a14:foregroundMark x1="95922" y1="75827" x2="87943" y2="8858"/>
                        <a14:foregroundMark x1="87943" y1="8858" x2="63652" y2="3634"/>
                        <a14:foregroundMark x1="63652" y1="3634" x2="19858" y2="8274"/>
                        <a14:foregroundMark x1="19858" y1="8274" x2="133" y2="17359"/>
                        <a14:foregroundMark x1="133" y1="17359" x2="1729" y2="22713"/>
                        <a14:foregroundMark x1="26330" y1="7008" x2="81605" y2="12946"/>
                        <a14:foregroundMark x1="81605" y1="12946" x2="96232" y2="19208"/>
                        <a14:foregroundMark x1="17598" y1="14568" x2="60505" y2="26184"/>
                        <a14:foregroundMark x1="4920" y1="20376" x2="39849" y2="63952"/>
                        <a14:foregroundMark x1="49379" y1="25600" x2="92243" y2="43024"/>
                        <a14:foregroundMark x1="34309" y1="37800" x2="97030" y2="48864"/>
                        <a14:foregroundMark x1="41356" y1="92764" x2="57447" y2="92083"/>
                        <a14:foregroundMark x1="32535" y1="80337" x2="67819" y2="80565"/>
                        <a14:foregroundMark x1="52394" y1="81473" x2="75399" y2="81700"/>
                        <a14:foregroundMark x1="13652" y1="62103" x2="83910" y2="67651"/>
                        <a14:foregroundMark x1="16800" y1="65088" x2="57447" y2="74562"/>
                        <a14:foregroundMark x1="11746" y1="14828" x2="29078" y2="23913"/>
                        <a14:foregroundMark x1="29078" y1="23913" x2="29078" y2="24043"/>
                        <a14:foregroundMark x1="39140" y1="27287" x2="70346" y2="59799"/>
                        <a14:foregroundMark x1="13298" y1="38125" x2="41046" y2="38352"/>
                        <a14:foregroundMark x1="18041" y1="45944" x2="50177" y2="46171"/>
                        <a14:foregroundMark x1="58688" y1="44354" x2="79477" y2="52174"/>
                        <a14:foregroundMark x1="81073" y1="20831" x2="88918" y2="35107"/>
                        <a14:foregroundMark x1="36613" y1="23816" x2="56782" y2="36275"/>
                        <a14:foregroundMark x1="11436" y1="12297" x2="33156" y2="27515"/>
                        <a14:foregroundMark x1="7668" y1="17586" x2="32535" y2="34653"/>
                        <a14:foregroundMark x1="7668" y1="23589" x2="35372" y2="23816"/>
                        <a14:foregroundMark x1="7004" y1="20831" x2="27704" y2="27644"/>
                        <a14:foregroundMark x1="27704" y1="27644" x2="28147" y2="28196"/>
                        <a14:foregroundMark x1="7004" y1="24043" x2="21188" y2="29818"/>
                        <a14:foregroundMark x1="22784" y1="8144" x2="43573" y2="4802"/>
                        <a14:foregroundMark x1="43573" y1="4802" x2="96809" y2="9507"/>
                        <a14:foregroundMark x1="40115" y1="4672" x2="58378" y2="5581"/>
                        <a14:foregroundMark x1="47340" y1="14828" x2="65913" y2="27515"/>
                        <a14:foregroundMark x1="31605" y1="68332" x2="57092" y2="72485"/>
                        <a14:foregroundMark x1="67199" y1="61194" x2="78236" y2="66029"/>
                        <a14:foregroundMark x1="45124" y1="66483" x2="53945" y2="70409"/>
                        <a14:foregroundMark x1="80762" y1="86535" x2="60505" y2="92829"/>
                        <a14:foregroundMark x1="60505" y1="92829" x2="38918" y2="94030"/>
                        <a14:foregroundMark x1="38918" y1="94030" x2="18750" y2="87378"/>
                        <a14:foregroundMark x1="18750" y1="87378" x2="2438" y2="75341"/>
                        <a14:foregroundMark x1="2438" y1="75341" x2="1020" y2="22842"/>
                        <a14:foregroundMark x1="1020" y1="22842" x2="2926" y2="36729"/>
                        <a14:foregroundMark x1="1330" y1="17132" x2="18307" y2="7884"/>
                        <a14:foregroundMark x1="18307" y1="7884" x2="19326" y2="7884"/>
                        <a14:foregroundMark x1="39805" y1="4445" x2="60284" y2="5127"/>
                        <a14:foregroundMark x1="41046" y1="4445" x2="43573" y2="3991"/>
                        <a14:foregroundMark x1="45434" y1="96236" x2="62145" y2="93251"/>
                        <a14:foregroundMark x1="82314" y1="85626" x2="97651" y2="75049"/>
                        <a14:foregroundMark x1="97651" y1="75049" x2="98715" y2="71772"/>
                        <a14:foregroundMark x1="97739" y1="71544" x2="96498" y2="22745"/>
                        <a14:foregroundMark x1="96498" y1="22745" x2="99335" y2="38579"/>
                        <a14:foregroundMark x1="99335" y1="38579" x2="98271" y2="21609"/>
                        <a14:foregroundMark x1="98271" y1="21609" x2="96809" y2="18754"/>
                        <a14:foregroundMark x1="98050" y1="36502" x2="98138" y2="68202"/>
                        <a14:foregroundMark x1="98138" y1="68202" x2="97385" y2="49838"/>
                        <a14:foregroundMark x1="97385" y1="49838" x2="98005" y2="65185"/>
                        <a14:foregroundMark x1="98005" y1="65185" x2="97739" y2="50324"/>
                        <a14:backgroundMark x1="87367" y1="92537" x2="89583" y2="93251"/>
                        <a14:backgroundMark x1="89894" y1="92992" x2="85151" y2="87476"/>
                        <a14:backgroundMark x1="85683" y1="89714" x2="87411" y2="90428"/>
                        <a14:backgroundMark x1="86835" y1="89844" x2="85106" y2="86762"/>
                        <a14:backgroundMark x1="85904" y1="90266" x2="87234" y2="87184"/>
                        <a14:backgroundMark x1="82048" y1="90980" x2="87633" y2="86762"/>
                        <a14:backgroundMark x1="82447" y1="89714" x2="86835" y2="87346"/>
                        <a14:backgroundMark x1="84353" y1="88449" x2="86259" y2="89585"/>
                        <a14:backgroundMark x1="87411" y1="90428" x2="84530" y2="876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6888" y="676184"/>
            <a:ext cx="518223" cy="707887"/>
          </a:xfrm>
          <a:prstGeom prst="trapezoid">
            <a:avLst>
              <a:gd name="adj" fmla="val 0"/>
            </a:avLst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4A29B1-193C-B54E-BDE3-13CCCD728F3F}"/>
              </a:ext>
            </a:extLst>
          </p:cNvPr>
          <p:cNvSpPr txBox="1"/>
          <p:nvPr/>
        </p:nvSpPr>
        <p:spPr>
          <a:xfrm>
            <a:off x="3821597" y="1698843"/>
            <a:ext cx="4267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Elephant Pro" pitchFamily="2" charset="0"/>
              </a:rPr>
              <a:t>CHUYÊN ĐỀ</a:t>
            </a:r>
            <a:endParaRPr sz="4800" b="1" dirty="0">
              <a:solidFill>
                <a:srgbClr val="FF0000"/>
              </a:solidFill>
              <a:latin typeface="Elephant Pr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85AA7F-19C8-A241-B9F9-655AF2543421}"/>
              </a:ext>
            </a:extLst>
          </p:cNvPr>
          <p:cNvSpPr txBox="1"/>
          <p:nvPr/>
        </p:nvSpPr>
        <p:spPr>
          <a:xfrm>
            <a:off x="414528" y="2783532"/>
            <a:ext cx="11387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244A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RÈN KĨ NĂNG LÀM DẠNG BÀI </a:t>
            </a:r>
          </a:p>
          <a:p>
            <a:pPr algn="ctr"/>
            <a:r>
              <a:rPr lang="en-US" altLang="zh-CN" sz="4400" b="1" dirty="0">
                <a:solidFill>
                  <a:srgbClr val="244A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 – HIỂU VĂN BẢN TRUYỆN HIỆN ĐẠI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B46EBE-5C3E-3E44-A04A-A695003C68EB}"/>
              </a:ext>
            </a:extLst>
          </p:cNvPr>
          <p:cNvSpPr txBox="1"/>
          <p:nvPr/>
        </p:nvSpPr>
        <p:spPr>
          <a:xfrm>
            <a:off x="2729703" y="4676357"/>
            <a:ext cx="6756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dirty="0"/>
              <a:t>- GIÁO VIÊN GIẢNG DẠY: TÔ THỊ KIM THOA - 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28924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ề thi vào lớp 10 môn Văn TP Hà Nội năm 2014 và đáp án">
            <a:extLst>
              <a:ext uri="{FF2B5EF4-FFF2-40B4-BE49-F238E27FC236}">
                <a16:creationId xmlns:a16="http://schemas.microsoft.com/office/drawing/2014/main" id="{FC2100A7-EB01-7342-A432-CE5D45E87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8" y="232228"/>
            <a:ext cx="4898756" cy="6393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33570-8154-C044-92DC-D07C5BA3595C}"/>
              </a:ext>
            </a:extLst>
          </p:cNvPr>
          <p:cNvSpPr txBox="1"/>
          <p:nvPr/>
        </p:nvSpPr>
        <p:spPr>
          <a:xfrm>
            <a:off x="6257586" y="574371"/>
            <a:ext cx="5611884" cy="570925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Phần I</a:t>
            </a:r>
          </a:p>
          <a:p>
            <a:pPr algn="just">
              <a:spcAft>
                <a:spcPts val="600"/>
              </a:spcAft>
            </a:pPr>
            <a:r>
              <a:rPr lang="pt-BR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Câu 1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: “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Chiếc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lược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ngà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”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được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viết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vào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năm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nào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Ghi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lại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mang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màu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sắc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Nam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Bộ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trong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đoạn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trích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pt-BR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.VnTime" panose="020B7200000000000000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Câu</a:t>
            </a:r>
            <a:r>
              <a:rPr lang="pt-BR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2: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Những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biểu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hiện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của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nhân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vật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bé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Thu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ở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trên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nói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lên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thái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độ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gì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và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qua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đó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bộc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lộ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tình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cảm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như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thế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nào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đối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với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nhân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vật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ông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Sáu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Lời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kể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được</a:t>
            </a:r>
            <a:r>
              <a:rPr lang="pt-B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in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nghiêng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trong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đoạn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trích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trên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giúp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em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nhận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biết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mục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đích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nói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ở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câu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văn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có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hình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thức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nghi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vấn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sau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đó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là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gì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</a:t>
            </a:r>
          </a:p>
          <a:p>
            <a:pPr algn="just">
              <a:spcAft>
                <a:spcPts val="600"/>
              </a:spcAft>
            </a:pPr>
            <a:endParaRPr lang="pt-B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.VnTime" panose="020B7200000000000000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Câu</a:t>
            </a: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4: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Kể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tên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một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tác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phẩm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khác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ở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chương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trình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Ngữ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văn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9,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trong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đó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có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nhân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vật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người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cha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vì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chiến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tranh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xa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cách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,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khi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trở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về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,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đứa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con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trai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cũng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hoài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nghi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,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xa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lánh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.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cảnh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ngộ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của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người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cha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trong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2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tác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phẩm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, em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có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suy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ngẫm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gì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(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không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quá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5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dòng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)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về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chiến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tranh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</a:t>
            </a:r>
            <a:endParaRPr lang="en-US" sz="20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032F05-B384-904A-9D24-D40394F88AF9}"/>
              </a:ext>
            </a:extLst>
          </p:cNvPr>
          <p:cNvSpPr/>
          <p:nvPr/>
        </p:nvSpPr>
        <p:spPr>
          <a:xfrm>
            <a:off x="949124" y="2534856"/>
            <a:ext cx="4718890" cy="671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FE580-FE97-0A4E-A08E-FE38B4CA71C6}"/>
              </a:ext>
            </a:extLst>
          </p:cNvPr>
          <p:cNvSpPr/>
          <p:nvPr/>
        </p:nvSpPr>
        <p:spPr>
          <a:xfrm>
            <a:off x="949124" y="3651813"/>
            <a:ext cx="4718890" cy="468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09C2E37-E7ED-0A44-A925-98BD8AD5D01A}"/>
              </a:ext>
            </a:extLst>
          </p:cNvPr>
          <p:cNvSpPr/>
          <p:nvPr/>
        </p:nvSpPr>
        <p:spPr>
          <a:xfrm>
            <a:off x="5845494" y="2833201"/>
            <a:ext cx="266400" cy="180000"/>
          </a:xfrm>
          <a:prstGeom prst="rightArrow">
            <a:avLst/>
          </a:prstGeom>
          <a:solidFill>
            <a:schemeClr val="accent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7">
            <a:extLst>
              <a:ext uri="{FF2B5EF4-FFF2-40B4-BE49-F238E27FC236}">
                <a16:creationId xmlns:a16="http://schemas.microsoft.com/office/drawing/2014/main" id="{C9C995B8-A2EC-804A-AC44-E786414D0310}"/>
              </a:ext>
            </a:extLst>
          </p:cNvPr>
          <p:cNvSpPr/>
          <p:nvPr/>
        </p:nvSpPr>
        <p:spPr>
          <a:xfrm>
            <a:off x="5855049" y="3796200"/>
            <a:ext cx="266400" cy="180000"/>
          </a:xfrm>
          <a:prstGeom prst="rightArrow">
            <a:avLst/>
          </a:prstGeom>
          <a:solidFill>
            <a:schemeClr val="accent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689B9-5235-5D42-8BBC-9BF4D0339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02" y="138545"/>
            <a:ext cx="4513731" cy="6580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43492-65BF-B54B-AB4D-EECD1AF4B38E}"/>
              </a:ext>
            </a:extLst>
          </p:cNvPr>
          <p:cNvSpPr txBox="1"/>
          <p:nvPr/>
        </p:nvSpPr>
        <p:spPr>
          <a:xfrm>
            <a:off x="5370081" y="989870"/>
            <a:ext cx="6476778" cy="487825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Phần I</a:t>
            </a:r>
          </a:p>
          <a:p>
            <a:pPr algn="just">
              <a:spcAft>
                <a:spcPts val="600"/>
              </a:spcAft>
            </a:pPr>
            <a:r>
              <a:rPr lang="pt-BR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Câu 1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: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Đoạn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văn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trên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được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trích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truyện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ngắn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nào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Của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ai?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Nêu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hoàn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cảnh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của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truyện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ngắn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này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(1 </a:t>
            </a:r>
            <a:r>
              <a:rPr lang="pt-BR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điểm</a:t>
            </a:r>
            <a:r>
              <a:rPr lang="pt-BR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)</a:t>
            </a:r>
          </a:p>
          <a:p>
            <a:pPr algn="just">
              <a:spcAft>
                <a:spcPts val="600"/>
              </a:spcAft>
            </a:pPr>
            <a:endParaRPr lang="pt-BR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.VnTime" panose="020B7200000000000000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Câu</a:t>
            </a:r>
            <a:r>
              <a:rPr lang="pt-BR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2: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Dòng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cảm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xúc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,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suy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nghĩ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của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nhân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vật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ông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lão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được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thể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hiện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qua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việc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nhắc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lại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các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,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cụm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nào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trong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đoạn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trích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Trong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dòng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cảm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xúc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,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suy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nghĩ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ấy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có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những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kỉ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niệm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nào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của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ông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với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làng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kháng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chiến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 </a:t>
            </a:r>
            <a:r>
              <a:rPr lang="pt-BR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(1 </a:t>
            </a:r>
            <a:r>
              <a:rPr lang="pt-BR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điểm</a:t>
            </a:r>
            <a:r>
              <a:rPr lang="pt-BR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)</a:t>
            </a:r>
          </a:p>
          <a:p>
            <a:pPr algn="just">
              <a:spcAft>
                <a:spcPts val="600"/>
              </a:spcAft>
            </a:pPr>
            <a:endParaRPr lang="pt-BR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.VnTime" panose="020B7200000000000000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Câu</a:t>
            </a:r>
            <a:r>
              <a:rPr lang="pt-BR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3: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Xét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về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mục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đích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nói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,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câu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văn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“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Không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biết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cái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chòi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gác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ở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đầu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làng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đã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dựng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xong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chưa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?”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thuộc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kiểu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câu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gì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Vì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sao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nỗi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trăn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trở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của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ông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lão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trong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câu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văn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đó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lại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là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một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biểu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hiện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của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tình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cảm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công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dân</a:t>
            </a:r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 </a:t>
            </a:r>
            <a:r>
              <a:rPr lang="pt-BR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(1 </a:t>
            </a:r>
            <a:r>
              <a:rPr lang="pt-BR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điểm</a:t>
            </a:r>
            <a:r>
              <a:rPr lang="pt-BR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)</a:t>
            </a:r>
            <a:endParaRPr lang="en-US" sz="2200" b="1" i="1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090889-E6F9-8D46-96C0-B95C4934B717}"/>
              </a:ext>
            </a:extLst>
          </p:cNvPr>
          <p:cNvSpPr/>
          <p:nvPr/>
        </p:nvSpPr>
        <p:spPr>
          <a:xfrm>
            <a:off x="578002" y="4538468"/>
            <a:ext cx="4513731" cy="1055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09024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C3DF52-F81D-1745-828F-13FC2C23615A}"/>
              </a:ext>
            </a:extLst>
          </p:cNvPr>
          <p:cNvSpPr txBox="1"/>
          <p:nvPr/>
        </p:nvSpPr>
        <p:spPr>
          <a:xfrm>
            <a:off x="1906595" y="453820"/>
            <a:ext cx="9973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SỐ 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DẠNG BÀI ĐỌC – HIỂU PHẦN TRUYỆN</a:t>
            </a:r>
            <a:endParaRPr lang="en-VN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6C0A92-7A37-C949-9A17-B8786ED61C49}"/>
              </a:ext>
            </a:extLst>
          </p:cNvPr>
          <p:cNvSpPr/>
          <p:nvPr/>
        </p:nvSpPr>
        <p:spPr>
          <a:xfrm>
            <a:off x="942515" y="1360309"/>
            <a:ext cx="3065524" cy="5410200"/>
          </a:xfrm>
          <a:prstGeom prst="roundRect">
            <a:avLst/>
          </a:prstGeom>
          <a:solidFill>
            <a:srgbClr val="96CAFF">
              <a:alpha val="49020"/>
            </a:srgb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B9FED08-973E-0744-A5F1-38F234811018}"/>
              </a:ext>
            </a:extLst>
          </p:cNvPr>
          <p:cNvSpPr/>
          <p:nvPr/>
        </p:nvSpPr>
        <p:spPr>
          <a:xfrm>
            <a:off x="4872521" y="1360309"/>
            <a:ext cx="3065524" cy="5301916"/>
          </a:xfrm>
          <a:prstGeom prst="roundRect">
            <a:avLst/>
          </a:prstGeom>
          <a:solidFill>
            <a:srgbClr val="96CAFF">
              <a:alpha val="49020"/>
            </a:srgb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A19E46-B869-B941-A885-25F07F117293}"/>
              </a:ext>
            </a:extLst>
          </p:cNvPr>
          <p:cNvSpPr/>
          <p:nvPr/>
        </p:nvSpPr>
        <p:spPr>
          <a:xfrm>
            <a:off x="8505205" y="1360308"/>
            <a:ext cx="3064042" cy="5410200"/>
          </a:xfrm>
          <a:prstGeom prst="roundRect">
            <a:avLst/>
          </a:prstGeom>
          <a:solidFill>
            <a:srgbClr val="96CAFF">
              <a:alpha val="49020"/>
            </a:srgb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151BB-A88D-004B-88EB-CA3344975CCF}"/>
              </a:ext>
            </a:extLst>
          </p:cNvPr>
          <p:cNvSpPr txBox="1"/>
          <p:nvPr/>
        </p:nvSpPr>
        <p:spPr>
          <a:xfrm>
            <a:off x="1402508" y="1390363"/>
            <a:ext cx="2165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DIỆN</a:t>
            </a:r>
            <a:endParaRPr lang="en-VN" sz="3200" b="1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909E45-BA70-2E42-A79C-193B2B7B768E}"/>
              </a:ext>
            </a:extLst>
          </p:cNvPr>
          <p:cNvSpPr txBox="1"/>
          <p:nvPr/>
        </p:nvSpPr>
        <p:spPr>
          <a:xfrm>
            <a:off x="5252543" y="1390363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 HIỂU</a:t>
            </a:r>
            <a:endParaRPr lang="en-VN" sz="3200" b="1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13B07-DED9-FB4B-B257-29116A4BF78D}"/>
              </a:ext>
            </a:extLst>
          </p:cNvPr>
          <p:cNvSpPr txBox="1"/>
          <p:nvPr/>
        </p:nvSpPr>
        <p:spPr>
          <a:xfrm>
            <a:off x="9020886" y="1392517"/>
            <a:ext cx="2075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lang="en-VN" sz="3200" b="1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9">
            <a:extLst>
              <a:ext uri="{FF2B5EF4-FFF2-40B4-BE49-F238E27FC236}">
                <a16:creationId xmlns:a16="http://schemas.microsoft.com/office/drawing/2014/main" id="{FCCDFD70-2786-4608-AF98-469619959293}"/>
              </a:ext>
            </a:extLst>
          </p:cNvPr>
          <p:cNvSpPr txBox="1"/>
          <p:nvPr/>
        </p:nvSpPr>
        <p:spPr>
          <a:xfrm>
            <a:off x="1094449" y="1975138"/>
            <a:ext cx="30640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Tên văn bản.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Tác giả. 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Hoàn cảnh.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Ngôi kể.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Nhân vật.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Gọi tên biện pháp tu từ.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Nhận diện kiểu câu, thành phần câu, từ…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2521" y="1959896"/>
            <a:ext cx="31472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 Ý nghĩa nhan đề.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Nêu tác dụng của biện pháp tu từ.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Ý nghĩa của chi tiết, hình ảnh.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Đánh giá về nhân vật.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Lí giải về các sự việc trong truyện…</a:t>
            </a:r>
            <a:endParaRPr lang="en-US" sz="2800" dirty="0"/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C6C50F20-0C29-48AC-95D8-80DC47623E9E}"/>
              </a:ext>
            </a:extLst>
          </p:cNvPr>
          <p:cNvSpPr txBox="1"/>
          <p:nvPr/>
        </p:nvSpPr>
        <p:spPr>
          <a:xfrm>
            <a:off x="8884240" y="2175894"/>
            <a:ext cx="24768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So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sánh, liên hệ về đề tài, ngôi kể, biện pháp tu từ…trong văn bản hoặc với các văn bản khác.</a:t>
            </a:r>
          </a:p>
        </p:txBody>
      </p:sp>
    </p:spTree>
    <p:extLst>
      <p:ext uri="{BB962C8B-B14F-4D97-AF65-F5344CB8AC3E}">
        <p14:creationId xmlns:p14="http://schemas.microsoft.com/office/powerpoint/2010/main" val="3664815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1257B8A1-2554-0B4A-A8FC-F93139683F38}"/>
              </a:ext>
            </a:extLst>
          </p:cNvPr>
          <p:cNvSpPr txBox="1"/>
          <p:nvPr/>
        </p:nvSpPr>
        <p:spPr>
          <a:xfrm>
            <a:off x="2552845" y="492747"/>
            <a:ext cx="6896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 BƯỚC LÀM BÀI</a:t>
            </a:r>
          </a:p>
        </p:txBody>
      </p:sp>
      <p:pic>
        <p:nvPicPr>
          <p:cNvPr id="41" name="Picture 40" descr="Logo, company name&#10;&#10;Description automatically generated">
            <a:extLst>
              <a:ext uri="{FF2B5EF4-FFF2-40B4-BE49-F238E27FC236}">
                <a16:creationId xmlns:a16="http://schemas.microsoft.com/office/drawing/2014/main" id="{53C681A9-ADC9-2441-A341-E3390CD29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8" y="1227759"/>
            <a:ext cx="6540500" cy="51181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73AA236-B894-CB49-BA9F-ACC0E3DCBA5D}"/>
              </a:ext>
            </a:extLst>
          </p:cNvPr>
          <p:cNvSpPr txBox="1"/>
          <p:nvPr/>
        </p:nvSpPr>
        <p:spPr>
          <a:xfrm>
            <a:off x="3385485" y="1675020"/>
            <a:ext cx="82731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yêu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cầu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bằng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cách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gạch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chân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vào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các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từ</a:t>
            </a:r>
            <a:r>
              <a:rPr lang="en-US" sz="2400" dirty="0">
                <a:latin typeface="+mj-lt"/>
                <a:cs typeface="Times New Roman" pitchFamily="18" charset="0"/>
              </a:rPr>
              <a:t>, </a:t>
            </a:r>
            <a:r>
              <a:rPr lang="en-US" sz="2400" dirty="0" err="1">
                <a:latin typeface="+mj-lt"/>
                <a:cs typeface="Times New Roman" pitchFamily="18" charset="0"/>
              </a:rPr>
              <a:t>cụm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từ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chủ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chốt</a:t>
            </a:r>
            <a:r>
              <a:rPr lang="en-US" sz="24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8F7EB6-F38B-E542-82E3-CE5504A87A95}"/>
              </a:ext>
            </a:extLst>
          </p:cNvPr>
          <p:cNvSpPr txBox="1"/>
          <p:nvPr/>
        </p:nvSpPr>
        <p:spPr>
          <a:xfrm>
            <a:off x="4117039" y="2943618"/>
            <a:ext cx="8117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j-lt"/>
                <a:cs typeface="Times New Roman" pitchFamily="18" charset="0"/>
              </a:rPr>
              <a:t>Xác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định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cần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vận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dụng</a:t>
            </a:r>
            <a:r>
              <a:rPr lang="en-US" sz="2400" dirty="0">
                <a:latin typeface="+mj-lt"/>
                <a:cs typeface="Times New Roman" pitchFamily="18" charset="0"/>
              </a:rPr>
              <a:t>.</a:t>
            </a:r>
            <a:endParaRPr sz="2400" dirty="0"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FD2B57-7185-344C-A60E-693302EC7B06}"/>
              </a:ext>
            </a:extLst>
          </p:cNvPr>
          <p:cNvSpPr txBox="1"/>
          <p:nvPr/>
        </p:nvSpPr>
        <p:spPr>
          <a:xfrm>
            <a:off x="4693023" y="4085660"/>
            <a:ext cx="6965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j-lt"/>
                <a:cs typeface="Times New Roman" pitchFamily="18" charset="0"/>
              </a:rPr>
              <a:t>Trả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lời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theo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từng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ý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bằng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cách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gạch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dòng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  <a:endParaRPr sz="2400" dirty="0"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26C73A9-1890-4D4E-9070-51C0D38D8F56}"/>
              </a:ext>
            </a:extLst>
          </p:cNvPr>
          <p:cNvSpPr txBox="1"/>
          <p:nvPr/>
        </p:nvSpPr>
        <p:spPr>
          <a:xfrm>
            <a:off x="5321861" y="5152290"/>
            <a:ext cx="596022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Kiểm tra, đối chiếu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lại sau khi hoàn thành</a:t>
            </a:r>
            <a:endParaRPr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189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AFEAF6-83A3-1643-971B-3DCE9F8DD0D7}"/>
              </a:ext>
            </a:extLst>
          </p:cNvPr>
          <p:cNvSpPr txBox="1"/>
          <p:nvPr/>
        </p:nvSpPr>
        <p:spPr>
          <a:xfrm>
            <a:off x="291352" y="898786"/>
            <a:ext cx="5670177" cy="538551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“…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khao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khuôn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nhem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nhuốc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quỷ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”…”.                  </a:t>
            </a:r>
            <a:endParaRPr lang="en-V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Lê Minh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Khuê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4F65D-BB11-3F41-B999-5A982387EF20}"/>
              </a:ext>
            </a:extLst>
          </p:cNvPr>
          <p:cNvSpPr txBox="1"/>
          <p:nvPr/>
        </p:nvSpPr>
        <p:spPr>
          <a:xfrm>
            <a:off x="6230472" y="1094544"/>
            <a:ext cx="5576045" cy="4993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(1.5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(1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(1.5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AFEAF6-83A3-1643-971B-3DCE9F8DD0D7}"/>
              </a:ext>
            </a:extLst>
          </p:cNvPr>
          <p:cNvSpPr txBox="1"/>
          <p:nvPr/>
        </p:nvSpPr>
        <p:spPr>
          <a:xfrm>
            <a:off x="291352" y="898786"/>
            <a:ext cx="5670177" cy="538551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“…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khao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khuôn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nhem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nhuốc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quỷ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”…”.                  </a:t>
            </a:r>
            <a:endParaRPr lang="en-V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Lê Minh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Khuê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4F65D-BB11-3F41-B999-5A982387EF20}"/>
              </a:ext>
            </a:extLst>
          </p:cNvPr>
          <p:cNvSpPr txBox="1"/>
          <p:nvPr/>
        </p:nvSpPr>
        <p:spPr>
          <a:xfrm>
            <a:off x="6230472" y="1094544"/>
            <a:ext cx="5576045" cy="4993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(1.5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(1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(1.5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560D6E-FBA3-8747-929E-7D67505A0D9B}"/>
              </a:ext>
            </a:extLst>
          </p:cNvPr>
          <p:cNvCxnSpPr>
            <a:cxnSpLocks/>
          </p:cNvCxnSpPr>
          <p:nvPr/>
        </p:nvCxnSpPr>
        <p:spPr>
          <a:xfrm>
            <a:off x="7247965" y="1963272"/>
            <a:ext cx="860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E14819-6F10-FB4C-B4A1-B2661F0F1311}"/>
              </a:ext>
            </a:extLst>
          </p:cNvPr>
          <p:cNvCxnSpPr>
            <a:cxnSpLocks/>
          </p:cNvCxnSpPr>
          <p:nvPr/>
        </p:nvCxnSpPr>
        <p:spPr>
          <a:xfrm>
            <a:off x="6324291" y="2377472"/>
            <a:ext cx="860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8EE545-EB28-8A48-A868-06060FA766FD}"/>
              </a:ext>
            </a:extLst>
          </p:cNvPr>
          <p:cNvCxnSpPr>
            <a:cxnSpLocks/>
          </p:cNvCxnSpPr>
          <p:nvPr/>
        </p:nvCxnSpPr>
        <p:spPr>
          <a:xfrm>
            <a:off x="9807383" y="3324280"/>
            <a:ext cx="10985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A3EC51-3FA2-D449-A52E-6C718D380936}"/>
              </a:ext>
            </a:extLst>
          </p:cNvPr>
          <p:cNvCxnSpPr>
            <a:cxnSpLocks/>
          </p:cNvCxnSpPr>
          <p:nvPr/>
        </p:nvCxnSpPr>
        <p:spPr>
          <a:xfrm>
            <a:off x="8708873" y="5112975"/>
            <a:ext cx="8188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CD88A7-ACC4-9F41-8BC2-6673AE517445}"/>
              </a:ext>
            </a:extLst>
          </p:cNvPr>
          <p:cNvCxnSpPr>
            <a:cxnSpLocks/>
          </p:cNvCxnSpPr>
          <p:nvPr/>
        </p:nvCxnSpPr>
        <p:spPr>
          <a:xfrm>
            <a:off x="9993086" y="5120550"/>
            <a:ext cx="17308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9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EDFB3-5D31-B040-9C9B-CDA90BD60DB2}"/>
              </a:ext>
            </a:extLst>
          </p:cNvPr>
          <p:cNvSpPr txBox="1"/>
          <p:nvPr/>
        </p:nvSpPr>
        <p:spPr>
          <a:xfrm>
            <a:off x="281726" y="764033"/>
            <a:ext cx="5670177" cy="538551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“…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khao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khuôn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nhem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nhuốc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quỷ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”…”.                  </a:t>
            </a:r>
            <a:endParaRPr lang="en-V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Lê Minh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Khuê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E0189-4BBF-CE41-88F7-E75C77AC033E}"/>
              </a:ext>
            </a:extLst>
          </p:cNvPr>
          <p:cNvSpPr txBox="1"/>
          <p:nvPr/>
        </p:nvSpPr>
        <p:spPr>
          <a:xfrm>
            <a:off x="6230472" y="764033"/>
            <a:ext cx="5576045" cy="55117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(1.5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(1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 chân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 lời dẫn trực tiếp và khởi ngữ. 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5F0F5E-C08A-FA49-BE9C-9CF938CB7DBF}"/>
              </a:ext>
            </a:extLst>
          </p:cNvPr>
          <p:cNvCxnSpPr>
            <a:cxnSpLocks/>
          </p:cNvCxnSpPr>
          <p:nvPr/>
        </p:nvCxnSpPr>
        <p:spPr>
          <a:xfrm>
            <a:off x="7257591" y="1606798"/>
            <a:ext cx="860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A0AB25-5C68-0C41-B04E-B6B1D8E3C798}"/>
              </a:ext>
            </a:extLst>
          </p:cNvPr>
          <p:cNvCxnSpPr>
            <a:cxnSpLocks/>
          </p:cNvCxnSpPr>
          <p:nvPr/>
        </p:nvCxnSpPr>
        <p:spPr>
          <a:xfrm>
            <a:off x="6230472" y="2011373"/>
            <a:ext cx="860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86722E-CF6D-6648-AF83-04AE76EEAE5F}"/>
              </a:ext>
            </a:extLst>
          </p:cNvPr>
          <p:cNvCxnSpPr>
            <a:cxnSpLocks/>
          </p:cNvCxnSpPr>
          <p:nvPr/>
        </p:nvCxnSpPr>
        <p:spPr>
          <a:xfrm>
            <a:off x="9711131" y="2996682"/>
            <a:ext cx="10985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11528" y="269507"/>
            <a:ext cx="114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BÀI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9F1B0D0-E727-174F-90E2-B2F636D8EFB5}"/>
              </a:ext>
            </a:extLst>
          </p:cNvPr>
          <p:cNvSpPr txBox="1"/>
          <p:nvPr/>
        </p:nvSpPr>
        <p:spPr>
          <a:xfrm>
            <a:off x="170634" y="741872"/>
            <a:ext cx="6161340" cy="13134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(1.5 </a:t>
            </a:r>
            <a:r>
              <a:rPr lang="en-US" sz="2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Họ còn được gọi bằng </a:t>
            </a:r>
            <a:r>
              <a:rPr lang="en-US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tên nào khác nữa 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 thực hiện </a:t>
            </a:r>
            <a:r>
              <a:rPr lang="en-US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 vụ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gì</a:t>
            </a:r>
            <a:r>
              <a:rPr lang="en-US" sz="2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4AF923-888B-864E-AF55-22AC48F62635}"/>
              </a:ext>
            </a:extLst>
          </p:cNvPr>
          <p:cNvSpPr txBox="1"/>
          <p:nvPr/>
        </p:nvSpPr>
        <p:spPr>
          <a:xfrm>
            <a:off x="6499123" y="741872"/>
            <a:ext cx="5624051" cy="1649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(1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V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D59D6A-52ED-F243-B445-311CDF83D907}"/>
              </a:ext>
            </a:extLst>
          </p:cNvPr>
          <p:cNvSpPr txBox="1"/>
          <p:nvPr/>
        </p:nvSpPr>
        <p:spPr>
          <a:xfrm>
            <a:off x="170634" y="2127204"/>
            <a:ext cx="6161340" cy="39857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tabLst>
                <a:tab pos="281940" algn="l"/>
              </a:tabLst>
            </a:pP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Thao,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(0.5đ)</a:t>
            </a:r>
            <a:endParaRPr lang="en-VN" sz="23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281940" algn="l"/>
              </a:tabLst>
            </a:pPr>
            <a:r>
              <a:rPr lang="en-US" sz="23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3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3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3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3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3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3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3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3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3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3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3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3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0.25 </a:t>
            </a:r>
            <a:r>
              <a:rPr lang="en-US" sz="23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3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300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281940" algn="l"/>
              </a:tabLst>
            </a:pP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281940" algn="l"/>
              </a:tabLst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(0.25 </a:t>
            </a:r>
            <a:r>
              <a:rPr lang="en-US" sz="23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VN" sz="23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281940" algn="l"/>
              </a:tabLst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quỷ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(0.25 </a:t>
            </a:r>
            <a:r>
              <a:rPr lang="en-US" sz="23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VN" sz="23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281940" algn="l"/>
              </a:tabLst>
            </a:pP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281940" algn="l"/>
              </a:tabLst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Trinh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(0.25đ).</a:t>
            </a:r>
            <a:endParaRPr lang="en-VN" sz="23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281940" algn="l"/>
              </a:tabLst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Khi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(0.25 </a:t>
            </a:r>
            <a:r>
              <a:rPr lang="en-US" sz="23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VN" sz="23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2ABA8A-1696-634E-BEA0-6ADDB0991470}"/>
              </a:ext>
            </a:extLst>
          </p:cNvPr>
          <p:cNvSpPr txBox="1"/>
          <p:nvPr/>
        </p:nvSpPr>
        <p:spPr>
          <a:xfrm>
            <a:off x="6499123" y="2055308"/>
            <a:ext cx="5624051" cy="39857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281940" algn="l"/>
              </a:tabLst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300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3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300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quỷ</a:t>
            </a:r>
            <a:r>
              <a:rPr lang="en-US" sz="23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3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(0.5đ).</a:t>
            </a:r>
            <a:endParaRPr lang="en-VN" sz="23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281940" algn="l"/>
              </a:tabLst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300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lóa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khuôn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nhem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nhuốc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(0.5đ).</a:t>
            </a:r>
            <a:endParaRPr lang="en-VN" sz="23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281940" algn="l"/>
              </a:tabLst>
            </a:pPr>
            <a:r>
              <a:rPr lang="en-US" sz="23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(Nếu HS chỉ ghi ra lời dẫn dẫn trực tiếp, khởi ngữ thì không có cho điểm</a:t>
            </a:r>
            <a:r>
              <a:rPr lang="en-US" sz="23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tabLst>
                <a:tab pos="281940" algn="l"/>
              </a:tabLst>
            </a:pPr>
            <a:endParaRPr lang="en-US" sz="2300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281940" algn="l"/>
              </a:tabLst>
            </a:pPr>
            <a:endParaRPr lang="en-US" sz="2300" i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281940" algn="l"/>
              </a:tabLst>
            </a:pPr>
            <a:endParaRPr lang="en-US" sz="2300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281940" algn="l"/>
              </a:tabLst>
            </a:pPr>
            <a:endParaRPr lang="en-VN" sz="2300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F2AF2-4C0C-7744-BC52-36CD983D2A5E}"/>
              </a:ext>
            </a:extLst>
          </p:cNvPr>
          <p:cNvSpPr txBox="1"/>
          <p:nvPr/>
        </p:nvSpPr>
        <p:spPr>
          <a:xfrm>
            <a:off x="4493468" y="95541"/>
            <a:ext cx="3028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C00000"/>
                </a:solidFill>
                <a:latin typeface="+mj-lt"/>
                <a:cs typeface="Arial" charset="0"/>
              </a:rPr>
              <a:t>Hướng dẫn</a:t>
            </a:r>
            <a:endParaRPr lang="en-US" sz="36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>
            <a:extLst>
              <a:ext uri="{FF2B5EF4-FFF2-40B4-BE49-F238E27FC236}">
                <a16:creationId xmlns:a16="http://schemas.microsoft.com/office/drawing/2014/main" id="{80B8504C-7ADF-6C45-9A8B-D1063334D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236009"/>
            <a:ext cx="1549400" cy="96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053ED98-A9FE-F84E-87EF-B58FC86F3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684" y="359289"/>
            <a:ext cx="8155516" cy="95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CÁC BƯỚC LÀM DẠNG BÀI TẬP CHỈ RA VÀ NÊU TÁC DỤNG CỦA BIỆN PHÁP TU TỪ :</a:t>
            </a:r>
            <a:endParaRPr lang="en-US" altLang="en-US" sz="2800" dirty="0">
              <a:solidFill>
                <a:srgbClr val="C00000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98BE26C0-E8F3-034C-8288-369B0FC3141C}"/>
              </a:ext>
            </a:extLst>
          </p:cNvPr>
          <p:cNvGrpSpPr>
            <a:grpSpLocks/>
          </p:cNvGrpSpPr>
          <p:nvPr/>
        </p:nvGrpSpPr>
        <p:grpSpPr bwMode="auto">
          <a:xfrm>
            <a:off x="3414184" y="4189921"/>
            <a:ext cx="8395523" cy="2071394"/>
            <a:chOff x="-1009639" y="-256050"/>
            <a:chExt cx="3171986" cy="352050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33BB779-073A-E944-BE0F-3B5CF5EDFE67}"/>
                </a:ext>
              </a:extLst>
            </p:cNvPr>
            <p:cNvSpPr/>
            <p:nvPr/>
          </p:nvSpPr>
          <p:spPr>
            <a:xfrm>
              <a:off x="-1009639" y="-256050"/>
              <a:ext cx="3024527" cy="3520502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651AC226-4894-5C47-8C53-761E8C7D74AF}"/>
                </a:ext>
              </a:extLst>
            </p:cNvPr>
            <p:cNvSpPr/>
            <p:nvPr/>
          </p:nvSpPr>
          <p:spPr>
            <a:xfrm>
              <a:off x="-936065" y="503047"/>
              <a:ext cx="3098412" cy="20973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121920" bIns="121920" spcCol="1270" anchor="ctr"/>
            <a:lstStyle/>
            <a:p>
              <a:pPr defTabSz="1066747">
                <a:lnSpc>
                  <a:spcPct val="90000"/>
                </a:lnSpc>
                <a:spcAft>
                  <a:spcPts val="800"/>
                </a:spcAft>
                <a:defRPr/>
              </a:pPr>
              <a:r>
                <a:rPr lang="vi-VN" sz="2300" b="1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     </a:t>
              </a:r>
            </a:p>
            <a:p>
              <a:pPr defTabSz="1066747">
                <a:lnSpc>
                  <a:spcPct val="90000"/>
                </a:lnSpc>
                <a:defRPr/>
              </a:pPr>
              <a:r>
                <a:rPr lang="vi-VN" sz="2300" b="1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Chỉ ra tác dụng của biện pháp tu từ  </a:t>
              </a:r>
              <a:r>
                <a:rPr lang="vi-VN" sz="2300" b="1" dirty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( 1 điểm)</a:t>
              </a:r>
            </a:p>
            <a:p>
              <a:pPr>
                <a:defRPr/>
              </a:pPr>
              <a:r>
                <a:rPr lang="vi-VN" sz="23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+ Trong việc diễn </a:t>
              </a:r>
              <a:r>
                <a:rPr lang="vi-VN" sz="2300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đạt</a:t>
              </a:r>
              <a:r>
                <a:rPr lang="en-US" sz="2300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.</a:t>
              </a:r>
              <a:endParaRPr lang="vi-VN" sz="23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vi-VN" sz="23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+ Trong việc thể hiện nội </a:t>
              </a:r>
              <a:r>
                <a:rPr lang="vi-VN" sz="2300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dung</a:t>
              </a:r>
              <a:r>
                <a:rPr lang="en-US" sz="2300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.</a:t>
              </a:r>
              <a:endParaRPr lang="vi-VN" sz="23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vi-VN" sz="23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+ Trong việc bộc lộ tư tưởng, tình cảm, tài năng của tác </a:t>
              </a:r>
              <a:r>
                <a:rPr lang="vi-VN" sz="2300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giả.</a:t>
              </a:r>
              <a:endParaRPr lang="en-US" sz="23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endParaRPr>
            </a:p>
            <a:p>
              <a:pPr defTabSz="1066747">
                <a:lnSpc>
                  <a:spcPct val="90000"/>
                </a:lnSpc>
                <a:spcAft>
                  <a:spcPts val="800"/>
                </a:spcAft>
                <a:defRPr/>
              </a:pPr>
              <a:endPara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D4E3D6A3-9F5A-494E-8C86-54D41A9ACFEE}"/>
              </a:ext>
            </a:extLst>
          </p:cNvPr>
          <p:cNvSpPr/>
          <p:nvPr/>
        </p:nvSpPr>
        <p:spPr>
          <a:xfrm>
            <a:off x="1598084" y="1469497"/>
            <a:ext cx="1816100" cy="123401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180">
              <a:defRPr/>
            </a:pPr>
            <a:r>
              <a:rPr lang="vi-VN" sz="2933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Bước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 1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26F6F6-E7FA-0942-A4F5-980DD694AE65}"/>
              </a:ext>
            </a:extLst>
          </p:cNvPr>
          <p:cNvSpPr/>
          <p:nvPr/>
        </p:nvSpPr>
        <p:spPr>
          <a:xfrm>
            <a:off x="1598084" y="2979187"/>
            <a:ext cx="1816100" cy="121073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180">
              <a:defRPr/>
            </a:pPr>
            <a:r>
              <a:rPr lang="vi-VN" sz="2933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Bước</a:t>
            </a:r>
            <a:r>
              <a:rPr lang="vi-VN" sz="2400" b="1">
                <a:solidFill>
                  <a:srgbClr val="C00000"/>
                </a:solidFill>
                <a:latin typeface="+mj-lt"/>
              </a:rPr>
              <a:t> 2</a:t>
            </a:r>
            <a:endParaRPr lang="en-US" sz="24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218992-2F1E-FB49-8ED6-BC822F16183A}"/>
              </a:ext>
            </a:extLst>
          </p:cNvPr>
          <p:cNvSpPr/>
          <p:nvPr/>
        </p:nvSpPr>
        <p:spPr>
          <a:xfrm>
            <a:off x="1598084" y="4554008"/>
            <a:ext cx="1816100" cy="13165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180">
              <a:defRPr/>
            </a:pPr>
            <a:r>
              <a:rPr lang="vi-VN" sz="2933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Bước</a:t>
            </a:r>
            <a:r>
              <a:rPr lang="vi-VN" sz="2400" b="1">
                <a:solidFill>
                  <a:srgbClr val="C00000"/>
                </a:solidFill>
                <a:latin typeface="+mj-lt"/>
              </a:rPr>
              <a:t> 3</a:t>
            </a:r>
            <a:endParaRPr lang="en-US" sz="24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8A8F465-E2B4-1243-B121-7AF1578D56AA}"/>
              </a:ext>
            </a:extLst>
          </p:cNvPr>
          <p:cNvSpPr/>
          <p:nvPr/>
        </p:nvSpPr>
        <p:spPr bwMode="auto">
          <a:xfrm>
            <a:off x="3608917" y="1555752"/>
            <a:ext cx="7770283" cy="944033"/>
          </a:xfrm>
          <a:prstGeom prst="roundRect">
            <a:avLst>
              <a:gd name="adj" fmla="val 1667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42731331-51EE-9345-AA82-F5CCBDA63008}"/>
              </a:ext>
            </a:extLst>
          </p:cNvPr>
          <p:cNvSpPr/>
          <p:nvPr/>
        </p:nvSpPr>
        <p:spPr bwMode="auto">
          <a:xfrm>
            <a:off x="5102890" y="1739371"/>
            <a:ext cx="4670156" cy="6942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121920" bIns="121920" spcCol="1270" anchor="ctr"/>
          <a:lstStyle/>
          <a:p>
            <a:pPr defTabSz="1066747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3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3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Gọi đúng tên biện pháp tu từ</a:t>
            </a:r>
          </a:p>
          <a:p>
            <a:pPr algn="ctr" defTabSz="1066747">
              <a:lnSpc>
                <a:spcPct val="90000"/>
              </a:lnSpc>
              <a:spcAft>
                <a:spcPct val="35000"/>
              </a:spcAft>
              <a:defRPr/>
            </a:pPr>
            <a:r>
              <a:rPr lang="vi-VN" sz="23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3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(0,25 điểm)</a:t>
            </a:r>
            <a:endParaRPr lang="en-US" sz="23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236F560C-7289-9F4C-80E6-2A3AC9EA7FB2}"/>
              </a:ext>
            </a:extLst>
          </p:cNvPr>
          <p:cNvSpPr/>
          <p:nvPr/>
        </p:nvSpPr>
        <p:spPr>
          <a:xfrm>
            <a:off x="3608918" y="3139017"/>
            <a:ext cx="7658100" cy="8212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121920" bIns="121920" spcCol="1270" anchor="ctr"/>
          <a:lstStyle/>
          <a:p>
            <a:pPr defTabSz="1066747">
              <a:lnSpc>
                <a:spcPct val="90000"/>
              </a:lnSpc>
              <a:spcAft>
                <a:spcPct val="35000"/>
              </a:spcAft>
              <a:defRPr/>
            </a:pPr>
            <a:r>
              <a:rPr lang="vi-VN" sz="23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Chỉ rõ từ ngữ, hình ảnh thể hiện biện pháp tu từ</a:t>
            </a:r>
          </a:p>
          <a:p>
            <a:pPr algn="ctr" defTabSz="1066747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3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3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3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( 0,25 điểm)</a:t>
            </a:r>
            <a:endParaRPr lang="en-US" sz="23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AFEAF6-83A3-1643-971B-3DCE9F8DD0D7}"/>
              </a:ext>
            </a:extLst>
          </p:cNvPr>
          <p:cNvSpPr txBox="1"/>
          <p:nvPr/>
        </p:nvSpPr>
        <p:spPr>
          <a:xfrm>
            <a:off x="291352" y="898786"/>
            <a:ext cx="5670177" cy="538551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“…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khao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khuôn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nhem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nhuốc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quỷ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”…”.                  </a:t>
            </a:r>
            <a:endParaRPr lang="en-V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Lê Minh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Khuê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4F65D-BB11-3F41-B999-5A982387EF20}"/>
              </a:ext>
            </a:extLst>
          </p:cNvPr>
          <p:cNvSpPr txBox="1"/>
          <p:nvPr/>
        </p:nvSpPr>
        <p:spPr>
          <a:xfrm>
            <a:off x="6230472" y="888070"/>
            <a:ext cx="5576045" cy="5237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(1.5 điểm).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 ra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tác dụng của biện pháp tu từ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 sử dụng trong câu văn in đậm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A3EC51-3FA2-D449-A52E-6C718D380936}"/>
              </a:ext>
            </a:extLst>
          </p:cNvPr>
          <p:cNvCxnSpPr>
            <a:cxnSpLocks/>
          </p:cNvCxnSpPr>
          <p:nvPr/>
        </p:nvCxnSpPr>
        <p:spPr>
          <a:xfrm>
            <a:off x="8708872" y="1307890"/>
            <a:ext cx="8188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CD88A7-ACC4-9F41-8BC2-6673AE517445}"/>
              </a:ext>
            </a:extLst>
          </p:cNvPr>
          <p:cNvCxnSpPr>
            <a:cxnSpLocks/>
          </p:cNvCxnSpPr>
          <p:nvPr/>
        </p:nvCxnSpPr>
        <p:spPr>
          <a:xfrm>
            <a:off x="9965508" y="1307890"/>
            <a:ext cx="17308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11528" y="269507"/>
            <a:ext cx="114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BÀI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ến tranh Việt Nam: Cuộc chiến giết chết niềm tin">
            <a:extLst>
              <a:ext uri="{FF2B5EF4-FFF2-40B4-BE49-F238E27FC236}">
                <a16:creationId xmlns:a16="http://schemas.microsoft.com/office/drawing/2014/main" id="{1474A7EF-F768-3A46-9EC5-C2E7499F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6" y="1377735"/>
            <a:ext cx="77053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1AB92504-FF7C-D14E-B947-48B20AD11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3463" y="108023"/>
            <a:ext cx="1365073" cy="90672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64EAA4F-EEA8-9A4C-8C38-86A7D3556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989" y="2455584"/>
            <a:ext cx="3865418" cy="4319289"/>
          </a:xfrm>
          <a:prstGeom prst="rect">
            <a:avLst/>
          </a:prstGeom>
        </p:spPr>
      </p:pic>
      <p:sp>
        <p:nvSpPr>
          <p:cNvPr id="4" name="Pentagon 3">
            <a:extLst>
              <a:ext uri="{FF2B5EF4-FFF2-40B4-BE49-F238E27FC236}">
                <a16:creationId xmlns:a16="http://schemas.microsoft.com/office/drawing/2014/main" id="{668C14EB-169A-DC42-9E74-90D0C0E98199}"/>
              </a:ext>
            </a:extLst>
          </p:cNvPr>
          <p:cNvSpPr/>
          <p:nvPr/>
        </p:nvSpPr>
        <p:spPr bwMode="auto">
          <a:xfrm>
            <a:off x="2398258" y="6353680"/>
            <a:ext cx="9477148" cy="85785"/>
          </a:xfrm>
          <a:prstGeom prst="homePlate">
            <a:avLst/>
          </a:prstGeom>
          <a:solidFill>
            <a:srgbClr val="E7E6E6"/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764A88DF-14F5-6D48-AF8C-BD74750A0013}"/>
              </a:ext>
            </a:extLst>
          </p:cNvPr>
          <p:cNvSpPr/>
          <p:nvPr/>
        </p:nvSpPr>
        <p:spPr bwMode="auto">
          <a:xfrm>
            <a:off x="178734" y="1093785"/>
            <a:ext cx="9477148" cy="85785"/>
          </a:xfrm>
          <a:prstGeom prst="homePlate">
            <a:avLst/>
          </a:prstGeom>
          <a:solidFill>
            <a:srgbClr val="E7E6E6"/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6" name="Rectangle 5">
            <a:hlinkClick r:id="rId6" action="ppaction://hlinksldjump"/>
            <a:extLst>
              <a:ext uri="{FF2B5EF4-FFF2-40B4-BE49-F238E27FC236}">
                <a16:creationId xmlns:a16="http://schemas.microsoft.com/office/drawing/2014/main" id="{FC2EE51D-BD95-B642-8B6B-A1B87982E20A}"/>
              </a:ext>
            </a:extLst>
          </p:cNvPr>
          <p:cNvSpPr/>
          <p:nvPr/>
        </p:nvSpPr>
        <p:spPr>
          <a:xfrm>
            <a:off x="511651" y="186011"/>
            <a:ext cx="5099440" cy="8616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Trò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chơi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mảnh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ghép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" pitchFamily="2" charset="0"/>
            </a:endParaRPr>
          </a:p>
        </p:txBody>
      </p:sp>
      <p:sp>
        <p:nvSpPr>
          <p:cNvPr id="15" name="Rectangle 14">
            <a:hlinkClick r:id="rId7" action="ppaction://hlinksldjump"/>
            <a:extLst>
              <a:ext uri="{FF2B5EF4-FFF2-40B4-BE49-F238E27FC236}">
                <a16:creationId xmlns:a16="http://schemas.microsoft.com/office/drawing/2014/main" id="{D968D0D4-0EC3-E04E-BD9C-B6DFED2150C1}"/>
              </a:ext>
            </a:extLst>
          </p:cNvPr>
          <p:cNvSpPr/>
          <p:nvPr/>
        </p:nvSpPr>
        <p:spPr>
          <a:xfrm>
            <a:off x="636906" y="1374218"/>
            <a:ext cx="3865418" cy="23924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>
            <a:hlinkClick r:id="rId8" action="ppaction://hlinksldjump"/>
            <a:extLst>
              <a:ext uri="{FF2B5EF4-FFF2-40B4-BE49-F238E27FC236}">
                <a16:creationId xmlns:a16="http://schemas.microsoft.com/office/drawing/2014/main" id="{416D2375-01B2-5341-8F51-A8617DDF124F}"/>
              </a:ext>
            </a:extLst>
          </p:cNvPr>
          <p:cNvSpPr/>
          <p:nvPr/>
        </p:nvSpPr>
        <p:spPr>
          <a:xfrm>
            <a:off x="4502324" y="1392079"/>
            <a:ext cx="3805430" cy="23745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9" action="ppaction://hlinksldjump"/>
            <a:extLst>
              <a:ext uri="{FF2B5EF4-FFF2-40B4-BE49-F238E27FC236}">
                <a16:creationId xmlns:a16="http://schemas.microsoft.com/office/drawing/2014/main" id="{EDB2A1AD-CAB6-2C42-B06E-480A30AAE734}"/>
              </a:ext>
            </a:extLst>
          </p:cNvPr>
          <p:cNvSpPr/>
          <p:nvPr/>
        </p:nvSpPr>
        <p:spPr>
          <a:xfrm>
            <a:off x="636906" y="3772948"/>
            <a:ext cx="3865418" cy="23595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hlinkClick r:id="rId10" action="ppaction://hlinksldjump"/>
            <a:extLst>
              <a:ext uri="{FF2B5EF4-FFF2-40B4-BE49-F238E27FC236}">
                <a16:creationId xmlns:a16="http://schemas.microsoft.com/office/drawing/2014/main" id="{F392DBA8-4665-944E-80F5-5570FAFE0159}"/>
              </a:ext>
            </a:extLst>
          </p:cNvPr>
          <p:cNvSpPr/>
          <p:nvPr/>
        </p:nvSpPr>
        <p:spPr>
          <a:xfrm>
            <a:off x="4502324" y="3772948"/>
            <a:ext cx="3805430" cy="23456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2C7996-AE25-CC4B-B985-0B98FBD077A2}"/>
              </a:ext>
            </a:extLst>
          </p:cNvPr>
          <p:cNvSpPr/>
          <p:nvPr/>
        </p:nvSpPr>
        <p:spPr>
          <a:xfrm>
            <a:off x="2090379" y="1636247"/>
            <a:ext cx="83388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B42A7B-4786-2548-8AB2-89F69387FE93}"/>
              </a:ext>
            </a:extLst>
          </p:cNvPr>
          <p:cNvSpPr/>
          <p:nvPr/>
        </p:nvSpPr>
        <p:spPr>
          <a:xfrm>
            <a:off x="5955796" y="1636247"/>
            <a:ext cx="83388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sz="1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7A1100-C4DE-924E-A0B8-4AEB7DC0DC74}"/>
              </a:ext>
            </a:extLst>
          </p:cNvPr>
          <p:cNvSpPr/>
          <p:nvPr/>
        </p:nvSpPr>
        <p:spPr>
          <a:xfrm>
            <a:off x="1992273" y="3909510"/>
            <a:ext cx="83388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en-US" sz="1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4D5597-C810-6741-A392-B8C5BA659D41}"/>
              </a:ext>
            </a:extLst>
          </p:cNvPr>
          <p:cNvSpPr/>
          <p:nvPr/>
        </p:nvSpPr>
        <p:spPr>
          <a:xfrm>
            <a:off x="5957740" y="3909510"/>
            <a:ext cx="83388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endParaRPr lang="en-US" sz="1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2909B65E-FD13-1C41-A656-9E97FD9BC6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267679">
            <a:off x="10467158" y="272461"/>
            <a:ext cx="1400374" cy="1400374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AC7667F9-4CC2-0547-A891-B79FDE00E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390140">
            <a:off x="9457704" y="1412448"/>
            <a:ext cx="1365073" cy="906727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733A78AE-D112-4D48-BC2F-C2C3E32A2F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1061525">
            <a:off x="8786384" y="2385529"/>
            <a:ext cx="743544" cy="74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9D2A077-2804-114D-96ED-CCA489F33138}"/>
              </a:ext>
            </a:extLst>
          </p:cNvPr>
          <p:cNvGrpSpPr/>
          <p:nvPr/>
        </p:nvGrpSpPr>
        <p:grpSpPr>
          <a:xfrm>
            <a:off x="295835" y="183776"/>
            <a:ext cx="11663083" cy="6492196"/>
            <a:chOff x="295835" y="183776"/>
            <a:chExt cx="11663083" cy="649219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4C91A00-30C9-9449-AE89-82BEABAF3EDC}"/>
                </a:ext>
              </a:extLst>
            </p:cNvPr>
            <p:cNvSpPr/>
            <p:nvPr/>
          </p:nvSpPr>
          <p:spPr>
            <a:xfrm>
              <a:off x="295835" y="183776"/>
              <a:ext cx="11663083" cy="646803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2753743-75E1-574C-B1E8-25DCA3C8D9FD}"/>
                </a:ext>
              </a:extLst>
            </p:cNvPr>
            <p:cNvCxnSpPr>
              <a:cxnSpLocks/>
            </p:cNvCxnSpPr>
            <p:nvPr/>
          </p:nvCxnSpPr>
          <p:spPr>
            <a:xfrm>
              <a:off x="7577410" y="207936"/>
              <a:ext cx="0" cy="64680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96C2DBA-2CDF-8644-A73A-63F5B70A66E6}"/>
                </a:ext>
              </a:extLst>
            </p:cNvPr>
            <p:cNvCxnSpPr>
              <a:cxnSpLocks/>
            </p:cNvCxnSpPr>
            <p:nvPr/>
          </p:nvCxnSpPr>
          <p:spPr>
            <a:xfrm>
              <a:off x="295835" y="878541"/>
              <a:ext cx="1166308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B1F2AF2-4C0C-7744-BC52-36CD983D2A5E}"/>
              </a:ext>
            </a:extLst>
          </p:cNvPr>
          <p:cNvSpPr txBox="1"/>
          <p:nvPr/>
        </p:nvSpPr>
        <p:spPr>
          <a:xfrm>
            <a:off x="2289283" y="207936"/>
            <a:ext cx="3028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C00000"/>
                </a:solidFill>
                <a:latin typeface="+mj-lt"/>
                <a:cs typeface="Arial" charset="0"/>
              </a:rPr>
              <a:t>Hướng dẫn</a:t>
            </a:r>
            <a:endParaRPr lang="en-US" sz="36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F28F5-0E27-FD41-BFD7-BE04E0EDEDAC}"/>
              </a:ext>
            </a:extLst>
          </p:cNvPr>
          <p:cNvSpPr txBox="1"/>
          <p:nvPr/>
        </p:nvSpPr>
        <p:spPr>
          <a:xfrm>
            <a:off x="7730134" y="223683"/>
            <a:ext cx="4690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C00000"/>
                </a:solidFill>
                <a:latin typeface="+mj-lt"/>
                <a:cs typeface="Arial" charset="0"/>
              </a:rPr>
              <a:t>Các bước làm bài</a:t>
            </a:r>
            <a:endParaRPr lang="en-US" sz="36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A6905-8F1A-1441-9383-2BDDE5623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83" y="951550"/>
            <a:ext cx="6096000" cy="90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lnSpc>
                <a:spcPct val="115000"/>
              </a:lnSpc>
              <a:tabLst>
                <a:tab pos="281940" algn="l"/>
              </a:tabLst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vi-VN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VN" sz="23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81940" algn="l"/>
              </a:tabLst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3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3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3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quỷ</a:t>
            </a:r>
            <a:r>
              <a:rPr lang="en-US" sz="23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3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vi-VN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VN" sz="23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42AA4-0618-5D47-9F47-1FA709E6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23" y="1717620"/>
            <a:ext cx="7159587" cy="51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9" rIns="91424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dụng:</a:t>
            </a:r>
            <a:endParaRPr lang="en-US" alt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sức gợi hình, gợi cảm, khiến cho câu văn sinh động, hấp dẫn hơn (0.25đ).</a:t>
            </a:r>
          </a:p>
          <a:p>
            <a:pPr algn="just">
              <a:lnSpc>
                <a:spcPct val="115000"/>
              </a:lnSpc>
              <a:tabLst>
                <a:tab pos="281940" algn="l"/>
              </a:tabLst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 pháp tu từ ẩn dụ đã diễn tả sinh động khuôn mặt 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nhem nhuốc, lấm lem, xấu xí 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ba cô gái sau khi thực hiện nhiệm vụ. Qua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0.5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VN" sz="23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Qua đó cho thấy sự 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 tưởng phong phú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niềm 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 quý, ngưỡng mộ 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 tác giả trước vẻ đẹp của các cô gái thanh niên xung phong và thế hệ trẻ trong những năm kháng chiến chống Mĩ (</a:t>
            </a:r>
            <a:r>
              <a:rPr lang="vi-VN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0.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r>
              <a:rPr lang="en-VN" sz="2300" dirty="0">
                <a:solidFill>
                  <a:srgbClr val="002060"/>
                </a:solidFill>
              </a:rPr>
              <a:t> </a:t>
            </a:r>
            <a:endParaRPr lang="vi-VN" alt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183AA6A-E2D4-8742-9D75-A0D9EBEF0A01}"/>
              </a:ext>
            </a:extLst>
          </p:cNvPr>
          <p:cNvSpPr/>
          <p:nvPr/>
        </p:nvSpPr>
        <p:spPr bwMode="auto">
          <a:xfrm>
            <a:off x="7863324" y="916181"/>
            <a:ext cx="3962400" cy="810684"/>
          </a:xfrm>
          <a:prstGeom prst="roundRect">
            <a:avLst>
              <a:gd name="adj" fmla="val 16670"/>
            </a:avLst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FD01F043-88E4-8247-97A0-EF778AA96F14}"/>
              </a:ext>
            </a:extLst>
          </p:cNvPr>
          <p:cNvSpPr/>
          <p:nvPr/>
        </p:nvSpPr>
        <p:spPr bwMode="auto">
          <a:xfrm>
            <a:off x="7929926" y="1067303"/>
            <a:ext cx="3962395" cy="44450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121920" bIns="121920" spcCol="1270" anchor="ctr"/>
          <a:lstStyle/>
          <a:p>
            <a:pPr algn="ctr" defTabSz="1066747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đúng tên biện pháp tu từ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(0,25 điểm)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D1159E9-9A93-6346-ABAE-CB53468DBBDB}"/>
              </a:ext>
            </a:extLst>
          </p:cNvPr>
          <p:cNvSpPr/>
          <p:nvPr/>
        </p:nvSpPr>
        <p:spPr bwMode="auto">
          <a:xfrm>
            <a:off x="7865853" y="1786555"/>
            <a:ext cx="3911600" cy="768351"/>
          </a:xfrm>
          <a:prstGeom prst="roundRect">
            <a:avLst>
              <a:gd name="adj" fmla="val 16670"/>
            </a:avLst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A0C93586-61CD-F647-8871-FAD7A6602B8C}"/>
              </a:ext>
            </a:extLst>
          </p:cNvPr>
          <p:cNvSpPr/>
          <p:nvPr/>
        </p:nvSpPr>
        <p:spPr bwMode="auto">
          <a:xfrm>
            <a:off x="8015724" y="1967817"/>
            <a:ext cx="3657600" cy="444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121920" bIns="121920" spcCol="1270" anchor="ctr"/>
          <a:lstStyle/>
          <a:p>
            <a:pPr algn="ctr" defTabSz="1066747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rõ từ ngữ, hình ảnh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(0,25 điểm)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838427F-6DDE-6645-B3A5-C0164FDA90B7}"/>
              </a:ext>
            </a:extLst>
          </p:cNvPr>
          <p:cNvSpPr/>
          <p:nvPr/>
        </p:nvSpPr>
        <p:spPr bwMode="auto">
          <a:xfrm>
            <a:off x="7855387" y="3323868"/>
            <a:ext cx="3911600" cy="2867381"/>
          </a:xfrm>
          <a:prstGeom prst="roundRect">
            <a:avLst>
              <a:gd name="adj" fmla="val 8576"/>
            </a:avLst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30" name="Rounded Rectangle 4">
            <a:extLst>
              <a:ext uri="{FF2B5EF4-FFF2-40B4-BE49-F238E27FC236}">
                <a16:creationId xmlns:a16="http://schemas.microsoft.com/office/drawing/2014/main" id="{CE65EF92-364F-F04A-853B-606F0E35E9B8}"/>
              </a:ext>
            </a:extLst>
          </p:cNvPr>
          <p:cNvSpPr/>
          <p:nvPr/>
        </p:nvSpPr>
        <p:spPr bwMode="auto">
          <a:xfrm>
            <a:off x="7880787" y="4088681"/>
            <a:ext cx="3962400" cy="12340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121920" bIns="121920" spcCol="1270" anchor="ctr"/>
          <a:lstStyle/>
          <a:p>
            <a:pPr defTabSz="1066747">
              <a:lnSpc>
                <a:spcPct val="90000"/>
              </a:lnSpc>
              <a:spcAft>
                <a:spcPts val="800"/>
              </a:spcAft>
              <a:defRPr/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defTabSz="1066747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tác dụng của biện pháp tu từ 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 điểm)</a:t>
            </a:r>
          </a:p>
          <a:p>
            <a:pPr>
              <a:defRPr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Trong việc diễn đạt</a:t>
            </a:r>
          </a:p>
          <a:p>
            <a:pPr>
              <a:defRPr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Trong việc thể hiện nội dung</a:t>
            </a:r>
          </a:p>
          <a:p>
            <a:pPr>
              <a:defRPr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Trong việc bộc lộ tư tưởng, tình cảm, tài năng của tác giả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66747">
              <a:lnSpc>
                <a:spcPct val="90000"/>
              </a:lnSpc>
              <a:spcAft>
                <a:spcPts val="800"/>
              </a:spcAft>
              <a:defRPr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600426" y="1404751"/>
            <a:ext cx="280361" cy="177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485565" y="1065213"/>
            <a:ext cx="304800" cy="28733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0" name="Straight Arrow Connector 19"/>
          <p:cNvCxnSpPr>
            <a:endCxn id="21" idx="1"/>
          </p:cNvCxnSpPr>
          <p:nvPr/>
        </p:nvCxnSpPr>
        <p:spPr>
          <a:xfrm>
            <a:off x="7578201" y="1408113"/>
            <a:ext cx="287652" cy="76261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9" idx="1"/>
          </p:cNvCxnSpPr>
          <p:nvPr/>
        </p:nvCxnSpPr>
        <p:spPr>
          <a:xfrm>
            <a:off x="7600426" y="3828790"/>
            <a:ext cx="254961" cy="92876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460524" y="1835150"/>
            <a:ext cx="304800" cy="28733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>
                <a:solidFill>
                  <a:srgbClr val="FFFF00"/>
                </a:solidFill>
              </a:rPr>
              <a:t>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497408" y="3541453"/>
            <a:ext cx="304800" cy="28733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76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AFEAF6-83A3-1643-971B-3DCE9F8DD0D7}"/>
              </a:ext>
            </a:extLst>
          </p:cNvPr>
          <p:cNvSpPr txBox="1"/>
          <p:nvPr/>
        </p:nvSpPr>
        <p:spPr>
          <a:xfrm>
            <a:off x="252133" y="1017600"/>
            <a:ext cx="5709396" cy="446276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trích sau: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chon von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Trích “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Lặng lẽ Sa Pa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Nguyễn Thành Long, SGK Ngữ văn 9, tập 1)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4F65D-BB11-3F41-B999-5A982387EF20}"/>
              </a:ext>
            </a:extLst>
          </p:cNvPr>
          <p:cNvSpPr txBox="1"/>
          <p:nvPr/>
        </p:nvSpPr>
        <p:spPr>
          <a:xfrm>
            <a:off x="6230473" y="1094544"/>
            <a:ext cx="5576045" cy="46782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(1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 (1 điểm).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cảnh sống và làm việc của anh thanh niên thật đặc biệt, vậy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gì 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anh vượt lên trên mọi hoàn cảnh để hoàn thành xuất sắc nhiệm vụ được giao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7769" y="436656"/>
            <a:ext cx="114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BÀI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AFEAF6-83A3-1643-971B-3DCE9F8DD0D7}"/>
              </a:ext>
            </a:extLst>
          </p:cNvPr>
          <p:cNvSpPr txBox="1"/>
          <p:nvPr/>
        </p:nvSpPr>
        <p:spPr>
          <a:xfrm>
            <a:off x="252133" y="1017600"/>
            <a:ext cx="5709396" cy="483209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trích sau: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thỏa thuận thế này.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chon von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Rằng anh “thèm” người lắm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Trích “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Lặng lẽ Sa Pa,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Thành Long, SGK Ngữ văn 9, tập 1)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4F65D-BB11-3F41-B999-5A982387EF20}"/>
              </a:ext>
            </a:extLst>
          </p:cNvPr>
          <p:cNvSpPr txBox="1"/>
          <p:nvPr/>
        </p:nvSpPr>
        <p:spPr>
          <a:xfrm>
            <a:off x="6230473" y="1094544"/>
            <a:ext cx="5576045" cy="52014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(1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cảnh sống và làm việc của anh thanh niên thật đặc biệt,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vượt lên trên mọi hoàn cảnh để hoàn thành xuất sắc nhiệm vụ được giao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7769" y="542534"/>
            <a:ext cx="114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BÀI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22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651F35-B913-2E41-BB38-A8DF31A65DFD}"/>
              </a:ext>
            </a:extLst>
          </p:cNvPr>
          <p:cNvSpPr txBox="1"/>
          <p:nvPr/>
        </p:nvSpPr>
        <p:spPr>
          <a:xfrm>
            <a:off x="1044324" y="1381146"/>
            <a:ext cx="10569921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(1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A0501-E18E-5F4A-A6CD-B4B0AF832842}"/>
              </a:ext>
            </a:extLst>
          </p:cNvPr>
          <p:cNvSpPr txBox="1"/>
          <p:nvPr/>
        </p:nvSpPr>
        <p:spPr>
          <a:xfrm>
            <a:off x="1044323" y="3253773"/>
            <a:ext cx="10569921" cy="22883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81940" algn="l"/>
              </a:tabLst>
            </a:pP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(0.5 </a:t>
            </a:r>
            <a:r>
              <a:rPr lang="pt-BR" sz="2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pt-BR" sz="2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VN" sz="26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81940" algn="l"/>
              </a:tabLst>
            </a:pP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81940" algn="l"/>
              </a:tabLst>
            </a:pP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(0.25 </a:t>
            </a:r>
            <a:r>
              <a:rPr lang="pt-BR" sz="2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pt-BR" sz="2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VN" sz="26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81940" algn="l"/>
              </a:tabLst>
            </a:pP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Kim </a:t>
            </a:r>
            <a:r>
              <a:rPr lang="pt-B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Lân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(0.25 </a:t>
            </a:r>
            <a:r>
              <a:rPr lang="pt-BR" sz="2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pt-BR" sz="2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VN" sz="26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F2AF2-4C0C-7744-BC52-36CD983D2A5E}"/>
              </a:ext>
            </a:extLst>
          </p:cNvPr>
          <p:cNvSpPr txBox="1"/>
          <p:nvPr/>
        </p:nvSpPr>
        <p:spPr>
          <a:xfrm>
            <a:off x="4560845" y="431848"/>
            <a:ext cx="3028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C00000"/>
                </a:solidFill>
                <a:latin typeface="+mj-lt"/>
                <a:cs typeface="Arial" charset="0"/>
              </a:rPr>
              <a:t>Hướng dẫn</a:t>
            </a:r>
            <a:endParaRPr lang="en-US" sz="36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0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ector hình minh họa nhóm đồng nghiệp thảo luận và giao tiếp trong văn  phòng. | Tải hình ảnh shutterstock , istockphoto, 123rf ... trong 5 giây">
            <a:extLst>
              <a:ext uri="{FF2B5EF4-FFF2-40B4-BE49-F238E27FC236}">
                <a16:creationId xmlns:a16="http://schemas.microsoft.com/office/drawing/2014/main" id="{E6FCDF28-5657-514F-A9FB-58750A96D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4" y="2183641"/>
            <a:ext cx="4818797" cy="361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FA816A-52B7-414B-920B-B0C15E4D7DB7}"/>
              </a:ext>
            </a:extLst>
          </p:cNvPr>
          <p:cNvSpPr txBox="1"/>
          <p:nvPr/>
        </p:nvSpPr>
        <p:spPr>
          <a:xfrm>
            <a:off x="3121924" y="300987"/>
            <a:ext cx="7659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THẢO LUẬN NHÓM </a:t>
            </a:r>
          </a:p>
        </p:txBody>
      </p:sp>
      <p:pic>
        <p:nvPicPr>
          <p:cNvPr id="19462" name="Picture 6" descr="Vector đồ họa Xem biểu tượng máy tính Stock nhiếp ảnh minh họa - biểu tượng đồng  hồ hoạt hình png png tải về - Miễn phí trong suốt đồng Hồ Báo">
            <a:extLst>
              <a:ext uri="{FF2B5EF4-FFF2-40B4-BE49-F238E27FC236}">
                <a16:creationId xmlns:a16="http://schemas.microsoft.com/office/drawing/2014/main" id="{DDAF19E7-8AA9-ED4F-8A13-8B25CEBCE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4792" l="10000" r="90000">
                        <a14:foregroundMark x1="34111" y1="8333" x2="40000" y2="16875"/>
                        <a14:foregroundMark x1="64111" y1="6458" x2="64889" y2="11667"/>
                        <a14:foregroundMark x1="30556" y1="2500" x2="36333" y2="8542"/>
                        <a14:foregroundMark x1="62667" y1="21667" x2="62556" y2="26250"/>
                        <a14:foregroundMark x1="36778" y1="18542" x2="38444" y2="25000"/>
                        <a14:foregroundMark x1="69000" y1="2708" x2="66111" y2="13125"/>
                        <a14:foregroundMark x1="59000" y1="84167" x2="60778" y2="93542"/>
                        <a14:foregroundMark x1="40889" y1="84583" x2="40889" y2="9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59" r="27035"/>
          <a:stretch/>
        </p:blipFill>
        <p:spPr bwMode="auto">
          <a:xfrm>
            <a:off x="6260752" y="1315873"/>
            <a:ext cx="887329" cy="10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16688E-E63E-B14C-B28D-613CDB22102C}"/>
              </a:ext>
            </a:extLst>
          </p:cNvPr>
          <p:cNvSpPr txBox="1"/>
          <p:nvPr/>
        </p:nvSpPr>
        <p:spPr>
          <a:xfrm>
            <a:off x="7148081" y="1498243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5 phút</a:t>
            </a:r>
            <a:endParaRPr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03769-AD9C-7041-B266-B7D9BFA655E6}"/>
              </a:ext>
            </a:extLst>
          </p:cNvPr>
          <p:cNvSpPr txBox="1"/>
          <p:nvPr/>
        </p:nvSpPr>
        <p:spPr>
          <a:xfrm>
            <a:off x="4814249" y="2509315"/>
            <a:ext cx="6759052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cảnh sống và làm việc của anh thanh niên thật đặc biệt,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điều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giúp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vượt lên trên mọi hoàn cảnh để hoàn thành xuất sắc nhiệm vụ được giao?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45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9D7E66-15E3-524A-AC8B-7E64A20C26EF}"/>
              </a:ext>
            </a:extLst>
          </p:cNvPr>
          <p:cNvSpPr txBox="1"/>
          <p:nvPr/>
        </p:nvSpPr>
        <p:spPr>
          <a:xfrm>
            <a:off x="271288" y="1994549"/>
            <a:ext cx="11649423" cy="4317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8194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8194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(0.25 </a:t>
            </a:r>
            <a:r>
              <a:rPr lang="pt-BR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pt-BR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VN" sz="24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81940" algn="l"/>
              </a:tabLst>
            </a:pP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(0.25 </a:t>
            </a:r>
            <a:r>
              <a:rPr lang="pt-BR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pt-BR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VN" sz="24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81940" algn="l"/>
              </a:tabLst>
            </a:pP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(0.25 </a:t>
            </a:r>
            <a:r>
              <a:rPr lang="pt-BR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pt-BR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VN" sz="24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trạm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ngăn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nắp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 </a:t>
            </a:r>
            <a:r>
              <a:rPr lang="pt-BR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(0.25 </a:t>
            </a:r>
            <a:r>
              <a:rPr lang="pt-BR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pt-BR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r>
              <a:rPr lang="en-VN" sz="2400" b="1" i="1" dirty="0">
                <a:solidFill>
                  <a:srgbClr val="FF0000"/>
                </a:solidFill>
                <a:effectLst/>
              </a:rPr>
              <a:t> </a:t>
            </a:r>
            <a:endParaRPr sz="2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22983-C4ED-1141-8D30-4F1AECD98117}"/>
              </a:ext>
            </a:extLst>
          </p:cNvPr>
          <p:cNvSpPr txBox="1"/>
          <p:nvPr/>
        </p:nvSpPr>
        <p:spPr>
          <a:xfrm>
            <a:off x="577229" y="408386"/>
            <a:ext cx="11145378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93CBE5AD-A864-8446-BA3D-7021153CA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94" y="2089591"/>
            <a:ext cx="3492500" cy="3238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7ADFA-779B-6E4D-9D57-8BCC94C8BBBA}"/>
              </a:ext>
            </a:extLst>
          </p:cNvPr>
          <p:cNvSpPr txBox="1"/>
          <p:nvPr/>
        </p:nvSpPr>
        <p:spPr>
          <a:xfrm>
            <a:off x="2220214" y="1739795"/>
            <a:ext cx="79214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zh-CN" sz="300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zh-CN" sz="300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noProof="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zh-CN" sz="300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noProof="0" dirty="0" err="1"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altLang="zh-CN" sz="300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noProof="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zh-CN" sz="300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noProof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300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noProof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300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noProof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300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noProof="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zh-CN" sz="300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CN" sz="300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zh-CN" sz="300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00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300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endParaRPr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36057-A97A-2C41-84D9-D7982E64FFB9}"/>
              </a:ext>
            </a:extLst>
          </p:cNvPr>
          <p:cNvSpPr txBox="1"/>
          <p:nvPr/>
        </p:nvSpPr>
        <p:spPr>
          <a:xfrm>
            <a:off x="-128904" y="5170055"/>
            <a:ext cx="6108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</a:t>
            </a:r>
            <a:r>
              <a:rPr lang="en-US" altLang="zh-CN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altLang="zh-CN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. </a:t>
            </a:r>
            <a:endParaRPr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81728-62A1-D74B-8C07-2B8F9248E4D7}"/>
              </a:ext>
            </a:extLst>
          </p:cNvPr>
          <p:cNvSpPr txBox="1"/>
          <p:nvPr/>
        </p:nvSpPr>
        <p:spPr>
          <a:xfrm>
            <a:off x="6130544" y="5328091"/>
            <a:ext cx="610819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000" noProof="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altLang="zh-CN" sz="300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noProof="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zh-CN" sz="300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noProof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zh-CN" sz="300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noProof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300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noProof="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zh-CN" sz="3000" noProof="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zh-CN" sz="3000" noProof="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zh-CN" sz="300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zh-CN" sz="300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zh-CN" sz="300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00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zh-CN" sz="300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300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noProof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endParaRPr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EBB29-3722-8F46-BBAC-211B90A9D137}"/>
              </a:ext>
            </a:extLst>
          </p:cNvPr>
          <p:cNvSpPr txBox="1"/>
          <p:nvPr/>
        </p:nvSpPr>
        <p:spPr>
          <a:xfrm>
            <a:off x="1073721" y="263516"/>
            <a:ext cx="101136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 QUYẾT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TRÁNH MẤT ĐIỂM</a:t>
            </a:r>
          </a:p>
        </p:txBody>
      </p:sp>
    </p:spTree>
    <p:extLst>
      <p:ext uri="{BB962C8B-B14F-4D97-AF65-F5344CB8AC3E}">
        <p14:creationId xmlns:p14="http://schemas.microsoft.com/office/powerpoint/2010/main" val="94428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0934" y="169334"/>
            <a:ext cx="11689418" cy="6206762"/>
            <a:chOff x="330740" y="836579"/>
            <a:chExt cx="8326877" cy="57600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ounded Rectangle 2"/>
            <p:cNvSpPr/>
            <p:nvPr/>
          </p:nvSpPr>
          <p:spPr bwMode="auto">
            <a:xfrm>
              <a:off x="330740" y="836579"/>
              <a:ext cx="8326877" cy="5525310"/>
            </a:xfrm>
            <a:prstGeom prst="roundRect">
              <a:avLst>
                <a:gd name="adj" fmla="val 1702"/>
              </a:avLst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568256" y="1029147"/>
              <a:ext cx="7851843" cy="5140174"/>
            </a:xfrm>
            <a:prstGeom prst="roundRect">
              <a:avLst>
                <a:gd name="adj" fmla="val 1702"/>
              </a:avLst>
            </a:prstGeom>
            <a:gradFill flip="none" rotWithShape="1">
              <a:gsLst>
                <a:gs pos="100000">
                  <a:schemeClr val="bg1">
                    <a:shade val="30000"/>
                    <a:satMod val="115000"/>
                    <a:lumMod val="0"/>
                  </a:schemeClr>
                </a:gs>
                <a:gs pos="50000">
                  <a:schemeClr val="bg1">
                    <a:shade val="67500"/>
                    <a:satMod val="115000"/>
                    <a:lumMod val="12000"/>
                  </a:schemeClr>
                </a:gs>
                <a:gs pos="0">
                  <a:schemeClr val="bg1">
                    <a:shade val="100000"/>
                    <a:satMod val="115000"/>
                    <a:lumMod val="2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1705755" y="6332705"/>
              <a:ext cx="5576845" cy="263907"/>
            </a:xfrm>
            <a:prstGeom prst="roundRect">
              <a:avLst>
                <a:gd name="adj" fmla="val 23818"/>
              </a:avLst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31399" y="3580086"/>
            <a:ext cx="3666615" cy="3413276"/>
            <a:chOff x="5474465" y="3648203"/>
            <a:chExt cx="3666615" cy="34132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reeform 6"/>
            <p:cNvSpPr/>
            <p:nvPr/>
          </p:nvSpPr>
          <p:spPr>
            <a:xfrm>
              <a:off x="6494693" y="4474775"/>
              <a:ext cx="942589" cy="627692"/>
            </a:xfrm>
            <a:custGeom>
              <a:avLst/>
              <a:gdLst>
                <a:gd name="connsiteX0" fmla="*/ 761130 w 942589"/>
                <a:gd name="connsiteY0" fmla="*/ 20035 h 627692"/>
                <a:gd name="connsiteX1" fmla="*/ 927385 w 942589"/>
                <a:gd name="connsiteY1" fmla="*/ 316919 h 627692"/>
                <a:gd name="connsiteX2" fmla="*/ 915510 w 942589"/>
                <a:gd name="connsiteY2" fmla="*/ 477235 h 627692"/>
                <a:gd name="connsiteX3" fmla="*/ 755193 w 942589"/>
                <a:gd name="connsiteY3" fmla="*/ 417859 h 627692"/>
                <a:gd name="connsiteX4" fmla="*/ 565188 w 942589"/>
                <a:gd name="connsiteY4" fmla="*/ 441609 h 627692"/>
                <a:gd name="connsiteX5" fmla="*/ 381120 w 942589"/>
                <a:gd name="connsiteY5" fmla="*/ 500986 h 627692"/>
                <a:gd name="connsiteX6" fmla="*/ 262367 w 942589"/>
                <a:gd name="connsiteY6" fmla="*/ 625677 h 627692"/>
                <a:gd name="connsiteX7" fmla="*/ 137676 w 942589"/>
                <a:gd name="connsiteY7" fmla="*/ 572238 h 627692"/>
                <a:gd name="connsiteX8" fmla="*/ 1110 w 942589"/>
                <a:gd name="connsiteY8" fmla="*/ 495048 h 627692"/>
                <a:gd name="connsiteX9" fmla="*/ 96112 w 942589"/>
                <a:gd name="connsiteY9" fmla="*/ 239729 h 627692"/>
                <a:gd name="connsiteX10" fmla="*/ 464247 w 942589"/>
                <a:gd name="connsiteY10" fmla="*/ 49724 h 627692"/>
                <a:gd name="connsiteX11" fmla="*/ 761130 w 942589"/>
                <a:gd name="connsiteY11" fmla="*/ 20035 h 62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2589" h="627692">
                  <a:moveTo>
                    <a:pt x="761130" y="20035"/>
                  </a:moveTo>
                  <a:cubicBezTo>
                    <a:pt x="838320" y="64567"/>
                    <a:pt x="901655" y="240719"/>
                    <a:pt x="927385" y="316919"/>
                  </a:cubicBezTo>
                  <a:cubicBezTo>
                    <a:pt x="953115" y="393119"/>
                    <a:pt x="944209" y="460412"/>
                    <a:pt x="915510" y="477235"/>
                  </a:cubicBezTo>
                  <a:cubicBezTo>
                    <a:pt x="886811" y="494058"/>
                    <a:pt x="813580" y="423797"/>
                    <a:pt x="755193" y="417859"/>
                  </a:cubicBezTo>
                  <a:cubicBezTo>
                    <a:pt x="696806" y="411921"/>
                    <a:pt x="627534" y="427754"/>
                    <a:pt x="565188" y="441609"/>
                  </a:cubicBezTo>
                  <a:cubicBezTo>
                    <a:pt x="502842" y="455464"/>
                    <a:pt x="431590" y="470308"/>
                    <a:pt x="381120" y="500986"/>
                  </a:cubicBezTo>
                  <a:cubicBezTo>
                    <a:pt x="330650" y="531664"/>
                    <a:pt x="302941" y="613802"/>
                    <a:pt x="262367" y="625677"/>
                  </a:cubicBezTo>
                  <a:cubicBezTo>
                    <a:pt x="221793" y="637552"/>
                    <a:pt x="181219" y="594009"/>
                    <a:pt x="137676" y="572238"/>
                  </a:cubicBezTo>
                  <a:cubicBezTo>
                    <a:pt x="94133" y="550467"/>
                    <a:pt x="8037" y="550466"/>
                    <a:pt x="1110" y="495048"/>
                  </a:cubicBezTo>
                  <a:cubicBezTo>
                    <a:pt x="-5817" y="439630"/>
                    <a:pt x="18923" y="313950"/>
                    <a:pt x="96112" y="239729"/>
                  </a:cubicBezTo>
                  <a:cubicBezTo>
                    <a:pt x="173301" y="165508"/>
                    <a:pt x="353411" y="85350"/>
                    <a:pt x="464247" y="49724"/>
                  </a:cubicBezTo>
                  <a:cubicBezTo>
                    <a:pt x="575083" y="14098"/>
                    <a:pt x="683940" y="-24497"/>
                    <a:pt x="761130" y="200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BC7A">
                    <a:shade val="30000"/>
                    <a:satMod val="115000"/>
                  </a:srgbClr>
                </a:gs>
                <a:gs pos="50000">
                  <a:srgbClr val="FEBC7A">
                    <a:shade val="67500"/>
                    <a:satMod val="115000"/>
                  </a:srgbClr>
                </a:gs>
                <a:gs pos="100000">
                  <a:srgbClr val="FEBC7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207495" y="4254747"/>
              <a:ext cx="1141063" cy="793006"/>
            </a:xfrm>
            <a:custGeom>
              <a:avLst/>
              <a:gdLst>
                <a:gd name="connsiteX0" fmla="*/ 882074 w 1141063"/>
                <a:gd name="connsiteY0" fmla="*/ 8495 h 793006"/>
                <a:gd name="connsiteX1" fmla="*/ 1095830 w 1141063"/>
                <a:gd name="connsiteY1" fmla="*/ 210375 h 793006"/>
                <a:gd name="connsiteX2" fmla="*/ 1137393 w 1141063"/>
                <a:gd name="connsiteY2" fmla="*/ 358817 h 793006"/>
                <a:gd name="connsiteX3" fmla="*/ 1036453 w 1141063"/>
                <a:gd name="connsiteY3" fmla="*/ 323191 h 793006"/>
                <a:gd name="connsiteX4" fmla="*/ 941450 w 1141063"/>
                <a:gd name="connsiteY4" fmla="*/ 335066 h 793006"/>
                <a:gd name="connsiteX5" fmla="*/ 543627 w 1141063"/>
                <a:gd name="connsiteY5" fmla="*/ 459757 h 793006"/>
                <a:gd name="connsiteX6" fmla="*/ 383310 w 1141063"/>
                <a:gd name="connsiteY6" fmla="*/ 661637 h 793006"/>
                <a:gd name="connsiteX7" fmla="*/ 317996 w 1141063"/>
                <a:gd name="connsiteY7" fmla="*/ 792266 h 793006"/>
                <a:gd name="connsiteX8" fmla="*/ 21113 w 1141063"/>
                <a:gd name="connsiteY8" fmla="*/ 709139 h 793006"/>
                <a:gd name="connsiteX9" fmla="*/ 38926 w 1141063"/>
                <a:gd name="connsiteY9" fmla="*/ 590385 h 793006"/>
                <a:gd name="connsiteX10" fmla="*/ 157679 w 1141063"/>
                <a:gd name="connsiteY10" fmla="*/ 174749 h 793006"/>
                <a:gd name="connsiteX11" fmla="*/ 591128 w 1141063"/>
                <a:gd name="connsiteY11" fmla="*/ 50058 h 793006"/>
                <a:gd name="connsiteX12" fmla="*/ 882074 w 1141063"/>
                <a:gd name="connsiteY12" fmla="*/ 8495 h 79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1063" h="793006">
                  <a:moveTo>
                    <a:pt x="882074" y="8495"/>
                  </a:moveTo>
                  <a:cubicBezTo>
                    <a:pt x="966191" y="35214"/>
                    <a:pt x="1053277" y="151988"/>
                    <a:pt x="1095830" y="210375"/>
                  </a:cubicBezTo>
                  <a:cubicBezTo>
                    <a:pt x="1138383" y="268762"/>
                    <a:pt x="1147289" y="340014"/>
                    <a:pt x="1137393" y="358817"/>
                  </a:cubicBezTo>
                  <a:cubicBezTo>
                    <a:pt x="1127497" y="377620"/>
                    <a:pt x="1069110" y="327149"/>
                    <a:pt x="1036453" y="323191"/>
                  </a:cubicBezTo>
                  <a:cubicBezTo>
                    <a:pt x="1003796" y="319233"/>
                    <a:pt x="1023588" y="312305"/>
                    <a:pt x="941450" y="335066"/>
                  </a:cubicBezTo>
                  <a:cubicBezTo>
                    <a:pt x="859312" y="357827"/>
                    <a:pt x="636650" y="405329"/>
                    <a:pt x="543627" y="459757"/>
                  </a:cubicBezTo>
                  <a:cubicBezTo>
                    <a:pt x="450604" y="514185"/>
                    <a:pt x="420915" y="606219"/>
                    <a:pt x="383310" y="661637"/>
                  </a:cubicBezTo>
                  <a:cubicBezTo>
                    <a:pt x="345705" y="717055"/>
                    <a:pt x="378362" y="784349"/>
                    <a:pt x="317996" y="792266"/>
                  </a:cubicBezTo>
                  <a:cubicBezTo>
                    <a:pt x="257630" y="800183"/>
                    <a:pt x="67625" y="742786"/>
                    <a:pt x="21113" y="709139"/>
                  </a:cubicBezTo>
                  <a:cubicBezTo>
                    <a:pt x="-25399" y="675492"/>
                    <a:pt x="16165" y="679450"/>
                    <a:pt x="38926" y="590385"/>
                  </a:cubicBezTo>
                  <a:cubicBezTo>
                    <a:pt x="61687" y="501320"/>
                    <a:pt x="65645" y="264803"/>
                    <a:pt x="157679" y="174749"/>
                  </a:cubicBezTo>
                  <a:cubicBezTo>
                    <a:pt x="249713" y="84695"/>
                    <a:pt x="464458" y="75788"/>
                    <a:pt x="591128" y="50058"/>
                  </a:cubicBezTo>
                  <a:cubicBezTo>
                    <a:pt x="717798" y="24328"/>
                    <a:pt x="797957" y="-18224"/>
                    <a:pt x="882074" y="84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BC7A">
                    <a:shade val="30000"/>
                    <a:satMod val="115000"/>
                  </a:srgbClr>
                </a:gs>
                <a:gs pos="50000">
                  <a:srgbClr val="FEBC7A">
                    <a:shade val="67500"/>
                    <a:satMod val="115000"/>
                  </a:srgbClr>
                </a:gs>
                <a:gs pos="100000">
                  <a:srgbClr val="FEBC7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059985" y="3993332"/>
              <a:ext cx="1117631" cy="1025197"/>
            </a:xfrm>
            <a:custGeom>
              <a:avLst/>
              <a:gdLst>
                <a:gd name="connsiteX0" fmla="*/ 744576 w 1117631"/>
                <a:gd name="connsiteY0" fmla="*/ 26465 h 1025197"/>
                <a:gd name="connsiteX1" fmla="*/ 269563 w 1117631"/>
                <a:gd name="connsiteY1" fmla="*/ 269910 h 1025197"/>
                <a:gd name="connsiteX2" fmla="*/ 67683 w 1117631"/>
                <a:gd name="connsiteY2" fmla="*/ 525229 h 1025197"/>
                <a:gd name="connsiteX3" fmla="*/ 8306 w 1117631"/>
                <a:gd name="connsiteY3" fmla="*/ 887426 h 1025197"/>
                <a:gd name="connsiteX4" fmla="*/ 227999 w 1117631"/>
                <a:gd name="connsiteY4" fmla="*/ 1023993 h 1025197"/>
                <a:gd name="connsiteX5" fmla="*/ 269563 w 1117631"/>
                <a:gd name="connsiteY5" fmla="*/ 822112 h 1025197"/>
                <a:gd name="connsiteX6" fmla="*/ 358628 w 1117631"/>
                <a:gd name="connsiteY6" fmla="*/ 602419 h 1025197"/>
                <a:gd name="connsiteX7" fmla="*/ 726763 w 1117631"/>
                <a:gd name="connsiteY7" fmla="*/ 430226 h 1025197"/>
                <a:gd name="connsiteX8" fmla="*/ 1094898 w 1117631"/>
                <a:gd name="connsiteY8" fmla="*/ 299598 h 1025197"/>
                <a:gd name="connsiteX9" fmla="*/ 1059272 w 1117631"/>
                <a:gd name="connsiteY9" fmla="*/ 151156 h 1025197"/>
                <a:gd name="connsiteX10" fmla="*/ 904893 w 1117631"/>
                <a:gd name="connsiteY10" fmla="*/ 20528 h 1025197"/>
                <a:gd name="connsiteX11" fmla="*/ 744576 w 1117631"/>
                <a:gd name="connsiteY11" fmla="*/ 26465 h 102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7631" h="1025197">
                  <a:moveTo>
                    <a:pt x="744576" y="26465"/>
                  </a:moveTo>
                  <a:cubicBezTo>
                    <a:pt x="638688" y="68029"/>
                    <a:pt x="382378" y="186783"/>
                    <a:pt x="269563" y="269910"/>
                  </a:cubicBezTo>
                  <a:cubicBezTo>
                    <a:pt x="156748" y="353037"/>
                    <a:pt x="111226" y="422310"/>
                    <a:pt x="67683" y="525229"/>
                  </a:cubicBezTo>
                  <a:cubicBezTo>
                    <a:pt x="24140" y="628148"/>
                    <a:pt x="-18413" y="804299"/>
                    <a:pt x="8306" y="887426"/>
                  </a:cubicBezTo>
                  <a:cubicBezTo>
                    <a:pt x="35025" y="970553"/>
                    <a:pt x="184456" y="1034879"/>
                    <a:pt x="227999" y="1023993"/>
                  </a:cubicBezTo>
                  <a:cubicBezTo>
                    <a:pt x="271542" y="1013107"/>
                    <a:pt x="247792" y="892374"/>
                    <a:pt x="269563" y="822112"/>
                  </a:cubicBezTo>
                  <a:cubicBezTo>
                    <a:pt x="291334" y="751850"/>
                    <a:pt x="282428" y="667733"/>
                    <a:pt x="358628" y="602419"/>
                  </a:cubicBezTo>
                  <a:cubicBezTo>
                    <a:pt x="434828" y="537105"/>
                    <a:pt x="604052" y="480696"/>
                    <a:pt x="726763" y="430226"/>
                  </a:cubicBezTo>
                  <a:cubicBezTo>
                    <a:pt x="849474" y="379756"/>
                    <a:pt x="1039480" y="346110"/>
                    <a:pt x="1094898" y="299598"/>
                  </a:cubicBezTo>
                  <a:cubicBezTo>
                    <a:pt x="1150316" y="253086"/>
                    <a:pt x="1090939" y="197668"/>
                    <a:pt x="1059272" y="151156"/>
                  </a:cubicBezTo>
                  <a:cubicBezTo>
                    <a:pt x="1027605" y="104644"/>
                    <a:pt x="961301" y="41310"/>
                    <a:pt x="904893" y="20528"/>
                  </a:cubicBezTo>
                  <a:cubicBezTo>
                    <a:pt x="848485" y="-254"/>
                    <a:pt x="850464" y="-15099"/>
                    <a:pt x="744576" y="264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BC7A">
                    <a:shade val="30000"/>
                    <a:satMod val="115000"/>
                  </a:srgbClr>
                </a:gs>
                <a:gs pos="50000">
                  <a:srgbClr val="FEBC7A">
                    <a:shade val="67500"/>
                    <a:satMod val="115000"/>
                  </a:srgbClr>
                </a:gs>
                <a:gs pos="100000">
                  <a:srgbClr val="FEBC7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19"/>
            <p:cNvSpPr/>
            <p:nvPr/>
          </p:nvSpPr>
          <p:spPr bwMode="auto">
            <a:xfrm rot="4205338">
              <a:off x="5829347" y="4202574"/>
              <a:ext cx="313770" cy="1023533"/>
            </a:xfrm>
            <a:custGeom>
              <a:avLst/>
              <a:gdLst>
                <a:gd name="connsiteX0" fmla="*/ 0 w 313770"/>
                <a:gd name="connsiteY0" fmla="*/ 0 h 968028"/>
                <a:gd name="connsiteX1" fmla="*/ 313770 w 313770"/>
                <a:gd name="connsiteY1" fmla="*/ 0 h 968028"/>
                <a:gd name="connsiteX2" fmla="*/ 313770 w 313770"/>
                <a:gd name="connsiteY2" fmla="*/ 968028 h 968028"/>
                <a:gd name="connsiteX3" fmla="*/ 0 w 313770"/>
                <a:gd name="connsiteY3" fmla="*/ 968028 h 968028"/>
                <a:gd name="connsiteX4" fmla="*/ 0 w 313770"/>
                <a:gd name="connsiteY4" fmla="*/ 0 h 968028"/>
                <a:gd name="connsiteX0" fmla="*/ 0 w 313770"/>
                <a:gd name="connsiteY0" fmla="*/ 0 h 968028"/>
                <a:gd name="connsiteX1" fmla="*/ 313770 w 313770"/>
                <a:gd name="connsiteY1" fmla="*/ 0 h 968028"/>
                <a:gd name="connsiteX2" fmla="*/ 313770 w 313770"/>
                <a:gd name="connsiteY2" fmla="*/ 968028 h 968028"/>
                <a:gd name="connsiteX3" fmla="*/ 31564 w 313770"/>
                <a:gd name="connsiteY3" fmla="*/ 959200 h 968028"/>
                <a:gd name="connsiteX4" fmla="*/ 0 w 313770"/>
                <a:gd name="connsiteY4" fmla="*/ 0 h 968028"/>
                <a:gd name="connsiteX0" fmla="*/ 0 w 313770"/>
                <a:gd name="connsiteY0" fmla="*/ 0 h 963204"/>
                <a:gd name="connsiteX1" fmla="*/ 313770 w 313770"/>
                <a:gd name="connsiteY1" fmla="*/ 0 h 963204"/>
                <a:gd name="connsiteX2" fmla="*/ 266890 w 313770"/>
                <a:gd name="connsiteY2" fmla="*/ 963204 h 963204"/>
                <a:gd name="connsiteX3" fmla="*/ 31564 w 313770"/>
                <a:gd name="connsiteY3" fmla="*/ 959200 h 963204"/>
                <a:gd name="connsiteX4" fmla="*/ 0 w 313770"/>
                <a:gd name="connsiteY4" fmla="*/ 0 h 963204"/>
                <a:gd name="connsiteX0" fmla="*/ 0 w 313770"/>
                <a:gd name="connsiteY0" fmla="*/ 0 h 985913"/>
                <a:gd name="connsiteX1" fmla="*/ 313770 w 313770"/>
                <a:gd name="connsiteY1" fmla="*/ 0 h 985913"/>
                <a:gd name="connsiteX2" fmla="*/ 266890 w 313770"/>
                <a:gd name="connsiteY2" fmla="*/ 963204 h 985913"/>
                <a:gd name="connsiteX3" fmla="*/ 31564 w 313770"/>
                <a:gd name="connsiteY3" fmla="*/ 959200 h 985913"/>
                <a:gd name="connsiteX4" fmla="*/ 0 w 313770"/>
                <a:gd name="connsiteY4" fmla="*/ 0 h 985913"/>
                <a:gd name="connsiteX0" fmla="*/ 0 w 313770"/>
                <a:gd name="connsiteY0" fmla="*/ 0 h 995466"/>
                <a:gd name="connsiteX1" fmla="*/ 313770 w 313770"/>
                <a:gd name="connsiteY1" fmla="*/ 0 h 995466"/>
                <a:gd name="connsiteX2" fmla="*/ 266890 w 313770"/>
                <a:gd name="connsiteY2" fmla="*/ 963204 h 995466"/>
                <a:gd name="connsiteX3" fmla="*/ 31564 w 313770"/>
                <a:gd name="connsiteY3" fmla="*/ 959200 h 995466"/>
                <a:gd name="connsiteX4" fmla="*/ 0 w 313770"/>
                <a:gd name="connsiteY4" fmla="*/ 0 h 995466"/>
                <a:gd name="connsiteX0" fmla="*/ 0 w 313770"/>
                <a:gd name="connsiteY0" fmla="*/ 18666 h 1014132"/>
                <a:gd name="connsiteX1" fmla="*/ 313770 w 313770"/>
                <a:gd name="connsiteY1" fmla="*/ 18666 h 1014132"/>
                <a:gd name="connsiteX2" fmla="*/ 266890 w 313770"/>
                <a:gd name="connsiteY2" fmla="*/ 981870 h 1014132"/>
                <a:gd name="connsiteX3" fmla="*/ 31564 w 313770"/>
                <a:gd name="connsiteY3" fmla="*/ 977866 h 1014132"/>
                <a:gd name="connsiteX4" fmla="*/ 0 w 313770"/>
                <a:gd name="connsiteY4" fmla="*/ 18666 h 1014132"/>
                <a:gd name="connsiteX0" fmla="*/ 0 w 313770"/>
                <a:gd name="connsiteY0" fmla="*/ 28067 h 1023533"/>
                <a:gd name="connsiteX1" fmla="*/ 313770 w 313770"/>
                <a:gd name="connsiteY1" fmla="*/ 28067 h 1023533"/>
                <a:gd name="connsiteX2" fmla="*/ 266890 w 313770"/>
                <a:gd name="connsiteY2" fmla="*/ 991271 h 1023533"/>
                <a:gd name="connsiteX3" fmla="*/ 31564 w 313770"/>
                <a:gd name="connsiteY3" fmla="*/ 987267 h 1023533"/>
                <a:gd name="connsiteX4" fmla="*/ 0 w 313770"/>
                <a:gd name="connsiteY4" fmla="*/ 28067 h 102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770" h="1023533">
                  <a:moveTo>
                    <a:pt x="0" y="28067"/>
                  </a:moveTo>
                  <a:cubicBezTo>
                    <a:pt x="104225" y="-4484"/>
                    <a:pt x="216289" y="-13932"/>
                    <a:pt x="313770" y="28067"/>
                  </a:cubicBezTo>
                  <a:lnTo>
                    <a:pt x="266890" y="991271"/>
                  </a:lnTo>
                  <a:cubicBezTo>
                    <a:pt x="181030" y="1043980"/>
                    <a:pt x="97031" y="1024425"/>
                    <a:pt x="31564" y="987267"/>
                  </a:cubicBezTo>
                  <a:lnTo>
                    <a:pt x="0" y="2806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759901" y="3648203"/>
              <a:ext cx="3381179" cy="3413276"/>
              <a:chOff x="5759901" y="3648203"/>
              <a:chExt cx="3381179" cy="3413276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5826264" y="3648203"/>
                <a:ext cx="3314816" cy="3413276"/>
              </a:xfrm>
              <a:custGeom>
                <a:avLst/>
                <a:gdLst>
                  <a:gd name="connsiteX0" fmla="*/ 202301 w 3368822"/>
                  <a:gd name="connsiteY0" fmla="*/ 938882 h 3220836"/>
                  <a:gd name="connsiteX1" fmla="*/ 145657 w 3368822"/>
                  <a:gd name="connsiteY1" fmla="*/ 866054 h 3220836"/>
                  <a:gd name="connsiteX2" fmla="*/ 250854 w 3368822"/>
                  <a:gd name="connsiteY2" fmla="*/ 663753 h 3220836"/>
                  <a:gd name="connsiteX3" fmla="*/ 356050 w 3368822"/>
                  <a:gd name="connsiteY3" fmla="*/ 550464 h 3220836"/>
                  <a:gd name="connsiteX4" fmla="*/ 469339 w 3368822"/>
                  <a:gd name="connsiteY4" fmla="*/ 348163 h 3220836"/>
                  <a:gd name="connsiteX5" fmla="*/ 776836 w 3368822"/>
                  <a:gd name="connsiteY5" fmla="*/ 121586 h 3220836"/>
                  <a:gd name="connsiteX6" fmla="*/ 873940 w 3368822"/>
                  <a:gd name="connsiteY6" fmla="*/ 73034 h 3220836"/>
                  <a:gd name="connsiteX7" fmla="*/ 1035781 w 3368822"/>
                  <a:gd name="connsiteY7" fmla="*/ 206 h 3220836"/>
                  <a:gd name="connsiteX8" fmla="*/ 1343278 w 3368822"/>
                  <a:gd name="connsiteY8" fmla="*/ 97310 h 3220836"/>
                  <a:gd name="connsiteX9" fmla="*/ 1626500 w 3368822"/>
                  <a:gd name="connsiteY9" fmla="*/ 348163 h 3220836"/>
                  <a:gd name="connsiteX10" fmla="*/ 2112022 w 3368822"/>
                  <a:gd name="connsiteY10" fmla="*/ 736581 h 3220836"/>
                  <a:gd name="connsiteX11" fmla="*/ 2290047 w 3368822"/>
                  <a:gd name="connsiteY11" fmla="*/ 995526 h 3220836"/>
                  <a:gd name="connsiteX12" fmla="*/ 2379059 w 3368822"/>
                  <a:gd name="connsiteY12" fmla="*/ 1424404 h 3220836"/>
                  <a:gd name="connsiteX13" fmla="*/ 2484255 w 3368822"/>
                  <a:gd name="connsiteY13" fmla="*/ 1756178 h 3220836"/>
                  <a:gd name="connsiteX14" fmla="*/ 2824121 w 3368822"/>
                  <a:gd name="connsiteY14" fmla="*/ 2395448 h 3220836"/>
                  <a:gd name="connsiteX15" fmla="*/ 3099250 w 3368822"/>
                  <a:gd name="connsiteY15" fmla="*/ 2872879 h 3220836"/>
                  <a:gd name="connsiteX16" fmla="*/ 3317735 w 3368822"/>
                  <a:gd name="connsiteY16" fmla="*/ 3196560 h 3220836"/>
                  <a:gd name="connsiteX17" fmla="*/ 2071562 w 3368822"/>
                  <a:gd name="connsiteY17" fmla="*/ 3220836 h 3220836"/>
                  <a:gd name="connsiteX18" fmla="*/ 1893537 w 3368822"/>
                  <a:gd name="connsiteY18" fmla="*/ 2945707 h 3220836"/>
                  <a:gd name="connsiteX19" fmla="*/ 1505119 w 3368822"/>
                  <a:gd name="connsiteY19" fmla="*/ 2557289 h 3220836"/>
                  <a:gd name="connsiteX20" fmla="*/ 1302818 w 3368822"/>
                  <a:gd name="connsiteY20" fmla="*/ 2435909 h 3220836"/>
                  <a:gd name="connsiteX21" fmla="*/ 979137 w 3368822"/>
                  <a:gd name="connsiteY21" fmla="*/ 2136503 h 3220836"/>
                  <a:gd name="connsiteX22" fmla="*/ 914400 w 3368822"/>
                  <a:gd name="connsiteY22" fmla="*/ 1950386 h 3220836"/>
                  <a:gd name="connsiteX23" fmla="*/ 833480 w 3368822"/>
                  <a:gd name="connsiteY23" fmla="*/ 1901834 h 3220836"/>
                  <a:gd name="connsiteX24" fmla="*/ 574535 w 3368822"/>
                  <a:gd name="connsiteY24" fmla="*/ 1756178 h 3220836"/>
                  <a:gd name="connsiteX25" fmla="*/ 121381 w 3368822"/>
                  <a:gd name="connsiteY25" fmla="*/ 1472956 h 3220836"/>
                  <a:gd name="connsiteX26" fmla="*/ 0 w 3368822"/>
                  <a:gd name="connsiteY26" fmla="*/ 1294932 h 3220836"/>
                  <a:gd name="connsiteX27" fmla="*/ 121381 w 3368822"/>
                  <a:gd name="connsiteY27" fmla="*/ 1100723 h 3220836"/>
                  <a:gd name="connsiteX28" fmla="*/ 404602 w 3368822"/>
                  <a:gd name="connsiteY28" fmla="*/ 1189735 h 3220836"/>
                  <a:gd name="connsiteX29" fmla="*/ 849664 w 3368822"/>
                  <a:gd name="connsiteY29" fmla="*/ 1335392 h 3220836"/>
                  <a:gd name="connsiteX30" fmla="*/ 1213806 w 3368822"/>
                  <a:gd name="connsiteY30" fmla="*/ 1416312 h 3220836"/>
                  <a:gd name="connsiteX31" fmla="*/ 1424199 w 3368822"/>
                  <a:gd name="connsiteY31" fmla="*/ 1214011 h 3220836"/>
                  <a:gd name="connsiteX32" fmla="*/ 1367554 w 3368822"/>
                  <a:gd name="connsiteY32" fmla="*/ 841778 h 3220836"/>
                  <a:gd name="connsiteX33" fmla="*/ 1229990 w 3368822"/>
                  <a:gd name="connsiteY33" fmla="*/ 647569 h 3220836"/>
                  <a:gd name="connsiteX34" fmla="*/ 1011505 w 3368822"/>
                  <a:gd name="connsiteY34" fmla="*/ 445268 h 3220836"/>
                  <a:gd name="connsiteX35" fmla="*/ 695916 w 3368822"/>
                  <a:gd name="connsiteY35" fmla="*/ 590925 h 3220836"/>
                  <a:gd name="connsiteX36" fmla="*/ 501707 w 3368822"/>
                  <a:gd name="connsiteY36" fmla="*/ 801317 h 3220836"/>
                  <a:gd name="connsiteX37" fmla="*/ 307498 w 3368822"/>
                  <a:gd name="connsiteY37" fmla="*/ 930790 h 3220836"/>
                  <a:gd name="connsiteX38" fmla="*/ 202301 w 3368822"/>
                  <a:gd name="connsiteY38" fmla="*/ 938882 h 3220836"/>
                  <a:gd name="connsiteX0" fmla="*/ 202301 w 3368822"/>
                  <a:gd name="connsiteY0" fmla="*/ 938882 h 3220836"/>
                  <a:gd name="connsiteX1" fmla="*/ 145657 w 3368822"/>
                  <a:gd name="connsiteY1" fmla="*/ 866054 h 3220836"/>
                  <a:gd name="connsiteX2" fmla="*/ 250854 w 3368822"/>
                  <a:gd name="connsiteY2" fmla="*/ 663753 h 3220836"/>
                  <a:gd name="connsiteX3" fmla="*/ 346997 w 3368822"/>
                  <a:gd name="connsiteY3" fmla="*/ 547446 h 3220836"/>
                  <a:gd name="connsiteX4" fmla="*/ 469339 w 3368822"/>
                  <a:gd name="connsiteY4" fmla="*/ 348163 h 3220836"/>
                  <a:gd name="connsiteX5" fmla="*/ 776836 w 3368822"/>
                  <a:gd name="connsiteY5" fmla="*/ 121586 h 3220836"/>
                  <a:gd name="connsiteX6" fmla="*/ 873940 w 3368822"/>
                  <a:gd name="connsiteY6" fmla="*/ 73034 h 3220836"/>
                  <a:gd name="connsiteX7" fmla="*/ 1035781 w 3368822"/>
                  <a:gd name="connsiteY7" fmla="*/ 206 h 3220836"/>
                  <a:gd name="connsiteX8" fmla="*/ 1343278 w 3368822"/>
                  <a:gd name="connsiteY8" fmla="*/ 97310 h 3220836"/>
                  <a:gd name="connsiteX9" fmla="*/ 1626500 w 3368822"/>
                  <a:gd name="connsiteY9" fmla="*/ 348163 h 3220836"/>
                  <a:gd name="connsiteX10" fmla="*/ 2112022 w 3368822"/>
                  <a:gd name="connsiteY10" fmla="*/ 736581 h 3220836"/>
                  <a:gd name="connsiteX11" fmla="*/ 2290047 w 3368822"/>
                  <a:gd name="connsiteY11" fmla="*/ 995526 h 3220836"/>
                  <a:gd name="connsiteX12" fmla="*/ 2379059 w 3368822"/>
                  <a:gd name="connsiteY12" fmla="*/ 1424404 h 3220836"/>
                  <a:gd name="connsiteX13" fmla="*/ 2484255 w 3368822"/>
                  <a:gd name="connsiteY13" fmla="*/ 1756178 h 3220836"/>
                  <a:gd name="connsiteX14" fmla="*/ 2824121 w 3368822"/>
                  <a:gd name="connsiteY14" fmla="*/ 2395448 h 3220836"/>
                  <a:gd name="connsiteX15" fmla="*/ 3099250 w 3368822"/>
                  <a:gd name="connsiteY15" fmla="*/ 2872879 h 3220836"/>
                  <a:gd name="connsiteX16" fmla="*/ 3317735 w 3368822"/>
                  <a:gd name="connsiteY16" fmla="*/ 3196560 h 3220836"/>
                  <a:gd name="connsiteX17" fmla="*/ 2071562 w 3368822"/>
                  <a:gd name="connsiteY17" fmla="*/ 3220836 h 3220836"/>
                  <a:gd name="connsiteX18" fmla="*/ 1893537 w 3368822"/>
                  <a:gd name="connsiteY18" fmla="*/ 2945707 h 3220836"/>
                  <a:gd name="connsiteX19" fmla="*/ 1505119 w 3368822"/>
                  <a:gd name="connsiteY19" fmla="*/ 2557289 h 3220836"/>
                  <a:gd name="connsiteX20" fmla="*/ 1302818 w 3368822"/>
                  <a:gd name="connsiteY20" fmla="*/ 2435909 h 3220836"/>
                  <a:gd name="connsiteX21" fmla="*/ 979137 w 3368822"/>
                  <a:gd name="connsiteY21" fmla="*/ 2136503 h 3220836"/>
                  <a:gd name="connsiteX22" fmla="*/ 914400 w 3368822"/>
                  <a:gd name="connsiteY22" fmla="*/ 1950386 h 3220836"/>
                  <a:gd name="connsiteX23" fmla="*/ 833480 w 3368822"/>
                  <a:gd name="connsiteY23" fmla="*/ 1901834 h 3220836"/>
                  <a:gd name="connsiteX24" fmla="*/ 574535 w 3368822"/>
                  <a:gd name="connsiteY24" fmla="*/ 1756178 h 3220836"/>
                  <a:gd name="connsiteX25" fmla="*/ 121381 w 3368822"/>
                  <a:gd name="connsiteY25" fmla="*/ 1472956 h 3220836"/>
                  <a:gd name="connsiteX26" fmla="*/ 0 w 3368822"/>
                  <a:gd name="connsiteY26" fmla="*/ 1294932 h 3220836"/>
                  <a:gd name="connsiteX27" fmla="*/ 121381 w 3368822"/>
                  <a:gd name="connsiteY27" fmla="*/ 1100723 h 3220836"/>
                  <a:gd name="connsiteX28" fmla="*/ 404602 w 3368822"/>
                  <a:gd name="connsiteY28" fmla="*/ 1189735 h 3220836"/>
                  <a:gd name="connsiteX29" fmla="*/ 849664 w 3368822"/>
                  <a:gd name="connsiteY29" fmla="*/ 1335392 h 3220836"/>
                  <a:gd name="connsiteX30" fmla="*/ 1213806 w 3368822"/>
                  <a:gd name="connsiteY30" fmla="*/ 1416312 h 3220836"/>
                  <a:gd name="connsiteX31" fmla="*/ 1424199 w 3368822"/>
                  <a:gd name="connsiteY31" fmla="*/ 1214011 h 3220836"/>
                  <a:gd name="connsiteX32" fmla="*/ 1367554 w 3368822"/>
                  <a:gd name="connsiteY32" fmla="*/ 841778 h 3220836"/>
                  <a:gd name="connsiteX33" fmla="*/ 1229990 w 3368822"/>
                  <a:gd name="connsiteY33" fmla="*/ 647569 h 3220836"/>
                  <a:gd name="connsiteX34" fmla="*/ 1011505 w 3368822"/>
                  <a:gd name="connsiteY34" fmla="*/ 445268 h 3220836"/>
                  <a:gd name="connsiteX35" fmla="*/ 695916 w 3368822"/>
                  <a:gd name="connsiteY35" fmla="*/ 590925 h 3220836"/>
                  <a:gd name="connsiteX36" fmla="*/ 501707 w 3368822"/>
                  <a:gd name="connsiteY36" fmla="*/ 801317 h 3220836"/>
                  <a:gd name="connsiteX37" fmla="*/ 307498 w 3368822"/>
                  <a:gd name="connsiteY37" fmla="*/ 930790 h 3220836"/>
                  <a:gd name="connsiteX38" fmla="*/ 202301 w 3368822"/>
                  <a:gd name="connsiteY38" fmla="*/ 938882 h 3220836"/>
                  <a:gd name="connsiteX0" fmla="*/ 202301 w 3368822"/>
                  <a:gd name="connsiteY0" fmla="*/ 938882 h 3220836"/>
                  <a:gd name="connsiteX1" fmla="*/ 145657 w 3368822"/>
                  <a:gd name="connsiteY1" fmla="*/ 866054 h 3220836"/>
                  <a:gd name="connsiteX2" fmla="*/ 250854 w 3368822"/>
                  <a:gd name="connsiteY2" fmla="*/ 663753 h 3220836"/>
                  <a:gd name="connsiteX3" fmla="*/ 346997 w 3368822"/>
                  <a:gd name="connsiteY3" fmla="*/ 547446 h 3220836"/>
                  <a:gd name="connsiteX4" fmla="*/ 502535 w 3368822"/>
                  <a:gd name="connsiteY4" fmla="*/ 339109 h 3220836"/>
                  <a:gd name="connsiteX5" fmla="*/ 776836 w 3368822"/>
                  <a:gd name="connsiteY5" fmla="*/ 121586 h 3220836"/>
                  <a:gd name="connsiteX6" fmla="*/ 873940 w 3368822"/>
                  <a:gd name="connsiteY6" fmla="*/ 73034 h 3220836"/>
                  <a:gd name="connsiteX7" fmla="*/ 1035781 w 3368822"/>
                  <a:gd name="connsiteY7" fmla="*/ 206 h 3220836"/>
                  <a:gd name="connsiteX8" fmla="*/ 1343278 w 3368822"/>
                  <a:gd name="connsiteY8" fmla="*/ 97310 h 3220836"/>
                  <a:gd name="connsiteX9" fmla="*/ 1626500 w 3368822"/>
                  <a:gd name="connsiteY9" fmla="*/ 348163 h 3220836"/>
                  <a:gd name="connsiteX10" fmla="*/ 2112022 w 3368822"/>
                  <a:gd name="connsiteY10" fmla="*/ 736581 h 3220836"/>
                  <a:gd name="connsiteX11" fmla="*/ 2290047 w 3368822"/>
                  <a:gd name="connsiteY11" fmla="*/ 995526 h 3220836"/>
                  <a:gd name="connsiteX12" fmla="*/ 2379059 w 3368822"/>
                  <a:gd name="connsiteY12" fmla="*/ 1424404 h 3220836"/>
                  <a:gd name="connsiteX13" fmla="*/ 2484255 w 3368822"/>
                  <a:gd name="connsiteY13" fmla="*/ 1756178 h 3220836"/>
                  <a:gd name="connsiteX14" fmla="*/ 2824121 w 3368822"/>
                  <a:gd name="connsiteY14" fmla="*/ 2395448 h 3220836"/>
                  <a:gd name="connsiteX15" fmla="*/ 3099250 w 3368822"/>
                  <a:gd name="connsiteY15" fmla="*/ 2872879 h 3220836"/>
                  <a:gd name="connsiteX16" fmla="*/ 3317735 w 3368822"/>
                  <a:gd name="connsiteY16" fmla="*/ 3196560 h 3220836"/>
                  <a:gd name="connsiteX17" fmla="*/ 2071562 w 3368822"/>
                  <a:gd name="connsiteY17" fmla="*/ 3220836 h 3220836"/>
                  <a:gd name="connsiteX18" fmla="*/ 1893537 w 3368822"/>
                  <a:gd name="connsiteY18" fmla="*/ 2945707 h 3220836"/>
                  <a:gd name="connsiteX19" fmla="*/ 1505119 w 3368822"/>
                  <a:gd name="connsiteY19" fmla="*/ 2557289 h 3220836"/>
                  <a:gd name="connsiteX20" fmla="*/ 1302818 w 3368822"/>
                  <a:gd name="connsiteY20" fmla="*/ 2435909 h 3220836"/>
                  <a:gd name="connsiteX21" fmla="*/ 979137 w 3368822"/>
                  <a:gd name="connsiteY21" fmla="*/ 2136503 h 3220836"/>
                  <a:gd name="connsiteX22" fmla="*/ 914400 w 3368822"/>
                  <a:gd name="connsiteY22" fmla="*/ 1950386 h 3220836"/>
                  <a:gd name="connsiteX23" fmla="*/ 833480 w 3368822"/>
                  <a:gd name="connsiteY23" fmla="*/ 1901834 h 3220836"/>
                  <a:gd name="connsiteX24" fmla="*/ 574535 w 3368822"/>
                  <a:gd name="connsiteY24" fmla="*/ 1756178 h 3220836"/>
                  <a:gd name="connsiteX25" fmla="*/ 121381 w 3368822"/>
                  <a:gd name="connsiteY25" fmla="*/ 1472956 h 3220836"/>
                  <a:gd name="connsiteX26" fmla="*/ 0 w 3368822"/>
                  <a:gd name="connsiteY26" fmla="*/ 1294932 h 3220836"/>
                  <a:gd name="connsiteX27" fmla="*/ 121381 w 3368822"/>
                  <a:gd name="connsiteY27" fmla="*/ 1100723 h 3220836"/>
                  <a:gd name="connsiteX28" fmla="*/ 404602 w 3368822"/>
                  <a:gd name="connsiteY28" fmla="*/ 1189735 h 3220836"/>
                  <a:gd name="connsiteX29" fmla="*/ 849664 w 3368822"/>
                  <a:gd name="connsiteY29" fmla="*/ 1335392 h 3220836"/>
                  <a:gd name="connsiteX30" fmla="*/ 1213806 w 3368822"/>
                  <a:gd name="connsiteY30" fmla="*/ 1416312 h 3220836"/>
                  <a:gd name="connsiteX31" fmla="*/ 1424199 w 3368822"/>
                  <a:gd name="connsiteY31" fmla="*/ 1214011 h 3220836"/>
                  <a:gd name="connsiteX32" fmla="*/ 1367554 w 3368822"/>
                  <a:gd name="connsiteY32" fmla="*/ 841778 h 3220836"/>
                  <a:gd name="connsiteX33" fmla="*/ 1229990 w 3368822"/>
                  <a:gd name="connsiteY33" fmla="*/ 647569 h 3220836"/>
                  <a:gd name="connsiteX34" fmla="*/ 1011505 w 3368822"/>
                  <a:gd name="connsiteY34" fmla="*/ 445268 h 3220836"/>
                  <a:gd name="connsiteX35" fmla="*/ 695916 w 3368822"/>
                  <a:gd name="connsiteY35" fmla="*/ 590925 h 3220836"/>
                  <a:gd name="connsiteX36" fmla="*/ 501707 w 3368822"/>
                  <a:gd name="connsiteY36" fmla="*/ 801317 h 3220836"/>
                  <a:gd name="connsiteX37" fmla="*/ 307498 w 3368822"/>
                  <a:gd name="connsiteY37" fmla="*/ 930790 h 3220836"/>
                  <a:gd name="connsiteX38" fmla="*/ 202301 w 3368822"/>
                  <a:gd name="connsiteY38" fmla="*/ 938882 h 3220836"/>
                  <a:gd name="connsiteX0" fmla="*/ 202301 w 3368822"/>
                  <a:gd name="connsiteY0" fmla="*/ 938882 h 3220836"/>
                  <a:gd name="connsiteX1" fmla="*/ 145657 w 3368822"/>
                  <a:gd name="connsiteY1" fmla="*/ 866054 h 3220836"/>
                  <a:gd name="connsiteX2" fmla="*/ 250854 w 3368822"/>
                  <a:gd name="connsiteY2" fmla="*/ 663753 h 3220836"/>
                  <a:gd name="connsiteX3" fmla="*/ 346997 w 3368822"/>
                  <a:gd name="connsiteY3" fmla="*/ 547446 h 3220836"/>
                  <a:gd name="connsiteX4" fmla="*/ 514606 w 3368822"/>
                  <a:gd name="connsiteY4" fmla="*/ 305913 h 3220836"/>
                  <a:gd name="connsiteX5" fmla="*/ 776836 w 3368822"/>
                  <a:gd name="connsiteY5" fmla="*/ 121586 h 3220836"/>
                  <a:gd name="connsiteX6" fmla="*/ 873940 w 3368822"/>
                  <a:gd name="connsiteY6" fmla="*/ 73034 h 3220836"/>
                  <a:gd name="connsiteX7" fmla="*/ 1035781 w 3368822"/>
                  <a:gd name="connsiteY7" fmla="*/ 206 h 3220836"/>
                  <a:gd name="connsiteX8" fmla="*/ 1343278 w 3368822"/>
                  <a:gd name="connsiteY8" fmla="*/ 97310 h 3220836"/>
                  <a:gd name="connsiteX9" fmla="*/ 1626500 w 3368822"/>
                  <a:gd name="connsiteY9" fmla="*/ 348163 h 3220836"/>
                  <a:gd name="connsiteX10" fmla="*/ 2112022 w 3368822"/>
                  <a:gd name="connsiteY10" fmla="*/ 736581 h 3220836"/>
                  <a:gd name="connsiteX11" fmla="*/ 2290047 w 3368822"/>
                  <a:gd name="connsiteY11" fmla="*/ 995526 h 3220836"/>
                  <a:gd name="connsiteX12" fmla="*/ 2379059 w 3368822"/>
                  <a:gd name="connsiteY12" fmla="*/ 1424404 h 3220836"/>
                  <a:gd name="connsiteX13" fmla="*/ 2484255 w 3368822"/>
                  <a:gd name="connsiteY13" fmla="*/ 1756178 h 3220836"/>
                  <a:gd name="connsiteX14" fmla="*/ 2824121 w 3368822"/>
                  <a:gd name="connsiteY14" fmla="*/ 2395448 h 3220836"/>
                  <a:gd name="connsiteX15" fmla="*/ 3099250 w 3368822"/>
                  <a:gd name="connsiteY15" fmla="*/ 2872879 h 3220836"/>
                  <a:gd name="connsiteX16" fmla="*/ 3317735 w 3368822"/>
                  <a:gd name="connsiteY16" fmla="*/ 3196560 h 3220836"/>
                  <a:gd name="connsiteX17" fmla="*/ 2071562 w 3368822"/>
                  <a:gd name="connsiteY17" fmla="*/ 3220836 h 3220836"/>
                  <a:gd name="connsiteX18" fmla="*/ 1893537 w 3368822"/>
                  <a:gd name="connsiteY18" fmla="*/ 2945707 h 3220836"/>
                  <a:gd name="connsiteX19" fmla="*/ 1505119 w 3368822"/>
                  <a:gd name="connsiteY19" fmla="*/ 2557289 h 3220836"/>
                  <a:gd name="connsiteX20" fmla="*/ 1302818 w 3368822"/>
                  <a:gd name="connsiteY20" fmla="*/ 2435909 h 3220836"/>
                  <a:gd name="connsiteX21" fmla="*/ 979137 w 3368822"/>
                  <a:gd name="connsiteY21" fmla="*/ 2136503 h 3220836"/>
                  <a:gd name="connsiteX22" fmla="*/ 914400 w 3368822"/>
                  <a:gd name="connsiteY22" fmla="*/ 1950386 h 3220836"/>
                  <a:gd name="connsiteX23" fmla="*/ 833480 w 3368822"/>
                  <a:gd name="connsiteY23" fmla="*/ 1901834 h 3220836"/>
                  <a:gd name="connsiteX24" fmla="*/ 574535 w 3368822"/>
                  <a:gd name="connsiteY24" fmla="*/ 1756178 h 3220836"/>
                  <a:gd name="connsiteX25" fmla="*/ 121381 w 3368822"/>
                  <a:gd name="connsiteY25" fmla="*/ 1472956 h 3220836"/>
                  <a:gd name="connsiteX26" fmla="*/ 0 w 3368822"/>
                  <a:gd name="connsiteY26" fmla="*/ 1294932 h 3220836"/>
                  <a:gd name="connsiteX27" fmla="*/ 121381 w 3368822"/>
                  <a:gd name="connsiteY27" fmla="*/ 1100723 h 3220836"/>
                  <a:gd name="connsiteX28" fmla="*/ 404602 w 3368822"/>
                  <a:gd name="connsiteY28" fmla="*/ 1189735 h 3220836"/>
                  <a:gd name="connsiteX29" fmla="*/ 849664 w 3368822"/>
                  <a:gd name="connsiteY29" fmla="*/ 1335392 h 3220836"/>
                  <a:gd name="connsiteX30" fmla="*/ 1213806 w 3368822"/>
                  <a:gd name="connsiteY30" fmla="*/ 1416312 h 3220836"/>
                  <a:gd name="connsiteX31" fmla="*/ 1424199 w 3368822"/>
                  <a:gd name="connsiteY31" fmla="*/ 1214011 h 3220836"/>
                  <a:gd name="connsiteX32" fmla="*/ 1367554 w 3368822"/>
                  <a:gd name="connsiteY32" fmla="*/ 841778 h 3220836"/>
                  <a:gd name="connsiteX33" fmla="*/ 1229990 w 3368822"/>
                  <a:gd name="connsiteY33" fmla="*/ 647569 h 3220836"/>
                  <a:gd name="connsiteX34" fmla="*/ 1011505 w 3368822"/>
                  <a:gd name="connsiteY34" fmla="*/ 445268 h 3220836"/>
                  <a:gd name="connsiteX35" fmla="*/ 695916 w 3368822"/>
                  <a:gd name="connsiteY35" fmla="*/ 590925 h 3220836"/>
                  <a:gd name="connsiteX36" fmla="*/ 501707 w 3368822"/>
                  <a:gd name="connsiteY36" fmla="*/ 801317 h 3220836"/>
                  <a:gd name="connsiteX37" fmla="*/ 307498 w 3368822"/>
                  <a:gd name="connsiteY37" fmla="*/ 930790 h 3220836"/>
                  <a:gd name="connsiteX38" fmla="*/ 202301 w 3368822"/>
                  <a:gd name="connsiteY38" fmla="*/ 938882 h 3220836"/>
                  <a:gd name="connsiteX0" fmla="*/ 202301 w 3368822"/>
                  <a:gd name="connsiteY0" fmla="*/ 939635 h 3221589"/>
                  <a:gd name="connsiteX1" fmla="*/ 145657 w 3368822"/>
                  <a:gd name="connsiteY1" fmla="*/ 866807 h 3221589"/>
                  <a:gd name="connsiteX2" fmla="*/ 250854 w 3368822"/>
                  <a:gd name="connsiteY2" fmla="*/ 664506 h 3221589"/>
                  <a:gd name="connsiteX3" fmla="*/ 346997 w 3368822"/>
                  <a:gd name="connsiteY3" fmla="*/ 548199 h 3221589"/>
                  <a:gd name="connsiteX4" fmla="*/ 514606 w 3368822"/>
                  <a:gd name="connsiteY4" fmla="*/ 306666 h 3221589"/>
                  <a:gd name="connsiteX5" fmla="*/ 776836 w 3368822"/>
                  <a:gd name="connsiteY5" fmla="*/ 122339 h 3221589"/>
                  <a:gd name="connsiteX6" fmla="*/ 895065 w 3368822"/>
                  <a:gd name="connsiteY6" fmla="*/ 52662 h 3221589"/>
                  <a:gd name="connsiteX7" fmla="*/ 1035781 w 3368822"/>
                  <a:gd name="connsiteY7" fmla="*/ 959 h 3221589"/>
                  <a:gd name="connsiteX8" fmla="*/ 1343278 w 3368822"/>
                  <a:gd name="connsiteY8" fmla="*/ 98063 h 3221589"/>
                  <a:gd name="connsiteX9" fmla="*/ 1626500 w 3368822"/>
                  <a:gd name="connsiteY9" fmla="*/ 348916 h 3221589"/>
                  <a:gd name="connsiteX10" fmla="*/ 2112022 w 3368822"/>
                  <a:gd name="connsiteY10" fmla="*/ 737334 h 3221589"/>
                  <a:gd name="connsiteX11" fmla="*/ 2290047 w 3368822"/>
                  <a:gd name="connsiteY11" fmla="*/ 996279 h 3221589"/>
                  <a:gd name="connsiteX12" fmla="*/ 2379059 w 3368822"/>
                  <a:gd name="connsiteY12" fmla="*/ 1425157 h 3221589"/>
                  <a:gd name="connsiteX13" fmla="*/ 2484255 w 3368822"/>
                  <a:gd name="connsiteY13" fmla="*/ 1756931 h 3221589"/>
                  <a:gd name="connsiteX14" fmla="*/ 2824121 w 3368822"/>
                  <a:gd name="connsiteY14" fmla="*/ 2396201 h 3221589"/>
                  <a:gd name="connsiteX15" fmla="*/ 3099250 w 3368822"/>
                  <a:gd name="connsiteY15" fmla="*/ 2873632 h 3221589"/>
                  <a:gd name="connsiteX16" fmla="*/ 3317735 w 3368822"/>
                  <a:gd name="connsiteY16" fmla="*/ 3197313 h 3221589"/>
                  <a:gd name="connsiteX17" fmla="*/ 2071562 w 3368822"/>
                  <a:gd name="connsiteY17" fmla="*/ 3221589 h 3221589"/>
                  <a:gd name="connsiteX18" fmla="*/ 1893537 w 3368822"/>
                  <a:gd name="connsiteY18" fmla="*/ 2946460 h 3221589"/>
                  <a:gd name="connsiteX19" fmla="*/ 1505119 w 3368822"/>
                  <a:gd name="connsiteY19" fmla="*/ 2558042 h 3221589"/>
                  <a:gd name="connsiteX20" fmla="*/ 1302818 w 3368822"/>
                  <a:gd name="connsiteY20" fmla="*/ 2436662 h 3221589"/>
                  <a:gd name="connsiteX21" fmla="*/ 979137 w 3368822"/>
                  <a:gd name="connsiteY21" fmla="*/ 2137256 h 3221589"/>
                  <a:gd name="connsiteX22" fmla="*/ 914400 w 3368822"/>
                  <a:gd name="connsiteY22" fmla="*/ 1951139 h 3221589"/>
                  <a:gd name="connsiteX23" fmla="*/ 833480 w 3368822"/>
                  <a:gd name="connsiteY23" fmla="*/ 1902587 h 3221589"/>
                  <a:gd name="connsiteX24" fmla="*/ 574535 w 3368822"/>
                  <a:gd name="connsiteY24" fmla="*/ 1756931 h 3221589"/>
                  <a:gd name="connsiteX25" fmla="*/ 121381 w 3368822"/>
                  <a:gd name="connsiteY25" fmla="*/ 1473709 h 3221589"/>
                  <a:gd name="connsiteX26" fmla="*/ 0 w 3368822"/>
                  <a:gd name="connsiteY26" fmla="*/ 1295685 h 3221589"/>
                  <a:gd name="connsiteX27" fmla="*/ 121381 w 3368822"/>
                  <a:gd name="connsiteY27" fmla="*/ 1101476 h 3221589"/>
                  <a:gd name="connsiteX28" fmla="*/ 404602 w 3368822"/>
                  <a:gd name="connsiteY28" fmla="*/ 1190488 h 3221589"/>
                  <a:gd name="connsiteX29" fmla="*/ 849664 w 3368822"/>
                  <a:gd name="connsiteY29" fmla="*/ 1336145 h 3221589"/>
                  <a:gd name="connsiteX30" fmla="*/ 1213806 w 3368822"/>
                  <a:gd name="connsiteY30" fmla="*/ 1417065 h 3221589"/>
                  <a:gd name="connsiteX31" fmla="*/ 1424199 w 3368822"/>
                  <a:gd name="connsiteY31" fmla="*/ 1214764 h 3221589"/>
                  <a:gd name="connsiteX32" fmla="*/ 1367554 w 3368822"/>
                  <a:gd name="connsiteY32" fmla="*/ 842531 h 3221589"/>
                  <a:gd name="connsiteX33" fmla="*/ 1229990 w 3368822"/>
                  <a:gd name="connsiteY33" fmla="*/ 648322 h 3221589"/>
                  <a:gd name="connsiteX34" fmla="*/ 1011505 w 3368822"/>
                  <a:gd name="connsiteY34" fmla="*/ 446021 h 3221589"/>
                  <a:gd name="connsiteX35" fmla="*/ 695916 w 3368822"/>
                  <a:gd name="connsiteY35" fmla="*/ 591678 h 3221589"/>
                  <a:gd name="connsiteX36" fmla="*/ 501707 w 3368822"/>
                  <a:gd name="connsiteY36" fmla="*/ 802070 h 3221589"/>
                  <a:gd name="connsiteX37" fmla="*/ 307498 w 3368822"/>
                  <a:gd name="connsiteY37" fmla="*/ 931543 h 3221589"/>
                  <a:gd name="connsiteX38" fmla="*/ 202301 w 3368822"/>
                  <a:gd name="connsiteY38" fmla="*/ 939635 h 3221589"/>
                  <a:gd name="connsiteX0" fmla="*/ 202301 w 3368822"/>
                  <a:gd name="connsiteY0" fmla="*/ 939635 h 3221589"/>
                  <a:gd name="connsiteX1" fmla="*/ 145657 w 3368822"/>
                  <a:gd name="connsiteY1" fmla="*/ 866807 h 3221589"/>
                  <a:gd name="connsiteX2" fmla="*/ 250854 w 3368822"/>
                  <a:gd name="connsiteY2" fmla="*/ 664506 h 3221589"/>
                  <a:gd name="connsiteX3" fmla="*/ 346997 w 3368822"/>
                  <a:gd name="connsiteY3" fmla="*/ 548199 h 3221589"/>
                  <a:gd name="connsiteX4" fmla="*/ 514606 w 3368822"/>
                  <a:gd name="connsiteY4" fmla="*/ 306666 h 3221589"/>
                  <a:gd name="connsiteX5" fmla="*/ 776836 w 3368822"/>
                  <a:gd name="connsiteY5" fmla="*/ 122339 h 3221589"/>
                  <a:gd name="connsiteX6" fmla="*/ 895065 w 3368822"/>
                  <a:gd name="connsiteY6" fmla="*/ 52662 h 3221589"/>
                  <a:gd name="connsiteX7" fmla="*/ 1078031 w 3368822"/>
                  <a:gd name="connsiteY7" fmla="*/ 959 h 3221589"/>
                  <a:gd name="connsiteX8" fmla="*/ 1343278 w 3368822"/>
                  <a:gd name="connsiteY8" fmla="*/ 98063 h 3221589"/>
                  <a:gd name="connsiteX9" fmla="*/ 1626500 w 3368822"/>
                  <a:gd name="connsiteY9" fmla="*/ 348916 h 3221589"/>
                  <a:gd name="connsiteX10" fmla="*/ 2112022 w 3368822"/>
                  <a:gd name="connsiteY10" fmla="*/ 737334 h 3221589"/>
                  <a:gd name="connsiteX11" fmla="*/ 2290047 w 3368822"/>
                  <a:gd name="connsiteY11" fmla="*/ 996279 h 3221589"/>
                  <a:gd name="connsiteX12" fmla="*/ 2379059 w 3368822"/>
                  <a:gd name="connsiteY12" fmla="*/ 1425157 h 3221589"/>
                  <a:gd name="connsiteX13" fmla="*/ 2484255 w 3368822"/>
                  <a:gd name="connsiteY13" fmla="*/ 1756931 h 3221589"/>
                  <a:gd name="connsiteX14" fmla="*/ 2824121 w 3368822"/>
                  <a:gd name="connsiteY14" fmla="*/ 2396201 h 3221589"/>
                  <a:gd name="connsiteX15" fmla="*/ 3099250 w 3368822"/>
                  <a:gd name="connsiteY15" fmla="*/ 2873632 h 3221589"/>
                  <a:gd name="connsiteX16" fmla="*/ 3317735 w 3368822"/>
                  <a:gd name="connsiteY16" fmla="*/ 3197313 h 3221589"/>
                  <a:gd name="connsiteX17" fmla="*/ 2071562 w 3368822"/>
                  <a:gd name="connsiteY17" fmla="*/ 3221589 h 3221589"/>
                  <a:gd name="connsiteX18" fmla="*/ 1893537 w 3368822"/>
                  <a:gd name="connsiteY18" fmla="*/ 2946460 h 3221589"/>
                  <a:gd name="connsiteX19" fmla="*/ 1505119 w 3368822"/>
                  <a:gd name="connsiteY19" fmla="*/ 2558042 h 3221589"/>
                  <a:gd name="connsiteX20" fmla="*/ 1302818 w 3368822"/>
                  <a:gd name="connsiteY20" fmla="*/ 2436662 h 3221589"/>
                  <a:gd name="connsiteX21" fmla="*/ 979137 w 3368822"/>
                  <a:gd name="connsiteY21" fmla="*/ 2137256 h 3221589"/>
                  <a:gd name="connsiteX22" fmla="*/ 914400 w 3368822"/>
                  <a:gd name="connsiteY22" fmla="*/ 1951139 h 3221589"/>
                  <a:gd name="connsiteX23" fmla="*/ 833480 w 3368822"/>
                  <a:gd name="connsiteY23" fmla="*/ 1902587 h 3221589"/>
                  <a:gd name="connsiteX24" fmla="*/ 574535 w 3368822"/>
                  <a:gd name="connsiteY24" fmla="*/ 1756931 h 3221589"/>
                  <a:gd name="connsiteX25" fmla="*/ 121381 w 3368822"/>
                  <a:gd name="connsiteY25" fmla="*/ 1473709 h 3221589"/>
                  <a:gd name="connsiteX26" fmla="*/ 0 w 3368822"/>
                  <a:gd name="connsiteY26" fmla="*/ 1295685 h 3221589"/>
                  <a:gd name="connsiteX27" fmla="*/ 121381 w 3368822"/>
                  <a:gd name="connsiteY27" fmla="*/ 1101476 h 3221589"/>
                  <a:gd name="connsiteX28" fmla="*/ 404602 w 3368822"/>
                  <a:gd name="connsiteY28" fmla="*/ 1190488 h 3221589"/>
                  <a:gd name="connsiteX29" fmla="*/ 849664 w 3368822"/>
                  <a:gd name="connsiteY29" fmla="*/ 1336145 h 3221589"/>
                  <a:gd name="connsiteX30" fmla="*/ 1213806 w 3368822"/>
                  <a:gd name="connsiteY30" fmla="*/ 1417065 h 3221589"/>
                  <a:gd name="connsiteX31" fmla="*/ 1424199 w 3368822"/>
                  <a:gd name="connsiteY31" fmla="*/ 1214764 h 3221589"/>
                  <a:gd name="connsiteX32" fmla="*/ 1367554 w 3368822"/>
                  <a:gd name="connsiteY32" fmla="*/ 842531 h 3221589"/>
                  <a:gd name="connsiteX33" fmla="*/ 1229990 w 3368822"/>
                  <a:gd name="connsiteY33" fmla="*/ 648322 h 3221589"/>
                  <a:gd name="connsiteX34" fmla="*/ 1011505 w 3368822"/>
                  <a:gd name="connsiteY34" fmla="*/ 446021 h 3221589"/>
                  <a:gd name="connsiteX35" fmla="*/ 695916 w 3368822"/>
                  <a:gd name="connsiteY35" fmla="*/ 591678 h 3221589"/>
                  <a:gd name="connsiteX36" fmla="*/ 501707 w 3368822"/>
                  <a:gd name="connsiteY36" fmla="*/ 802070 h 3221589"/>
                  <a:gd name="connsiteX37" fmla="*/ 307498 w 3368822"/>
                  <a:gd name="connsiteY37" fmla="*/ 931543 h 3221589"/>
                  <a:gd name="connsiteX38" fmla="*/ 202301 w 3368822"/>
                  <a:gd name="connsiteY38" fmla="*/ 939635 h 3221589"/>
                  <a:gd name="connsiteX0" fmla="*/ 202301 w 3368822"/>
                  <a:gd name="connsiteY0" fmla="*/ 939980 h 3221934"/>
                  <a:gd name="connsiteX1" fmla="*/ 145657 w 3368822"/>
                  <a:gd name="connsiteY1" fmla="*/ 867152 h 3221934"/>
                  <a:gd name="connsiteX2" fmla="*/ 250854 w 3368822"/>
                  <a:gd name="connsiteY2" fmla="*/ 664851 h 3221934"/>
                  <a:gd name="connsiteX3" fmla="*/ 346997 w 3368822"/>
                  <a:gd name="connsiteY3" fmla="*/ 548544 h 3221934"/>
                  <a:gd name="connsiteX4" fmla="*/ 514606 w 3368822"/>
                  <a:gd name="connsiteY4" fmla="*/ 307011 h 3221934"/>
                  <a:gd name="connsiteX5" fmla="*/ 776836 w 3368822"/>
                  <a:gd name="connsiteY5" fmla="*/ 122684 h 3221934"/>
                  <a:gd name="connsiteX6" fmla="*/ 895065 w 3368822"/>
                  <a:gd name="connsiteY6" fmla="*/ 53007 h 3221934"/>
                  <a:gd name="connsiteX7" fmla="*/ 1078031 w 3368822"/>
                  <a:gd name="connsiteY7" fmla="*/ 1304 h 3221934"/>
                  <a:gd name="connsiteX8" fmla="*/ 1331206 w 3368822"/>
                  <a:gd name="connsiteY8" fmla="*/ 107461 h 3221934"/>
                  <a:gd name="connsiteX9" fmla="*/ 1626500 w 3368822"/>
                  <a:gd name="connsiteY9" fmla="*/ 349261 h 3221934"/>
                  <a:gd name="connsiteX10" fmla="*/ 2112022 w 3368822"/>
                  <a:gd name="connsiteY10" fmla="*/ 737679 h 3221934"/>
                  <a:gd name="connsiteX11" fmla="*/ 2290047 w 3368822"/>
                  <a:gd name="connsiteY11" fmla="*/ 996624 h 3221934"/>
                  <a:gd name="connsiteX12" fmla="*/ 2379059 w 3368822"/>
                  <a:gd name="connsiteY12" fmla="*/ 1425502 h 3221934"/>
                  <a:gd name="connsiteX13" fmla="*/ 2484255 w 3368822"/>
                  <a:gd name="connsiteY13" fmla="*/ 1757276 h 3221934"/>
                  <a:gd name="connsiteX14" fmla="*/ 2824121 w 3368822"/>
                  <a:gd name="connsiteY14" fmla="*/ 2396546 h 3221934"/>
                  <a:gd name="connsiteX15" fmla="*/ 3099250 w 3368822"/>
                  <a:gd name="connsiteY15" fmla="*/ 2873977 h 3221934"/>
                  <a:gd name="connsiteX16" fmla="*/ 3317735 w 3368822"/>
                  <a:gd name="connsiteY16" fmla="*/ 3197658 h 3221934"/>
                  <a:gd name="connsiteX17" fmla="*/ 2071562 w 3368822"/>
                  <a:gd name="connsiteY17" fmla="*/ 3221934 h 3221934"/>
                  <a:gd name="connsiteX18" fmla="*/ 1893537 w 3368822"/>
                  <a:gd name="connsiteY18" fmla="*/ 2946805 h 3221934"/>
                  <a:gd name="connsiteX19" fmla="*/ 1505119 w 3368822"/>
                  <a:gd name="connsiteY19" fmla="*/ 2558387 h 3221934"/>
                  <a:gd name="connsiteX20" fmla="*/ 1302818 w 3368822"/>
                  <a:gd name="connsiteY20" fmla="*/ 2437007 h 3221934"/>
                  <a:gd name="connsiteX21" fmla="*/ 979137 w 3368822"/>
                  <a:gd name="connsiteY21" fmla="*/ 2137601 h 3221934"/>
                  <a:gd name="connsiteX22" fmla="*/ 914400 w 3368822"/>
                  <a:gd name="connsiteY22" fmla="*/ 1951484 h 3221934"/>
                  <a:gd name="connsiteX23" fmla="*/ 833480 w 3368822"/>
                  <a:gd name="connsiteY23" fmla="*/ 1902932 h 3221934"/>
                  <a:gd name="connsiteX24" fmla="*/ 574535 w 3368822"/>
                  <a:gd name="connsiteY24" fmla="*/ 1757276 h 3221934"/>
                  <a:gd name="connsiteX25" fmla="*/ 121381 w 3368822"/>
                  <a:gd name="connsiteY25" fmla="*/ 1474054 h 3221934"/>
                  <a:gd name="connsiteX26" fmla="*/ 0 w 3368822"/>
                  <a:gd name="connsiteY26" fmla="*/ 1296030 h 3221934"/>
                  <a:gd name="connsiteX27" fmla="*/ 121381 w 3368822"/>
                  <a:gd name="connsiteY27" fmla="*/ 1101821 h 3221934"/>
                  <a:gd name="connsiteX28" fmla="*/ 404602 w 3368822"/>
                  <a:gd name="connsiteY28" fmla="*/ 1190833 h 3221934"/>
                  <a:gd name="connsiteX29" fmla="*/ 849664 w 3368822"/>
                  <a:gd name="connsiteY29" fmla="*/ 1336490 h 3221934"/>
                  <a:gd name="connsiteX30" fmla="*/ 1213806 w 3368822"/>
                  <a:gd name="connsiteY30" fmla="*/ 1417410 h 3221934"/>
                  <a:gd name="connsiteX31" fmla="*/ 1424199 w 3368822"/>
                  <a:gd name="connsiteY31" fmla="*/ 1215109 h 3221934"/>
                  <a:gd name="connsiteX32" fmla="*/ 1367554 w 3368822"/>
                  <a:gd name="connsiteY32" fmla="*/ 842876 h 3221934"/>
                  <a:gd name="connsiteX33" fmla="*/ 1229990 w 3368822"/>
                  <a:gd name="connsiteY33" fmla="*/ 648667 h 3221934"/>
                  <a:gd name="connsiteX34" fmla="*/ 1011505 w 3368822"/>
                  <a:gd name="connsiteY34" fmla="*/ 446366 h 3221934"/>
                  <a:gd name="connsiteX35" fmla="*/ 695916 w 3368822"/>
                  <a:gd name="connsiteY35" fmla="*/ 592023 h 3221934"/>
                  <a:gd name="connsiteX36" fmla="*/ 501707 w 3368822"/>
                  <a:gd name="connsiteY36" fmla="*/ 802415 h 3221934"/>
                  <a:gd name="connsiteX37" fmla="*/ 307498 w 3368822"/>
                  <a:gd name="connsiteY37" fmla="*/ 931888 h 3221934"/>
                  <a:gd name="connsiteX38" fmla="*/ 202301 w 3368822"/>
                  <a:gd name="connsiteY38" fmla="*/ 939980 h 3221934"/>
                  <a:gd name="connsiteX0" fmla="*/ 202301 w 3368822"/>
                  <a:gd name="connsiteY0" fmla="*/ 939980 h 3221934"/>
                  <a:gd name="connsiteX1" fmla="*/ 145657 w 3368822"/>
                  <a:gd name="connsiteY1" fmla="*/ 833956 h 3221934"/>
                  <a:gd name="connsiteX2" fmla="*/ 250854 w 3368822"/>
                  <a:gd name="connsiteY2" fmla="*/ 664851 h 3221934"/>
                  <a:gd name="connsiteX3" fmla="*/ 346997 w 3368822"/>
                  <a:gd name="connsiteY3" fmla="*/ 548544 h 3221934"/>
                  <a:gd name="connsiteX4" fmla="*/ 514606 w 3368822"/>
                  <a:gd name="connsiteY4" fmla="*/ 307011 h 3221934"/>
                  <a:gd name="connsiteX5" fmla="*/ 776836 w 3368822"/>
                  <a:gd name="connsiteY5" fmla="*/ 122684 h 3221934"/>
                  <a:gd name="connsiteX6" fmla="*/ 895065 w 3368822"/>
                  <a:gd name="connsiteY6" fmla="*/ 53007 h 3221934"/>
                  <a:gd name="connsiteX7" fmla="*/ 1078031 w 3368822"/>
                  <a:gd name="connsiteY7" fmla="*/ 1304 h 3221934"/>
                  <a:gd name="connsiteX8" fmla="*/ 1331206 w 3368822"/>
                  <a:gd name="connsiteY8" fmla="*/ 107461 h 3221934"/>
                  <a:gd name="connsiteX9" fmla="*/ 1626500 w 3368822"/>
                  <a:gd name="connsiteY9" fmla="*/ 349261 h 3221934"/>
                  <a:gd name="connsiteX10" fmla="*/ 2112022 w 3368822"/>
                  <a:gd name="connsiteY10" fmla="*/ 737679 h 3221934"/>
                  <a:gd name="connsiteX11" fmla="*/ 2290047 w 3368822"/>
                  <a:gd name="connsiteY11" fmla="*/ 996624 h 3221934"/>
                  <a:gd name="connsiteX12" fmla="*/ 2379059 w 3368822"/>
                  <a:gd name="connsiteY12" fmla="*/ 1425502 h 3221934"/>
                  <a:gd name="connsiteX13" fmla="*/ 2484255 w 3368822"/>
                  <a:gd name="connsiteY13" fmla="*/ 1757276 h 3221934"/>
                  <a:gd name="connsiteX14" fmla="*/ 2824121 w 3368822"/>
                  <a:gd name="connsiteY14" fmla="*/ 2396546 h 3221934"/>
                  <a:gd name="connsiteX15" fmla="*/ 3099250 w 3368822"/>
                  <a:gd name="connsiteY15" fmla="*/ 2873977 h 3221934"/>
                  <a:gd name="connsiteX16" fmla="*/ 3317735 w 3368822"/>
                  <a:gd name="connsiteY16" fmla="*/ 3197658 h 3221934"/>
                  <a:gd name="connsiteX17" fmla="*/ 2071562 w 3368822"/>
                  <a:gd name="connsiteY17" fmla="*/ 3221934 h 3221934"/>
                  <a:gd name="connsiteX18" fmla="*/ 1893537 w 3368822"/>
                  <a:gd name="connsiteY18" fmla="*/ 2946805 h 3221934"/>
                  <a:gd name="connsiteX19" fmla="*/ 1505119 w 3368822"/>
                  <a:gd name="connsiteY19" fmla="*/ 2558387 h 3221934"/>
                  <a:gd name="connsiteX20" fmla="*/ 1302818 w 3368822"/>
                  <a:gd name="connsiteY20" fmla="*/ 2437007 h 3221934"/>
                  <a:gd name="connsiteX21" fmla="*/ 979137 w 3368822"/>
                  <a:gd name="connsiteY21" fmla="*/ 2137601 h 3221934"/>
                  <a:gd name="connsiteX22" fmla="*/ 914400 w 3368822"/>
                  <a:gd name="connsiteY22" fmla="*/ 1951484 h 3221934"/>
                  <a:gd name="connsiteX23" fmla="*/ 833480 w 3368822"/>
                  <a:gd name="connsiteY23" fmla="*/ 1902932 h 3221934"/>
                  <a:gd name="connsiteX24" fmla="*/ 574535 w 3368822"/>
                  <a:gd name="connsiteY24" fmla="*/ 1757276 h 3221934"/>
                  <a:gd name="connsiteX25" fmla="*/ 121381 w 3368822"/>
                  <a:gd name="connsiteY25" fmla="*/ 1474054 h 3221934"/>
                  <a:gd name="connsiteX26" fmla="*/ 0 w 3368822"/>
                  <a:gd name="connsiteY26" fmla="*/ 1296030 h 3221934"/>
                  <a:gd name="connsiteX27" fmla="*/ 121381 w 3368822"/>
                  <a:gd name="connsiteY27" fmla="*/ 1101821 h 3221934"/>
                  <a:gd name="connsiteX28" fmla="*/ 404602 w 3368822"/>
                  <a:gd name="connsiteY28" fmla="*/ 1190833 h 3221934"/>
                  <a:gd name="connsiteX29" fmla="*/ 849664 w 3368822"/>
                  <a:gd name="connsiteY29" fmla="*/ 1336490 h 3221934"/>
                  <a:gd name="connsiteX30" fmla="*/ 1213806 w 3368822"/>
                  <a:gd name="connsiteY30" fmla="*/ 1417410 h 3221934"/>
                  <a:gd name="connsiteX31" fmla="*/ 1424199 w 3368822"/>
                  <a:gd name="connsiteY31" fmla="*/ 1215109 h 3221934"/>
                  <a:gd name="connsiteX32" fmla="*/ 1367554 w 3368822"/>
                  <a:gd name="connsiteY32" fmla="*/ 842876 h 3221934"/>
                  <a:gd name="connsiteX33" fmla="*/ 1229990 w 3368822"/>
                  <a:gd name="connsiteY33" fmla="*/ 648667 h 3221934"/>
                  <a:gd name="connsiteX34" fmla="*/ 1011505 w 3368822"/>
                  <a:gd name="connsiteY34" fmla="*/ 446366 h 3221934"/>
                  <a:gd name="connsiteX35" fmla="*/ 695916 w 3368822"/>
                  <a:gd name="connsiteY35" fmla="*/ 592023 h 3221934"/>
                  <a:gd name="connsiteX36" fmla="*/ 501707 w 3368822"/>
                  <a:gd name="connsiteY36" fmla="*/ 802415 h 3221934"/>
                  <a:gd name="connsiteX37" fmla="*/ 307498 w 3368822"/>
                  <a:gd name="connsiteY37" fmla="*/ 931888 h 3221934"/>
                  <a:gd name="connsiteX38" fmla="*/ 202301 w 3368822"/>
                  <a:gd name="connsiteY38" fmla="*/ 939980 h 3221934"/>
                  <a:gd name="connsiteX0" fmla="*/ 202301 w 3368822"/>
                  <a:gd name="connsiteY0" fmla="*/ 939980 h 3221934"/>
                  <a:gd name="connsiteX1" fmla="*/ 145657 w 3368822"/>
                  <a:gd name="connsiteY1" fmla="*/ 833956 h 3221934"/>
                  <a:gd name="connsiteX2" fmla="*/ 250854 w 3368822"/>
                  <a:gd name="connsiteY2" fmla="*/ 664851 h 3221934"/>
                  <a:gd name="connsiteX3" fmla="*/ 346997 w 3368822"/>
                  <a:gd name="connsiteY3" fmla="*/ 548544 h 3221934"/>
                  <a:gd name="connsiteX4" fmla="*/ 514606 w 3368822"/>
                  <a:gd name="connsiteY4" fmla="*/ 307011 h 3221934"/>
                  <a:gd name="connsiteX5" fmla="*/ 776836 w 3368822"/>
                  <a:gd name="connsiteY5" fmla="*/ 122684 h 3221934"/>
                  <a:gd name="connsiteX6" fmla="*/ 895065 w 3368822"/>
                  <a:gd name="connsiteY6" fmla="*/ 53007 h 3221934"/>
                  <a:gd name="connsiteX7" fmla="*/ 1078031 w 3368822"/>
                  <a:gd name="connsiteY7" fmla="*/ 1304 h 3221934"/>
                  <a:gd name="connsiteX8" fmla="*/ 1331206 w 3368822"/>
                  <a:gd name="connsiteY8" fmla="*/ 107461 h 3221934"/>
                  <a:gd name="connsiteX9" fmla="*/ 1626500 w 3368822"/>
                  <a:gd name="connsiteY9" fmla="*/ 349261 h 3221934"/>
                  <a:gd name="connsiteX10" fmla="*/ 2112022 w 3368822"/>
                  <a:gd name="connsiteY10" fmla="*/ 737679 h 3221934"/>
                  <a:gd name="connsiteX11" fmla="*/ 2293065 w 3368822"/>
                  <a:gd name="connsiteY11" fmla="*/ 972482 h 3221934"/>
                  <a:gd name="connsiteX12" fmla="*/ 2379059 w 3368822"/>
                  <a:gd name="connsiteY12" fmla="*/ 1425502 h 3221934"/>
                  <a:gd name="connsiteX13" fmla="*/ 2484255 w 3368822"/>
                  <a:gd name="connsiteY13" fmla="*/ 1757276 h 3221934"/>
                  <a:gd name="connsiteX14" fmla="*/ 2824121 w 3368822"/>
                  <a:gd name="connsiteY14" fmla="*/ 2396546 h 3221934"/>
                  <a:gd name="connsiteX15" fmla="*/ 3099250 w 3368822"/>
                  <a:gd name="connsiteY15" fmla="*/ 2873977 h 3221934"/>
                  <a:gd name="connsiteX16" fmla="*/ 3317735 w 3368822"/>
                  <a:gd name="connsiteY16" fmla="*/ 3197658 h 3221934"/>
                  <a:gd name="connsiteX17" fmla="*/ 2071562 w 3368822"/>
                  <a:gd name="connsiteY17" fmla="*/ 3221934 h 3221934"/>
                  <a:gd name="connsiteX18" fmla="*/ 1893537 w 3368822"/>
                  <a:gd name="connsiteY18" fmla="*/ 2946805 h 3221934"/>
                  <a:gd name="connsiteX19" fmla="*/ 1505119 w 3368822"/>
                  <a:gd name="connsiteY19" fmla="*/ 2558387 h 3221934"/>
                  <a:gd name="connsiteX20" fmla="*/ 1302818 w 3368822"/>
                  <a:gd name="connsiteY20" fmla="*/ 2437007 h 3221934"/>
                  <a:gd name="connsiteX21" fmla="*/ 979137 w 3368822"/>
                  <a:gd name="connsiteY21" fmla="*/ 2137601 h 3221934"/>
                  <a:gd name="connsiteX22" fmla="*/ 914400 w 3368822"/>
                  <a:gd name="connsiteY22" fmla="*/ 1951484 h 3221934"/>
                  <a:gd name="connsiteX23" fmla="*/ 833480 w 3368822"/>
                  <a:gd name="connsiteY23" fmla="*/ 1902932 h 3221934"/>
                  <a:gd name="connsiteX24" fmla="*/ 574535 w 3368822"/>
                  <a:gd name="connsiteY24" fmla="*/ 1757276 h 3221934"/>
                  <a:gd name="connsiteX25" fmla="*/ 121381 w 3368822"/>
                  <a:gd name="connsiteY25" fmla="*/ 1474054 h 3221934"/>
                  <a:gd name="connsiteX26" fmla="*/ 0 w 3368822"/>
                  <a:gd name="connsiteY26" fmla="*/ 1296030 h 3221934"/>
                  <a:gd name="connsiteX27" fmla="*/ 121381 w 3368822"/>
                  <a:gd name="connsiteY27" fmla="*/ 1101821 h 3221934"/>
                  <a:gd name="connsiteX28" fmla="*/ 404602 w 3368822"/>
                  <a:gd name="connsiteY28" fmla="*/ 1190833 h 3221934"/>
                  <a:gd name="connsiteX29" fmla="*/ 849664 w 3368822"/>
                  <a:gd name="connsiteY29" fmla="*/ 1336490 h 3221934"/>
                  <a:gd name="connsiteX30" fmla="*/ 1213806 w 3368822"/>
                  <a:gd name="connsiteY30" fmla="*/ 1417410 h 3221934"/>
                  <a:gd name="connsiteX31" fmla="*/ 1424199 w 3368822"/>
                  <a:gd name="connsiteY31" fmla="*/ 1215109 h 3221934"/>
                  <a:gd name="connsiteX32" fmla="*/ 1367554 w 3368822"/>
                  <a:gd name="connsiteY32" fmla="*/ 842876 h 3221934"/>
                  <a:gd name="connsiteX33" fmla="*/ 1229990 w 3368822"/>
                  <a:gd name="connsiteY33" fmla="*/ 648667 h 3221934"/>
                  <a:gd name="connsiteX34" fmla="*/ 1011505 w 3368822"/>
                  <a:gd name="connsiteY34" fmla="*/ 446366 h 3221934"/>
                  <a:gd name="connsiteX35" fmla="*/ 695916 w 3368822"/>
                  <a:gd name="connsiteY35" fmla="*/ 592023 h 3221934"/>
                  <a:gd name="connsiteX36" fmla="*/ 501707 w 3368822"/>
                  <a:gd name="connsiteY36" fmla="*/ 802415 h 3221934"/>
                  <a:gd name="connsiteX37" fmla="*/ 307498 w 3368822"/>
                  <a:gd name="connsiteY37" fmla="*/ 931888 h 3221934"/>
                  <a:gd name="connsiteX38" fmla="*/ 202301 w 3368822"/>
                  <a:gd name="connsiteY38" fmla="*/ 939980 h 3221934"/>
                  <a:gd name="connsiteX0" fmla="*/ 202301 w 3368822"/>
                  <a:gd name="connsiteY0" fmla="*/ 939980 h 3221934"/>
                  <a:gd name="connsiteX1" fmla="*/ 145657 w 3368822"/>
                  <a:gd name="connsiteY1" fmla="*/ 833956 h 3221934"/>
                  <a:gd name="connsiteX2" fmla="*/ 250854 w 3368822"/>
                  <a:gd name="connsiteY2" fmla="*/ 664851 h 3221934"/>
                  <a:gd name="connsiteX3" fmla="*/ 346997 w 3368822"/>
                  <a:gd name="connsiteY3" fmla="*/ 548544 h 3221934"/>
                  <a:gd name="connsiteX4" fmla="*/ 514606 w 3368822"/>
                  <a:gd name="connsiteY4" fmla="*/ 307011 h 3221934"/>
                  <a:gd name="connsiteX5" fmla="*/ 776836 w 3368822"/>
                  <a:gd name="connsiteY5" fmla="*/ 122684 h 3221934"/>
                  <a:gd name="connsiteX6" fmla="*/ 895065 w 3368822"/>
                  <a:gd name="connsiteY6" fmla="*/ 53007 h 3221934"/>
                  <a:gd name="connsiteX7" fmla="*/ 1078031 w 3368822"/>
                  <a:gd name="connsiteY7" fmla="*/ 1304 h 3221934"/>
                  <a:gd name="connsiteX8" fmla="*/ 1331206 w 3368822"/>
                  <a:gd name="connsiteY8" fmla="*/ 107461 h 3221934"/>
                  <a:gd name="connsiteX9" fmla="*/ 1626500 w 3368822"/>
                  <a:gd name="connsiteY9" fmla="*/ 349261 h 3221934"/>
                  <a:gd name="connsiteX10" fmla="*/ 2112022 w 3368822"/>
                  <a:gd name="connsiteY10" fmla="*/ 737679 h 3221934"/>
                  <a:gd name="connsiteX11" fmla="*/ 2293065 w 3368822"/>
                  <a:gd name="connsiteY11" fmla="*/ 972482 h 3221934"/>
                  <a:gd name="connsiteX12" fmla="*/ 2400184 w 3368822"/>
                  <a:gd name="connsiteY12" fmla="*/ 1416449 h 3221934"/>
                  <a:gd name="connsiteX13" fmla="*/ 2484255 w 3368822"/>
                  <a:gd name="connsiteY13" fmla="*/ 1757276 h 3221934"/>
                  <a:gd name="connsiteX14" fmla="*/ 2824121 w 3368822"/>
                  <a:gd name="connsiteY14" fmla="*/ 2396546 h 3221934"/>
                  <a:gd name="connsiteX15" fmla="*/ 3099250 w 3368822"/>
                  <a:gd name="connsiteY15" fmla="*/ 2873977 h 3221934"/>
                  <a:gd name="connsiteX16" fmla="*/ 3317735 w 3368822"/>
                  <a:gd name="connsiteY16" fmla="*/ 3197658 h 3221934"/>
                  <a:gd name="connsiteX17" fmla="*/ 2071562 w 3368822"/>
                  <a:gd name="connsiteY17" fmla="*/ 3221934 h 3221934"/>
                  <a:gd name="connsiteX18" fmla="*/ 1893537 w 3368822"/>
                  <a:gd name="connsiteY18" fmla="*/ 2946805 h 3221934"/>
                  <a:gd name="connsiteX19" fmla="*/ 1505119 w 3368822"/>
                  <a:gd name="connsiteY19" fmla="*/ 2558387 h 3221934"/>
                  <a:gd name="connsiteX20" fmla="*/ 1302818 w 3368822"/>
                  <a:gd name="connsiteY20" fmla="*/ 2437007 h 3221934"/>
                  <a:gd name="connsiteX21" fmla="*/ 979137 w 3368822"/>
                  <a:gd name="connsiteY21" fmla="*/ 2137601 h 3221934"/>
                  <a:gd name="connsiteX22" fmla="*/ 914400 w 3368822"/>
                  <a:gd name="connsiteY22" fmla="*/ 1951484 h 3221934"/>
                  <a:gd name="connsiteX23" fmla="*/ 833480 w 3368822"/>
                  <a:gd name="connsiteY23" fmla="*/ 1902932 h 3221934"/>
                  <a:gd name="connsiteX24" fmla="*/ 574535 w 3368822"/>
                  <a:gd name="connsiteY24" fmla="*/ 1757276 h 3221934"/>
                  <a:gd name="connsiteX25" fmla="*/ 121381 w 3368822"/>
                  <a:gd name="connsiteY25" fmla="*/ 1474054 h 3221934"/>
                  <a:gd name="connsiteX26" fmla="*/ 0 w 3368822"/>
                  <a:gd name="connsiteY26" fmla="*/ 1296030 h 3221934"/>
                  <a:gd name="connsiteX27" fmla="*/ 121381 w 3368822"/>
                  <a:gd name="connsiteY27" fmla="*/ 1101821 h 3221934"/>
                  <a:gd name="connsiteX28" fmla="*/ 404602 w 3368822"/>
                  <a:gd name="connsiteY28" fmla="*/ 1190833 h 3221934"/>
                  <a:gd name="connsiteX29" fmla="*/ 849664 w 3368822"/>
                  <a:gd name="connsiteY29" fmla="*/ 1336490 h 3221934"/>
                  <a:gd name="connsiteX30" fmla="*/ 1213806 w 3368822"/>
                  <a:gd name="connsiteY30" fmla="*/ 1417410 h 3221934"/>
                  <a:gd name="connsiteX31" fmla="*/ 1424199 w 3368822"/>
                  <a:gd name="connsiteY31" fmla="*/ 1215109 h 3221934"/>
                  <a:gd name="connsiteX32" fmla="*/ 1367554 w 3368822"/>
                  <a:gd name="connsiteY32" fmla="*/ 842876 h 3221934"/>
                  <a:gd name="connsiteX33" fmla="*/ 1229990 w 3368822"/>
                  <a:gd name="connsiteY33" fmla="*/ 648667 h 3221934"/>
                  <a:gd name="connsiteX34" fmla="*/ 1011505 w 3368822"/>
                  <a:gd name="connsiteY34" fmla="*/ 446366 h 3221934"/>
                  <a:gd name="connsiteX35" fmla="*/ 695916 w 3368822"/>
                  <a:gd name="connsiteY35" fmla="*/ 592023 h 3221934"/>
                  <a:gd name="connsiteX36" fmla="*/ 501707 w 3368822"/>
                  <a:gd name="connsiteY36" fmla="*/ 802415 h 3221934"/>
                  <a:gd name="connsiteX37" fmla="*/ 307498 w 3368822"/>
                  <a:gd name="connsiteY37" fmla="*/ 931888 h 3221934"/>
                  <a:gd name="connsiteX38" fmla="*/ 202301 w 3368822"/>
                  <a:gd name="connsiteY38" fmla="*/ 939980 h 3221934"/>
                  <a:gd name="connsiteX0" fmla="*/ 202301 w 3368822"/>
                  <a:gd name="connsiteY0" fmla="*/ 939980 h 3221934"/>
                  <a:gd name="connsiteX1" fmla="*/ 145657 w 3368822"/>
                  <a:gd name="connsiteY1" fmla="*/ 833956 h 3221934"/>
                  <a:gd name="connsiteX2" fmla="*/ 250854 w 3368822"/>
                  <a:gd name="connsiteY2" fmla="*/ 664851 h 3221934"/>
                  <a:gd name="connsiteX3" fmla="*/ 346997 w 3368822"/>
                  <a:gd name="connsiteY3" fmla="*/ 548544 h 3221934"/>
                  <a:gd name="connsiteX4" fmla="*/ 514606 w 3368822"/>
                  <a:gd name="connsiteY4" fmla="*/ 307011 h 3221934"/>
                  <a:gd name="connsiteX5" fmla="*/ 776836 w 3368822"/>
                  <a:gd name="connsiteY5" fmla="*/ 122684 h 3221934"/>
                  <a:gd name="connsiteX6" fmla="*/ 895065 w 3368822"/>
                  <a:gd name="connsiteY6" fmla="*/ 53007 h 3221934"/>
                  <a:gd name="connsiteX7" fmla="*/ 1078031 w 3368822"/>
                  <a:gd name="connsiteY7" fmla="*/ 1304 h 3221934"/>
                  <a:gd name="connsiteX8" fmla="*/ 1331206 w 3368822"/>
                  <a:gd name="connsiteY8" fmla="*/ 107461 h 3221934"/>
                  <a:gd name="connsiteX9" fmla="*/ 1626500 w 3368822"/>
                  <a:gd name="connsiteY9" fmla="*/ 349261 h 3221934"/>
                  <a:gd name="connsiteX10" fmla="*/ 2118058 w 3368822"/>
                  <a:gd name="connsiteY10" fmla="*/ 725607 h 3221934"/>
                  <a:gd name="connsiteX11" fmla="*/ 2293065 w 3368822"/>
                  <a:gd name="connsiteY11" fmla="*/ 972482 h 3221934"/>
                  <a:gd name="connsiteX12" fmla="*/ 2400184 w 3368822"/>
                  <a:gd name="connsiteY12" fmla="*/ 1416449 h 3221934"/>
                  <a:gd name="connsiteX13" fmla="*/ 2484255 w 3368822"/>
                  <a:gd name="connsiteY13" fmla="*/ 1757276 h 3221934"/>
                  <a:gd name="connsiteX14" fmla="*/ 2824121 w 3368822"/>
                  <a:gd name="connsiteY14" fmla="*/ 2396546 h 3221934"/>
                  <a:gd name="connsiteX15" fmla="*/ 3099250 w 3368822"/>
                  <a:gd name="connsiteY15" fmla="*/ 2873977 h 3221934"/>
                  <a:gd name="connsiteX16" fmla="*/ 3317735 w 3368822"/>
                  <a:gd name="connsiteY16" fmla="*/ 3197658 h 3221934"/>
                  <a:gd name="connsiteX17" fmla="*/ 2071562 w 3368822"/>
                  <a:gd name="connsiteY17" fmla="*/ 3221934 h 3221934"/>
                  <a:gd name="connsiteX18" fmla="*/ 1893537 w 3368822"/>
                  <a:gd name="connsiteY18" fmla="*/ 2946805 h 3221934"/>
                  <a:gd name="connsiteX19" fmla="*/ 1505119 w 3368822"/>
                  <a:gd name="connsiteY19" fmla="*/ 2558387 h 3221934"/>
                  <a:gd name="connsiteX20" fmla="*/ 1302818 w 3368822"/>
                  <a:gd name="connsiteY20" fmla="*/ 2437007 h 3221934"/>
                  <a:gd name="connsiteX21" fmla="*/ 979137 w 3368822"/>
                  <a:gd name="connsiteY21" fmla="*/ 2137601 h 3221934"/>
                  <a:gd name="connsiteX22" fmla="*/ 914400 w 3368822"/>
                  <a:gd name="connsiteY22" fmla="*/ 1951484 h 3221934"/>
                  <a:gd name="connsiteX23" fmla="*/ 833480 w 3368822"/>
                  <a:gd name="connsiteY23" fmla="*/ 1902932 h 3221934"/>
                  <a:gd name="connsiteX24" fmla="*/ 574535 w 3368822"/>
                  <a:gd name="connsiteY24" fmla="*/ 1757276 h 3221934"/>
                  <a:gd name="connsiteX25" fmla="*/ 121381 w 3368822"/>
                  <a:gd name="connsiteY25" fmla="*/ 1474054 h 3221934"/>
                  <a:gd name="connsiteX26" fmla="*/ 0 w 3368822"/>
                  <a:gd name="connsiteY26" fmla="*/ 1296030 h 3221934"/>
                  <a:gd name="connsiteX27" fmla="*/ 121381 w 3368822"/>
                  <a:gd name="connsiteY27" fmla="*/ 1101821 h 3221934"/>
                  <a:gd name="connsiteX28" fmla="*/ 404602 w 3368822"/>
                  <a:gd name="connsiteY28" fmla="*/ 1190833 h 3221934"/>
                  <a:gd name="connsiteX29" fmla="*/ 849664 w 3368822"/>
                  <a:gd name="connsiteY29" fmla="*/ 1336490 h 3221934"/>
                  <a:gd name="connsiteX30" fmla="*/ 1213806 w 3368822"/>
                  <a:gd name="connsiteY30" fmla="*/ 1417410 h 3221934"/>
                  <a:gd name="connsiteX31" fmla="*/ 1424199 w 3368822"/>
                  <a:gd name="connsiteY31" fmla="*/ 1215109 h 3221934"/>
                  <a:gd name="connsiteX32" fmla="*/ 1367554 w 3368822"/>
                  <a:gd name="connsiteY32" fmla="*/ 842876 h 3221934"/>
                  <a:gd name="connsiteX33" fmla="*/ 1229990 w 3368822"/>
                  <a:gd name="connsiteY33" fmla="*/ 648667 h 3221934"/>
                  <a:gd name="connsiteX34" fmla="*/ 1011505 w 3368822"/>
                  <a:gd name="connsiteY34" fmla="*/ 446366 h 3221934"/>
                  <a:gd name="connsiteX35" fmla="*/ 695916 w 3368822"/>
                  <a:gd name="connsiteY35" fmla="*/ 592023 h 3221934"/>
                  <a:gd name="connsiteX36" fmla="*/ 501707 w 3368822"/>
                  <a:gd name="connsiteY36" fmla="*/ 802415 h 3221934"/>
                  <a:gd name="connsiteX37" fmla="*/ 307498 w 3368822"/>
                  <a:gd name="connsiteY37" fmla="*/ 931888 h 3221934"/>
                  <a:gd name="connsiteX38" fmla="*/ 202301 w 3368822"/>
                  <a:gd name="connsiteY38" fmla="*/ 939980 h 3221934"/>
                  <a:gd name="connsiteX0" fmla="*/ 202301 w 3368822"/>
                  <a:gd name="connsiteY0" fmla="*/ 939980 h 3221934"/>
                  <a:gd name="connsiteX1" fmla="*/ 145657 w 3368822"/>
                  <a:gd name="connsiteY1" fmla="*/ 833956 h 3221934"/>
                  <a:gd name="connsiteX2" fmla="*/ 250854 w 3368822"/>
                  <a:gd name="connsiteY2" fmla="*/ 664851 h 3221934"/>
                  <a:gd name="connsiteX3" fmla="*/ 346997 w 3368822"/>
                  <a:gd name="connsiteY3" fmla="*/ 548544 h 3221934"/>
                  <a:gd name="connsiteX4" fmla="*/ 514606 w 3368822"/>
                  <a:gd name="connsiteY4" fmla="*/ 307011 h 3221934"/>
                  <a:gd name="connsiteX5" fmla="*/ 776836 w 3368822"/>
                  <a:gd name="connsiteY5" fmla="*/ 122684 h 3221934"/>
                  <a:gd name="connsiteX6" fmla="*/ 895065 w 3368822"/>
                  <a:gd name="connsiteY6" fmla="*/ 53007 h 3221934"/>
                  <a:gd name="connsiteX7" fmla="*/ 1078031 w 3368822"/>
                  <a:gd name="connsiteY7" fmla="*/ 1304 h 3221934"/>
                  <a:gd name="connsiteX8" fmla="*/ 1331206 w 3368822"/>
                  <a:gd name="connsiteY8" fmla="*/ 107461 h 3221934"/>
                  <a:gd name="connsiteX9" fmla="*/ 1626500 w 3368822"/>
                  <a:gd name="connsiteY9" fmla="*/ 349261 h 3221934"/>
                  <a:gd name="connsiteX10" fmla="*/ 2118058 w 3368822"/>
                  <a:gd name="connsiteY10" fmla="*/ 725607 h 3221934"/>
                  <a:gd name="connsiteX11" fmla="*/ 2293065 w 3368822"/>
                  <a:gd name="connsiteY11" fmla="*/ 972482 h 3221934"/>
                  <a:gd name="connsiteX12" fmla="*/ 2400184 w 3368822"/>
                  <a:gd name="connsiteY12" fmla="*/ 1416449 h 3221934"/>
                  <a:gd name="connsiteX13" fmla="*/ 2484255 w 3368822"/>
                  <a:gd name="connsiteY13" fmla="*/ 1757276 h 3221934"/>
                  <a:gd name="connsiteX14" fmla="*/ 2824121 w 3368822"/>
                  <a:gd name="connsiteY14" fmla="*/ 2396546 h 3221934"/>
                  <a:gd name="connsiteX15" fmla="*/ 3099250 w 3368822"/>
                  <a:gd name="connsiteY15" fmla="*/ 2873977 h 3221934"/>
                  <a:gd name="connsiteX16" fmla="*/ 3317735 w 3368822"/>
                  <a:gd name="connsiteY16" fmla="*/ 3197658 h 3221934"/>
                  <a:gd name="connsiteX17" fmla="*/ 2071562 w 3368822"/>
                  <a:gd name="connsiteY17" fmla="*/ 3221934 h 3221934"/>
                  <a:gd name="connsiteX18" fmla="*/ 1893537 w 3368822"/>
                  <a:gd name="connsiteY18" fmla="*/ 2946805 h 3221934"/>
                  <a:gd name="connsiteX19" fmla="*/ 1505119 w 3368822"/>
                  <a:gd name="connsiteY19" fmla="*/ 2558387 h 3221934"/>
                  <a:gd name="connsiteX20" fmla="*/ 1302818 w 3368822"/>
                  <a:gd name="connsiteY20" fmla="*/ 2437007 h 3221934"/>
                  <a:gd name="connsiteX21" fmla="*/ 979137 w 3368822"/>
                  <a:gd name="connsiteY21" fmla="*/ 2137601 h 3221934"/>
                  <a:gd name="connsiteX22" fmla="*/ 914400 w 3368822"/>
                  <a:gd name="connsiteY22" fmla="*/ 1951484 h 3221934"/>
                  <a:gd name="connsiteX23" fmla="*/ 833480 w 3368822"/>
                  <a:gd name="connsiteY23" fmla="*/ 1902932 h 3221934"/>
                  <a:gd name="connsiteX24" fmla="*/ 526250 w 3368822"/>
                  <a:gd name="connsiteY24" fmla="*/ 1712008 h 3221934"/>
                  <a:gd name="connsiteX25" fmla="*/ 121381 w 3368822"/>
                  <a:gd name="connsiteY25" fmla="*/ 1474054 h 3221934"/>
                  <a:gd name="connsiteX26" fmla="*/ 0 w 3368822"/>
                  <a:gd name="connsiteY26" fmla="*/ 1296030 h 3221934"/>
                  <a:gd name="connsiteX27" fmla="*/ 121381 w 3368822"/>
                  <a:gd name="connsiteY27" fmla="*/ 1101821 h 3221934"/>
                  <a:gd name="connsiteX28" fmla="*/ 404602 w 3368822"/>
                  <a:gd name="connsiteY28" fmla="*/ 1190833 h 3221934"/>
                  <a:gd name="connsiteX29" fmla="*/ 849664 w 3368822"/>
                  <a:gd name="connsiteY29" fmla="*/ 1336490 h 3221934"/>
                  <a:gd name="connsiteX30" fmla="*/ 1213806 w 3368822"/>
                  <a:gd name="connsiteY30" fmla="*/ 1417410 h 3221934"/>
                  <a:gd name="connsiteX31" fmla="*/ 1424199 w 3368822"/>
                  <a:gd name="connsiteY31" fmla="*/ 1215109 h 3221934"/>
                  <a:gd name="connsiteX32" fmla="*/ 1367554 w 3368822"/>
                  <a:gd name="connsiteY32" fmla="*/ 842876 h 3221934"/>
                  <a:gd name="connsiteX33" fmla="*/ 1229990 w 3368822"/>
                  <a:gd name="connsiteY33" fmla="*/ 648667 h 3221934"/>
                  <a:gd name="connsiteX34" fmla="*/ 1011505 w 3368822"/>
                  <a:gd name="connsiteY34" fmla="*/ 446366 h 3221934"/>
                  <a:gd name="connsiteX35" fmla="*/ 695916 w 3368822"/>
                  <a:gd name="connsiteY35" fmla="*/ 592023 h 3221934"/>
                  <a:gd name="connsiteX36" fmla="*/ 501707 w 3368822"/>
                  <a:gd name="connsiteY36" fmla="*/ 802415 h 3221934"/>
                  <a:gd name="connsiteX37" fmla="*/ 307498 w 3368822"/>
                  <a:gd name="connsiteY37" fmla="*/ 931888 h 3221934"/>
                  <a:gd name="connsiteX38" fmla="*/ 202301 w 3368822"/>
                  <a:gd name="connsiteY38" fmla="*/ 939980 h 3221934"/>
                  <a:gd name="connsiteX0" fmla="*/ 202301 w 3368822"/>
                  <a:gd name="connsiteY0" fmla="*/ 939980 h 3221934"/>
                  <a:gd name="connsiteX1" fmla="*/ 145657 w 3368822"/>
                  <a:gd name="connsiteY1" fmla="*/ 833956 h 3221934"/>
                  <a:gd name="connsiteX2" fmla="*/ 250854 w 3368822"/>
                  <a:gd name="connsiteY2" fmla="*/ 664851 h 3221934"/>
                  <a:gd name="connsiteX3" fmla="*/ 346997 w 3368822"/>
                  <a:gd name="connsiteY3" fmla="*/ 548544 h 3221934"/>
                  <a:gd name="connsiteX4" fmla="*/ 514606 w 3368822"/>
                  <a:gd name="connsiteY4" fmla="*/ 307011 h 3221934"/>
                  <a:gd name="connsiteX5" fmla="*/ 776836 w 3368822"/>
                  <a:gd name="connsiteY5" fmla="*/ 122684 h 3221934"/>
                  <a:gd name="connsiteX6" fmla="*/ 895065 w 3368822"/>
                  <a:gd name="connsiteY6" fmla="*/ 53007 h 3221934"/>
                  <a:gd name="connsiteX7" fmla="*/ 1078031 w 3368822"/>
                  <a:gd name="connsiteY7" fmla="*/ 1304 h 3221934"/>
                  <a:gd name="connsiteX8" fmla="*/ 1331206 w 3368822"/>
                  <a:gd name="connsiteY8" fmla="*/ 107461 h 3221934"/>
                  <a:gd name="connsiteX9" fmla="*/ 1626500 w 3368822"/>
                  <a:gd name="connsiteY9" fmla="*/ 349261 h 3221934"/>
                  <a:gd name="connsiteX10" fmla="*/ 2118058 w 3368822"/>
                  <a:gd name="connsiteY10" fmla="*/ 725607 h 3221934"/>
                  <a:gd name="connsiteX11" fmla="*/ 2293065 w 3368822"/>
                  <a:gd name="connsiteY11" fmla="*/ 972482 h 3221934"/>
                  <a:gd name="connsiteX12" fmla="*/ 2400184 w 3368822"/>
                  <a:gd name="connsiteY12" fmla="*/ 1416449 h 3221934"/>
                  <a:gd name="connsiteX13" fmla="*/ 2484255 w 3368822"/>
                  <a:gd name="connsiteY13" fmla="*/ 1757276 h 3221934"/>
                  <a:gd name="connsiteX14" fmla="*/ 2824121 w 3368822"/>
                  <a:gd name="connsiteY14" fmla="*/ 2396546 h 3221934"/>
                  <a:gd name="connsiteX15" fmla="*/ 3099250 w 3368822"/>
                  <a:gd name="connsiteY15" fmla="*/ 2873977 h 3221934"/>
                  <a:gd name="connsiteX16" fmla="*/ 3317735 w 3368822"/>
                  <a:gd name="connsiteY16" fmla="*/ 3197658 h 3221934"/>
                  <a:gd name="connsiteX17" fmla="*/ 2071562 w 3368822"/>
                  <a:gd name="connsiteY17" fmla="*/ 3221934 h 3221934"/>
                  <a:gd name="connsiteX18" fmla="*/ 1893537 w 3368822"/>
                  <a:gd name="connsiteY18" fmla="*/ 2946805 h 3221934"/>
                  <a:gd name="connsiteX19" fmla="*/ 1505119 w 3368822"/>
                  <a:gd name="connsiteY19" fmla="*/ 2558387 h 3221934"/>
                  <a:gd name="connsiteX20" fmla="*/ 1302818 w 3368822"/>
                  <a:gd name="connsiteY20" fmla="*/ 2437007 h 3221934"/>
                  <a:gd name="connsiteX21" fmla="*/ 979137 w 3368822"/>
                  <a:gd name="connsiteY21" fmla="*/ 2137601 h 3221934"/>
                  <a:gd name="connsiteX22" fmla="*/ 914400 w 3368822"/>
                  <a:gd name="connsiteY22" fmla="*/ 1951484 h 3221934"/>
                  <a:gd name="connsiteX23" fmla="*/ 833480 w 3368822"/>
                  <a:gd name="connsiteY23" fmla="*/ 1902932 h 3221934"/>
                  <a:gd name="connsiteX24" fmla="*/ 526250 w 3368822"/>
                  <a:gd name="connsiteY24" fmla="*/ 1712008 h 3221934"/>
                  <a:gd name="connsiteX25" fmla="*/ 121381 w 3368822"/>
                  <a:gd name="connsiteY25" fmla="*/ 1449911 h 3221934"/>
                  <a:gd name="connsiteX26" fmla="*/ 0 w 3368822"/>
                  <a:gd name="connsiteY26" fmla="*/ 1296030 h 3221934"/>
                  <a:gd name="connsiteX27" fmla="*/ 121381 w 3368822"/>
                  <a:gd name="connsiteY27" fmla="*/ 1101821 h 3221934"/>
                  <a:gd name="connsiteX28" fmla="*/ 404602 w 3368822"/>
                  <a:gd name="connsiteY28" fmla="*/ 1190833 h 3221934"/>
                  <a:gd name="connsiteX29" fmla="*/ 849664 w 3368822"/>
                  <a:gd name="connsiteY29" fmla="*/ 1336490 h 3221934"/>
                  <a:gd name="connsiteX30" fmla="*/ 1213806 w 3368822"/>
                  <a:gd name="connsiteY30" fmla="*/ 1417410 h 3221934"/>
                  <a:gd name="connsiteX31" fmla="*/ 1424199 w 3368822"/>
                  <a:gd name="connsiteY31" fmla="*/ 1215109 h 3221934"/>
                  <a:gd name="connsiteX32" fmla="*/ 1367554 w 3368822"/>
                  <a:gd name="connsiteY32" fmla="*/ 842876 h 3221934"/>
                  <a:gd name="connsiteX33" fmla="*/ 1229990 w 3368822"/>
                  <a:gd name="connsiteY33" fmla="*/ 648667 h 3221934"/>
                  <a:gd name="connsiteX34" fmla="*/ 1011505 w 3368822"/>
                  <a:gd name="connsiteY34" fmla="*/ 446366 h 3221934"/>
                  <a:gd name="connsiteX35" fmla="*/ 695916 w 3368822"/>
                  <a:gd name="connsiteY35" fmla="*/ 592023 h 3221934"/>
                  <a:gd name="connsiteX36" fmla="*/ 501707 w 3368822"/>
                  <a:gd name="connsiteY36" fmla="*/ 802415 h 3221934"/>
                  <a:gd name="connsiteX37" fmla="*/ 307498 w 3368822"/>
                  <a:gd name="connsiteY37" fmla="*/ 931888 h 3221934"/>
                  <a:gd name="connsiteX38" fmla="*/ 202301 w 3368822"/>
                  <a:gd name="connsiteY38" fmla="*/ 939980 h 3221934"/>
                  <a:gd name="connsiteX0" fmla="*/ 202301 w 3368822"/>
                  <a:gd name="connsiteY0" fmla="*/ 939980 h 3221934"/>
                  <a:gd name="connsiteX1" fmla="*/ 145657 w 3368822"/>
                  <a:gd name="connsiteY1" fmla="*/ 833956 h 3221934"/>
                  <a:gd name="connsiteX2" fmla="*/ 250854 w 3368822"/>
                  <a:gd name="connsiteY2" fmla="*/ 664851 h 3221934"/>
                  <a:gd name="connsiteX3" fmla="*/ 346997 w 3368822"/>
                  <a:gd name="connsiteY3" fmla="*/ 548544 h 3221934"/>
                  <a:gd name="connsiteX4" fmla="*/ 514606 w 3368822"/>
                  <a:gd name="connsiteY4" fmla="*/ 307011 h 3221934"/>
                  <a:gd name="connsiteX5" fmla="*/ 776836 w 3368822"/>
                  <a:gd name="connsiteY5" fmla="*/ 122684 h 3221934"/>
                  <a:gd name="connsiteX6" fmla="*/ 895065 w 3368822"/>
                  <a:gd name="connsiteY6" fmla="*/ 53007 h 3221934"/>
                  <a:gd name="connsiteX7" fmla="*/ 1078031 w 3368822"/>
                  <a:gd name="connsiteY7" fmla="*/ 1304 h 3221934"/>
                  <a:gd name="connsiteX8" fmla="*/ 1331206 w 3368822"/>
                  <a:gd name="connsiteY8" fmla="*/ 107461 h 3221934"/>
                  <a:gd name="connsiteX9" fmla="*/ 1626500 w 3368822"/>
                  <a:gd name="connsiteY9" fmla="*/ 349261 h 3221934"/>
                  <a:gd name="connsiteX10" fmla="*/ 2118058 w 3368822"/>
                  <a:gd name="connsiteY10" fmla="*/ 725607 h 3221934"/>
                  <a:gd name="connsiteX11" fmla="*/ 2293065 w 3368822"/>
                  <a:gd name="connsiteY11" fmla="*/ 972482 h 3221934"/>
                  <a:gd name="connsiteX12" fmla="*/ 2400184 w 3368822"/>
                  <a:gd name="connsiteY12" fmla="*/ 1416449 h 3221934"/>
                  <a:gd name="connsiteX13" fmla="*/ 2484255 w 3368822"/>
                  <a:gd name="connsiteY13" fmla="*/ 1757276 h 3221934"/>
                  <a:gd name="connsiteX14" fmla="*/ 2824121 w 3368822"/>
                  <a:gd name="connsiteY14" fmla="*/ 2396546 h 3221934"/>
                  <a:gd name="connsiteX15" fmla="*/ 3099250 w 3368822"/>
                  <a:gd name="connsiteY15" fmla="*/ 2873977 h 3221934"/>
                  <a:gd name="connsiteX16" fmla="*/ 3317735 w 3368822"/>
                  <a:gd name="connsiteY16" fmla="*/ 3197658 h 3221934"/>
                  <a:gd name="connsiteX17" fmla="*/ 2071562 w 3368822"/>
                  <a:gd name="connsiteY17" fmla="*/ 3221934 h 3221934"/>
                  <a:gd name="connsiteX18" fmla="*/ 1893537 w 3368822"/>
                  <a:gd name="connsiteY18" fmla="*/ 2946805 h 3221934"/>
                  <a:gd name="connsiteX19" fmla="*/ 1505119 w 3368822"/>
                  <a:gd name="connsiteY19" fmla="*/ 2558387 h 3221934"/>
                  <a:gd name="connsiteX20" fmla="*/ 1302818 w 3368822"/>
                  <a:gd name="connsiteY20" fmla="*/ 2437007 h 3221934"/>
                  <a:gd name="connsiteX21" fmla="*/ 979137 w 3368822"/>
                  <a:gd name="connsiteY21" fmla="*/ 2137601 h 3221934"/>
                  <a:gd name="connsiteX22" fmla="*/ 914400 w 3368822"/>
                  <a:gd name="connsiteY22" fmla="*/ 1951484 h 3221934"/>
                  <a:gd name="connsiteX23" fmla="*/ 779159 w 3368822"/>
                  <a:gd name="connsiteY23" fmla="*/ 1884825 h 3221934"/>
                  <a:gd name="connsiteX24" fmla="*/ 526250 w 3368822"/>
                  <a:gd name="connsiteY24" fmla="*/ 1712008 h 3221934"/>
                  <a:gd name="connsiteX25" fmla="*/ 121381 w 3368822"/>
                  <a:gd name="connsiteY25" fmla="*/ 1449911 h 3221934"/>
                  <a:gd name="connsiteX26" fmla="*/ 0 w 3368822"/>
                  <a:gd name="connsiteY26" fmla="*/ 1296030 h 3221934"/>
                  <a:gd name="connsiteX27" fmla="*/ 121381 w 3368822"/>
                  <a:gd name="connsiteY27" fmla="*/ 1101821 h 3221934"/>
                  <a:gd name="connsiteX28" fmla="*/ 404602 w 3368822"/>
                  <a:gd name="connsiteY28" fmla="*/ 1190833 h 3221934"/>
                  <a:gd name="connsiteX29" fmla="*/ 849664 w 3368822"/>
                  <a:gd name="connsiteY29" fmla="*/ 1336490 h 3221934"/>
                  <a:gd name="connsiteX30" fmla="*/ 1213806 w 3368822"/>
                  <a:gd name="connsiteY30" fmla="*/ 1417410 h 3221934"/>
                  <a:gd name="connsiteX31" fmla="*/ 1424199 w 3368822"/>
                  <a:gd name="connsiteY31" fmla="*/ 1215109 h 3221934"/>
                  <a:gd name="connsiteX32" fmla="*/ 1367554 w 3368822"/>
                  <a:gd name="connsiteY32" fmla="*/ 842876 h 3221934"/>
                  <a:gd name="connsiteX33" fmla="*/ 1229990 w 3368822"/>
                  <a:gd name="connsiteY33" fmla="*/ 648667 h 3221934"/>
                  <a:gd name="connsiteX34" fmla="*/ 1011505 w 3368822"/>
                  <a:gd name="connsiteY34" fmla="*/ 446366 h 3221934"/>
                  <a:gd name="connsiteX35" fmla="*/ 695916 w 3368822"/>
                  <a:gd name="connsiteY35" fmla="*/ 592023 h 3221934"/>
                  <a:gd name="connsiteX36" fmla="*/ 501707 w 3368822"/>
                  <a:gd name="connsiteY36" fmla="*/ 802415 h 3221934"/>
                  <a:gd name="connsiteX37" fmla="*/ 307498 w 3368822"/>
                  <a:gd name="connsiteY37" fmla="*/ 931888 h 3221934"/>
                  <a:gd name="connsiteX38" fmla="*/ 202301 w 3368822"/>
                  <a:gd name="connsiteY38" fmla="*/ 939980 h 3221934"/>
                  <a:gd name="connsiteX0" fmla="*/ 202301 w 3368822"/>
                  <a:gd name="connsiteY0" fmla="*/ 939980 h 3221934"/>
                  <a:gd name="connsiteX1" fmla="*/ 145657 w 3368822"/>
                  <a:gd name="connsiteY1" fmla="*/ 833956 h 3221934"/>
                  <a:gd name="connsiteX2" fmla="*/ 250854 w 3368822"/>
                  <a:gd name="connsiteY2" fmla="*/ 664851 h 3221934"/>
                  <a:gd name="connsiteX3" fmla="*/ 346997 w 3368822"/>
                  <a:gd name="connsiteY3" fmla="*/ 548544 h 3221934"/>
                  <a:gd name="connsiteX4" fmla="*/ 514606 w 3368822"/>
                  <a:gd name="connsiteY4" fmla="*/ 307011 h 3221934"/>
                  <a:gd name="connsiteX5" fmla="*/ 776836 w 3368822"/>
                  <a:gd name="connsiteY5" fmla="*/ 122684 h 3221934"/>
                  <a:gd name="connsiteX6" fmla="*/ 895065 w 3368822"/>
                  <a:gd name="connsiteY6" fmla="*/ 53007 h 3221934"/>
                  <a:gd name="connsiteX7" fmla="*/ 1078031 w 3368822"/>
                  <a:gd name="connsiteY7" fmla="*/ 1304 h 3221934"/>
                  <a:gd name="connsiteX8" fmla="*/ 1331206 w 3368822"/>
                  <a:gd name="connsiteY8" fmla="*/ 107461 h 3221934"/>
                  <a:gd name="connsiteX9" fmla="*/ 1626500 w 3368822"/>
                  <a:gd name="connsiteY9" fmla="*/ 349261 h 3221934"/>
                  <a:gd name="connsiteX10" fmla="*/ 2118058 w 3368822"/>
                  <a:gd name="connsiteY10" fmla="*/ 725607 h 3221934"/>
                  <a:gd name="connsiteX11" fmla="*/ 2293065 w 3368822"/>
                  <a:gd name="connsiteY11" fmla="*/ 972482 h 3221934"/>
                  <a:gd name="connsiteX12" fmla="*/ 2400184 w 3368822"/>
                  <a:gd name="connsiteY12" fmla="*/ 1416449 h 3221934"/>
                  <a:gd name="connsiteX13" fmla="*/ 2484255 w 3368822"/>
                  <a:gd name="connsiteY13" fmla="*/ 1757276 h 3221934"/>
                  <a:gd name="connsiteX14" fmla="*/ 2824121 w 3368822"/>
                  <a:gd name="connsiteY14" fmla="*/ 2396546 h 3221934"/>
                  <a:gd name="connsiteX15" fmla="*/ 3099250 w 3368822"/>
                  <a:gd name="connsiteY15" fmla="*/ 2873977 h 3221934"/>
                  <a:gd name="connsiteX16" fmla="*/ 3317735 w 3368822"/>
                  <a:gd name="connsiteY16" fmla="*/ 3197658 h 3221934"/>
                  <a:gd name="connsiteX17" fmla="*/ 2071562 w 3368822"/>
                  <a:gd name="connsiteY17" fmla="*/ 3221934 h 3221934"/>
                  <a:gd name="connsiteX18" fmla="*/ 1893537 w 3368822"/>
                  <a:gd name="connsiteY18" fmla="*/ 2946805 h 3221934"/>
                  <a:gd name="connsiteX19" fmla="*/ 1505119 w 3368822"/>
                  <a:gd name="connsiteY19" fmla="*/ 2558387 h 3221934"/>
                  <a:gd name="connsiteX20" fmla="*/ 1302818 w 3368822"/>
                  <a:gd name="connsiteY20" fmla="*/ 2437007 h 3221934"/>
                  <a:gd name="connsiteX21" fmla="*/ 979137 w 3368822"/>
                  <a:gd name="connsiteY21" fmla="*/ 2137601 h 3221934"/>
                  <a:gd name="connsiteX22" fmla="*/ 875168 w 3368822"/>
                  <a:gd name="connsiteY22" fmla="*/ 1984680 h 3221934"/>
                  <a:gd name="connsiteX23" fmla="*/ 779159 w 3368822"/>
                  <a:gd name="connsiteY23" fmla="*/ 1884825 h 3221934"/>
                  <a:gd name="connsiteX24" fmla="*/ 526250 w 3368822"/>
                  <a:gd name="connsiteY24" fmla="*/ 1712008 h 3221934"/>
                  <a:gd name="connsiteX25" fmla="*/ 121381 w 3368822"/>
                  <a:gd name="connsiteY25" fmla="*/ 1449911 h 3221934"/>
                  <a:gd name="connsiteX26" fmla="*/ 0 w 3368822"/>
                  <a:gd name="connsiteY26" fmla="*/ 1296030 h 3221934"/>
                  <a:gd name="connsiteX27" fmla="*/ 121381 w 3368822"/>
                  <a:gd name="connsiteY27" fmla="*/ 1101821 h 3221934"/>
                  <a:gd name="connsiteX28" fmla="*/ 404602 w 3368822"/>
                  <a:gd name="connsiteY28" fmla="*/ 1190833 h 3221934"/>
                  <a:gd name="connsiteX29" fmla="*/ 849664 w 3368822"/>
                  <a:gd name="connsiteY29" fmla="*/ 1336490 h 3221934"/>
                  <a:gd name="connsiteX30" fmla="*/ 1213806 w 3368822"/>
                  <a:gd name="connsiteY30" fmla="*/ 1417410 h 3221934"/>
                  <a:gd name="connsiteX31" fmla="*/ 1424199 w 3368822"/>
                  <a:gd name="connsiteY31" fmla="*/ 1215109 h 3221934"/>
                  <a:gd name="connsiteX32" fmla="*/ 1367554 w 3368822"/>
                  <a:gd name="connsiteY32" fmla="*/ 842876 h 3221934"/>
                  <a:gd name="connsiteX33" fmla="*/ 1229990 w 3368822"/>
                  <a:gd name="connsiteY33" fmla="*/ 648667 h 3221934"/>
                  <a:gd name="connsiteX34" fmla="*/ 1011505 w 3368822"/>
                  <a:gd name="connsiteY34" fmla="*/ 446366 h 3221934"/>
                  <a:gd name="connsiteX35" fmla="*/ 695916 w 3368822"/>
                  <a:gd name="connsiteY35" fmla="*/ 592023 h 3221934"/>
                  <a:gd name="connsiteX36" fmla="*/ 501707 w 3368822"/>
                  <a:gd name="connsiteY36" fmla="*/ 802415 h 3221934"/>
                  <a:gd name="connsiteX37" fmla="*/ 307498 w 3368822"/>
                  <a:gd name="connsiteY37" fmla="*/ 931888 h 3221934"/>
                  <a:gd name="connsiteX38" fmla="*/ 202301 w 3368822"/>
                  <a:gd name="connsiteY38" fmla="*/ 939980 h 3221934"/>
                  <a:gd name="connsiteX0" fmla="*/ 202301 w 3368822"/>
                  <a:gd name="connsiteY0" fmla="*/ 939980 h 3221934"/>
                  <a:gd name="connsiteX1" fmla="*/ 145657 w 3368822"/>
                  <a:gd name="connsiteY1" fmla="*/ 833956 h 3221934"/>
                  <a:gd name="connsiteX2" fmla="*/ 250854 w 3368822"/>
                  <a:gd name="connsiteY2" fmla="*/ 664851 h 3221934"/>
                  <a:gd name="connsiteX3" fmla="*/ 346997 w 3368822"/>
                  <a:gd name="connsiteY3" fmla="*/ 548544 h 3221934"/>
                  <a:gd name="connsiteX4" fmla="*/ 514606 w 3368822"/>
                  <a:gd name="connsiteY4" fmla="*/ 307011 h 3221934"/>
                  <a:gd name="connsiteX5" fmla="*/ 776836 w 3368822"/>
                  <a:gd name="connsiteY5" fmla="*/ 122684 h 3221934"/>
                  <a:gd name="connsiteX6" fmla="*/ 895065 w 3368822"/>
                  <a:gd name="connsiteY6" fmla="*/ 53007 h 3221934"/>
                  <a:gd name="connsiteX7" fmla="*/ 1078031 w 3368822"/>
                  <a:gd name="connsiteY7" fmla="*/ 1304 h 3221934"/>
                  <a:gd name="connsiteX8" fmla="*/ 1331206 w 3368822"/>
                  <a:gd name="connsiteY8" fmla="*/ 107461 h 3221934"/>
                  <a:gd name="connsiteX9" fmla="*/ 1626500 w 3368822"/>
                  <a:gd name="connsiteY9" fmla="*/ 349261 h 3221934"/>
                  <a:gd name="connsiteX10" fmla="*/ 2118058 w 3368822"/>
                  <a:gd name="connsiteY10" fmla="*/ 725607 h 3221934"/>
                  <a:gd name="connsiteX11" fmla="*/ 2293065 w 3368822"/>
                  <a:gd name="connsiteY11" fmla="*/ 972482 h 3221934"/>
                  <a:gd name="connsiteX12" fmla="*/ 2400184 w 3368822"/>
                  <a:gd name="connsiteY12" fmla="*/ 1416449 h 3221934"/>
                  <a:gd name="connsiteX13" fmla="*/ 2484255 w 3368822"/>
                  <a:gd name="connsiteY13" fmla="*/ 1757276 h 3221934"/>
                  <a:gd name="connsiteX14" fmla="*/ 2824121 w 3368822"/>
                  <a:gd name="connsiteY14" fmla="*/ 2396546 h 3221934"/>
                  <a:gd name="connsiteX15" fmla="*/ 3099250 w 3368822"/>
                  <a:gd name="connsiteY15" fmla="*/ 2873977 h 3221934"/>
                  <a:gd name="connsiteX16" fmla="*/ 3317735 w 3368822"/>
                  <a:gd name="connsiteY16" fmla="*/ 3197658 h 3221934"/>
                  <a:gd name="connsiteX17" fmla="*/ 2071562 w 3368822"/>
                  <a:gd name="connsiteY17" fmla="*/ 3221934 h 3221934"/>
                  <a:gd name="connsiteX18" fmla="*/ 1893537 w 3368822"/>
                  <a:gd name="connsiteY18" fmla="*/ 2946805 h 3221934"/>
                  <a:gd name="connsiteX19" fmla="*/ 1505119 w 3368822"/>
                  <a:gd name="connsiteY19" fmla="*/ 2558387 h 3221934"/>
                  <a:gd name="connsiteX20" fmla="*/ 1302818 w 3368822"/>
                  <a:gd name="connsiteY20" fmla="*/ 2437007 h 3221934"/>
                  <a:gd name="connsiteX21" fmla="*/ 1009316 w 3368822"/>
                  <a:gd name="connsiteY21" fmla="*/ 2134583 h 3221934"/>
                  <a:gd name="connsiteX22" fmla="*/ 875168 w 3368822"/>
                  <a:gd name="connsiteY22" fmla="*/ 1984680 h 3221934"/>
                  <a:gd name="connsiteX23" fmla="*/ 779159 w 3368822"/>
                  <a:gd name="connsiteY23" fmla="*/ 1884825 h 3221934"/>
                  <a:gd name="connsiteX24" fmla="*/ 526250 w 3368822"/>
                  <a:gd name="connsiteY24" fmla="*/ 1712008 h 3221934"/>
                  <a:gd name="connsiteX25" fmla="*/ 121381 w 3368822"/>
                  <a:gd name="connsiteY25" fmla="*/ 1449911 h 3221934"/>
                  <a:gd name="connsiteX26" fmla="*/ 0 w 3368822"/>
                  <a:gd name="connsiteY26" fmla="*/ 1296030 h 3221934"/>
                  <a:gd name="connsiteX27" fmla="*/ 121381 w 3368822"/>
                  <a:gd name="connsiteY27" fmla="*/ 1101821 h 3221934"/>
                  <a:gd name="connsiteX28" fmla="*/ 404602 w 3368822"/>
                  <a:gd name="connsiteY28" fmla="*/ 1190833 h 3221934"/>
                  <a:gd name="connsiteX29" fmla="*/ 849664 w 3368822"/>
                  <a:gd name="connsiteY29" fmla="*/ 1336490 h 3221934"/>
                  <a:gd name="connsiteX30" fmla="*/ 1213806 w 3368822"/>
                  <a:gd name="connsiteY30" fmla="*/ 1417410 h 3221934"/>
                  <a:gd name="connsiteX31" fmla="*/ 1424199 w 3368822"/>
                  <a:gd name="connsiteY31" fmla="*/ 1215109 h 3221934"/>
                  <a:gd name="connsiteX32" fmla="*/ 1367554 w 3368822"/>
                  <a:gd name="connsiteY32" fmla="*/ 842876 h 3221934"/>
                  <a:gd name="connsiteX33" fmla="*/ 1229990 w 3368822"/>
                  <a:gd name="connsiteY33" fmla="*/ 648667 h 3221934"/>
                  <a:gd name="connsiteX34" fmla="*/ 1011505 w 3368822"/>
                  <a:gd name="connsiteY34" fmla="*/ 446366 h 3221934"/>
                  <a:gd name="connsiteX35" fmla="*/ 695916 w 3368822"/>
                  <a:gd name="connsiteY35" fmla="*/ 592023 h 3221934"/>
                  <a:gd name="connsiteX36" fmla="*/ 501707 w 3368822"/>
                  <a:gd name="connsiteY36" fmla="*/ 802415 h 3221934"/>
                  <a:gd name="connsiteX37" fmla="*/ 307498 w 3368822"/>
                  <a:gd name="connsiteY37" fmla="*/ 931888 h 3221934"/>
                  <a:gd name="connsiteX38" fmla="*/ 202301 w 3368822"/>
                  <a:gd name="connsiteY38" fmla="*/ 939980 h 3221934"/>
                  <a:gd name="connsiteX0" fmla="*/ 202301 w 3368822"/>
                  <a:gd name="connsiteY0" fmla="*/ 939980 h 3221934"/>
                  <a:gd name="connsiteX1" fmla="*/ 145657 w 3368822"/>
                  <a:gd name="connsiteY1" fmla="*/ 833956 h 3221934"/>
                  <a:gd name="connsiteX2" fmla="*/ 250854 w 3368822"/>
                  <a:gd name="connsiteY2" fmla="*/ 664851 h 3221934"/>
                  <a:gd name="connsiteX3" fmla="*/ 346997 w 3368822"/>
                  <a:gd name="connsiteY3" fmla="*/ 548544 h 3221934"/>
                  <a:gd name="connsiteX4" fmla="*/ 514606 w 3368822"/>
                  <a:gd name="connsiteY4" fmla="*/ 307011 h 3221934"/>
                  <a:gd name="connsiteX5" fmla="*/ 776836 w 3368822"/>
                  <a:gd name="connsiteY5" fmla="*/ 122684 h 3221934"/>
                  <a:gd name="connsiteX6" fmla="*/ 895065 w 3368822"/>
                  <a:gd name="connsiteY6" fmla="*/ 53007 h 3221934"/>
                  <a:gd name="connsiteX7" fmla="*/ 1078031 w 3368822"/>
                  <a:gd name="connsiteY7" fmla="*/ 1304 h 3221934"/>
                  <a:gd name="connsiteX8" fmla="*/ 1331206 w 3368822"/>
                  <a:gd name="connsiteY8" fmla="*/ 107461 h 3221934"/>
                  <a:gd name="connsiteX9" fmla="*/ 1626500 w 3368822"/>
                  <a:gd name="connsiteY9" fmla="*/ 349261 h 3221934"/>
                  <a:gd name="connsiteX10" fmla="*/ 2118058 w 3368822"/>
                  <a:gd name="connsiteY10" fmla="*/ 725607 h 3221934"/>
                  <a:gd name="connsiteX11" fmla="*/ 2293065 w 3368822"/>
                  <a:gd name="connsiteY11" fmla="*/ 972482 h 3221934"/>
                  <a:gd name="connsiteX12" fmla="*/ 2400184 w 3368822"/>
                  <a:gd name="connsiteY12" fmla="*/ 1416449 h 3221934"/>
                  <a:gd name="connsiteX13" fmla="*/ 2484255 w 3368822"/>
                  <a:gd name="connsiteY13" fmla="*/ 1757276 h 3221934"/>
                  <a:gd name="connsiteX14" fmla="*/ 2824121 w 3368822"/>
                  <a:gd name="connsiteY14" fmla="*/ 2396546 h 3221934"/>
                  <a:gd name="connsiteX15" fmla="*/ 3099250 w 3368822"/>
                  <a:gd name="connsiteY15" fmla="*/ 2873977 h 3221934"/>
                  <a:gd name="connsiteX16" fmla="*/ 3317735 w 3368822"/>
                  <a:gd name="connsiteY16" fmla="*/ 3197658 h 3221934"/>
                  <a:gd name="connsiteX17" fmla="*/ 2071562 w 3368822"/>
                  <a:gd name="connsiteY17" fmla="*/ 3221934 h 3221934"/>
                  <a:gd name="connsiteX18" fmla="*/ 1893537 w 3368822"/>
                  <a:gd name="connsiteY18" fmla="*/ 2946805 h 3221934"/>
                  <a:gd name="connsiteX19" fmla="*/ 1505119 w 3368822"/>
                  <a:gd name="connsiteY19" fmla="*/ 2558387 h 3221934"/>
                  <a:gd name="connsiteX20" fmla="*/ 1293765 w 3368822"/>
                  <a:gd name="connsiteY20" fmla="*/ 2409846 h 3221934"/>
                  <a:gd name="connsiteX21" fmla="*/ 1009316 w 3368822"/>
                  <a:gd name="connsiteY21" fmla="*/ 2134583 h 3221934"/>
                  <a:gd name="connsiteX22" fmla="*/ 875168 w 3368822"/>
                  <a:gd name="connsiteY22" fmla="*/ 1984680 h 3221934"/>
                  <a:gd name="connsiteX23" fmla="*/ 779159 w 3368822"/>
                  <a:gd name="connsiteY23" fmla="*/ 1884825 h 3221934"/>
                  <a:gd name="connsiteX24" fmla="*/ 526250 w 3368822"/>
                  <a:gd name="connsiteY24" fmla="*/ 1712008 h 3221934"/>
                  <a:gd name="connsiteX25" fmla="*/ 121381 w 3368822"/>
                  <a:gd name="connsiteY25" fmla="*/ 1449911 h 3221934"/>
                  <a:gd name="connsiteX26" fmla="*/ 0 w 3368822"/>
                  <a:gd name="connsiteY26" fmla="*/ 1296030 h 3221934"/>
                  <a:gd name="connsiteX27" fmla="*/ 121381 w 3368822"/>
                  <a:gd name="connsiteY27" fmla="*/ 1101821 h 3221934"/>
                  <a:gd name="connsiteX28" fmla="*/ 404602 w 3368822"/>
                  <a:gd name="connsiteY28" fmla="*/ 1190833 h 3221934"/>
                  <a:gd name="connsiteX29" fmla="*/ 849664 w 3368822"/>
                  <a:gd name="connsiteY29" fmla="*/ 1336490 h 3221934"/>
                  <a:gd name="connsiteX30" fmla="*/ 1213806 w 3368822"/>
                  <a:gd name="connsiteY30" fmla="*/ 1417410 h 3221934"/>
                  <a:gd name="connsiteX31" fmla="*/ 1424199 w 3368822"/>
                  <a:gd name="connsiteY31" fmla="*/ 1215109 h 3221934"/>
                  <a:gd name="connsiteX32" fmla="*/ 1367554 w 3368822"/>
                  <a:gd name="connsiteY32" fmla="*/ 842876 h 3221934"/>
                  <a:gd name="connsiteX33" fmla="*/ 1229990 w 3368822"/>
                  <a:gd name="connsiteY33" fmla="*/ 648667 h 3221934"/>
                  <a:gd name="connsiteX34" fmla="*/ 1011505 w 3368822"/>
                  <a:gd name="connsiteY34" fmla="*/ 446366 h 3221934"/>
                  <a:gd name="connsiteX35" fmla="*/ 695916 w 3368822"/>
                  <a:gd name="connsiteY35" fmla="*/ 592023 h 3221934"/>
                  <a:gd name="connsiteX36" fmla="*/ 501707 w 3368822"/>
                  <a:gd name="connsiteY36" fmla="*/ 802415 h 3221934"/>
                  <a:gd name="connsiteX37" fmla="*/ 307498 w 3368822"/>
                  <a:gd name="connsiteY37" fmla="*/ 931888 h 3221934"/>
                  <a:gd name="connsiteX38" fmla="*/ 202301 w 3368822"/>
                  <a:gd name="connsiteY38" fmla="*/ 939980 h 3221934"/>
                  <a:gd name="connsiteX0" fmla="*/ 202301 w 3368822"/>
                  <a:gd name="connsiteY0" fmla="*/ 939980 h 3221934"/>
                  <a:gd name="connsiteX1" fmla="*/ 145657 w 3368822"/>
                  <a:gd name="connsiteY1" fmla="*/ 833956 h 3221934"/>
                  <a:gd name="connsiteX2" fmla="*/ 250854 w 3368822"/>
                  <a:gd name="connsiteY2" fmla="*/ 664851 h 3221934"/>
                  <a:gd name="connsiteX3" fmla="*/ 346997 w 3368822"/>
                  <a:gd name="connsiteY3" fmla="*/ 548544 h 3221934"/>
                  <a:gd name="connsiteX4" fmla="*/ 514606 w 3368822"/>
                  <a:gd name="connsiteY4" fmla="*/ 307011 h 3221934"/>
                  <a:gd name="connsiteX5" fmla="*/ 776836 w 3368822"/>
                  <a:gd name="connsiteY5" fmla="*/ 122684 h 3221934"/>
                  <a:gd name="connsiteX6" fmla="*/ 895065 w 3368822"/>
                  <a:gd name="connsiteY6" fmla="*/ 53007 h 3221934"/>
                  <a:gd name="connsiteX7" fmla="*/ 1078031 w 3368822"/>
                  <a:gd name="connsiteY7" fmla="*/ 1304 h 3221934"/>
                  <a:gd name="connsiteX8" fmla="*/ 1331206 w 3368822"/>
                  <a:gd name="connsiteY8" fmla="*/ 107461 h 3221934"/>
                  <a:gd name="connsiteX9" fmla="*/ 1626500 w 3368822"/>
                  <a:gd name="connsiteY9" fmla="*/ 349261 h 3221934"/>
                  <a:gd name="connsiteX10" fmla="*/ 2118058 w 3368822"/>
                  <a:gd name="connsiteY10" fmla="*/ 725607 h 3221934"/>
                  <a:gd name="connsiteX11" fmla="*/ 2293065 w 3368822"/>
                  <a:gd name="connsiteY11" fmla="*/ 972482 h 3221934"/>
                  <a:gd name="connsiteX12" fmla="*/ 2400184 w 3368822"/>
                  <a:gd name="connsiteY12" fmla="*/ 1416449 h 3221934"/>
                  <a:gd name="connsiteX13" fmla="*/ 2484255 w 3368822"/>
                  <a:gd name="connsiteY13" fmla="*/ 1757276 h 3221934"/>
                  <a:gd name="connsiteX14" fmla="*/ 2824121 w 3368822"/>
                  <a:gd name="connsiteY14" fmla="*/ 2396546 h 3221934"/>
                  <a:gd name="connsiteX15" fmla="*/ 3099250 w 3368822"/>
                  <a:gd name="connsiteY15" fmla="*/ 2873977 h 3221934"/>
                  <a:gd name="connsiteX16" fmla="*/ 3317735 w 3368822"/>
                  <a:gd name="connsiteY16" fmla="*/ 3197658 h 3221934"/>
                  <a:gd name="connsiteX17" fmla="*/ 2071562 w 3368822"/>
                  <a:gd name="connsiteY17" fmla="*/ 3221934 h 3221934"/>
                  <a:gd name="connsiteX18" fmla="*/ 1893537 w 3368822"/>
                  <a:gd name="connsiteY18" fmla="*/ 2946805 h 3221934"/>
                  <a:gd name="connsiteX19" fmla="*/ 1505119 w 3368822"/>
                  <a:gd name="connsiteY19" fmla="*/ 2558387 h 3221934"/>
                  <a:gd name="connsiteX20" fmla="*/ 1269622 w 3368822"/>
                  <a:gd name="connsiteY20" fmla="*/ 2406828 h 3221934"/>
                  <a:gd name="connsiteX21" fmla="*/ 1009316 w 3368822"/>
                  <a:gd name="connsiteY21" fmla="*/ 2134583 h 3221934"/>
                  <a:gd name="connsiteX22" fmla="*/ 875168 w 3368822"/>
                  <a:gd name="connsiteY22" fmla="*/ 1984680 h 3221934"/>
                  <a:gd name="connsiteX23" fmla="*/ 779159 w 3368822"/>
                  <a:gd name="connsiteY23" fmla="*/ 1884825 h 3221934"/>
                  <a:gd name="connsiteX24" fmla="*/ 526250 w 3368822"/>
                  <a:gd name="connsiteY24" fmla="*/ 1712008 h 3221934"/>
                  <a:gd name="connsiteX25" fmla="*/ 121381 w 3368822"/>
                  <a:gd name="connsiteY25" fmla="*/ 1449911 h 3221934"/>
                  <a:gd name="connsiteX26" fmla="*/ 0 w 3368822"/>
                  <a:gd name="connsiteY26" fmla="*/ 1296030 h 3221934"/>
                  <a:gd name="connsiteX27" fmla="*/ 121381 w 3368822"/>
                  <a:gd name="connsiteY27" fmla="*/ 1101821 h 3221934"/>
                  <a:gd name="connsiteX28" fmla="*/ 404602 w 3368822"/>
                  <a:gd name="connsiteY28" fmla="*/ 1190833 h 3221934"/>
                  <a:gd name="connsiteX29" fmla="*/ 849664 w 3368822"/>
                  <a:gd name="connsiteY29" fmla="*/ 1336490 h 3221934"/>
                  <a:gd name="connsiteX30" fmla="*/ 1213806 w 3368822"/>
                  <a:gd name="connsiteY30" fmla="*/ 1417410 h 3221934"/>
                  <a:gd name="connsiteX31" fmla="*/ 1424199 w 3368822"/>
                  <a:gd name="connsiteY31" fmla="*/ 1215109 h 3221934"/>
                  <a:gd name="connsiteX32" fmla="*/ 1367554 w 3368822"/>
                  <a:gd name="connsiteY32" fmla="*/ 842876 h 3221934"/>
                  <a:gd name="connsiteX33" fmla="*/ 1229990 w 3368822"/>
                  <a:gd name="connsiteY33" fmla="*/ 648667 h 3221934"/>
                  <a:gd name="connsiteX34" fmla="*/ 1011505 w 3368822"/>
                  <a:gd name="connsiteY34" fmla="*/ 446366 h 3221934"/>
                  <a:gd name="connsiteX35" fmla="*/ 695916 w 3368822"/>
                  <a:gd name="connsiteY35" fmla="*/ 592023 h 3221934"/>
                  <a:gd name="connsiteX36" fmla="*/ 501707 w 3368822"/>
                  <a:gd name="connsiteY36" fmla="*/ 802415 h 3221934"/>
                  <a:gd name="connsiteX37" fmla="*/ 307498 w 3368822"/>
                  <a:gd name="connsiteY37" fmla="*/ 931888 h 3221934"/>
                  <a:gd name="connsiteX38" fmla="*/ 202301 w 3368822"/>
                  <a:gd name="connsiteY38" fmla="*/ 939980 h 3221934"/>
                  <a:gd name="connsiteX0" fmla="*/ 202301 w 3368822"/>
                  <a:gd name="connsiteY0" fmla="*/ 939980 h 3247398"/>
                  <a:gd name="connsiteX1" fmla="*/ 145657 w 3368822"/>
                  <a:gd name="connsiteY1" fmla="*/ 833956 h 3247398"/>
                  <a:gd name="connsiteX2" fmla="*/ 250854 w 3368822"/>
                  <a:gd name="connsiteY2" fmla="*/ 664851 h 3247398"/>
                  <a:gd name="connsiteX3" fmla="*/ 346997 w 3368822"/>
                  <a:gd name="connsiteY3" fmla="*/ 548544 h 3247398"/>
                  <a:gd name="connsiteX4" fmla="*/ 514606 w 3368822"/>
                  <a:gd name="connsiteY4" fmla="*/ 307011 h 3247398"/>
                  <a:gd name="connsiteX5" fmla="*/ 776836 w 3368822"/>
                  <a:gd name="connsiteY5" fmla="*/ 122684 h 3247398"/>
                  <a:gd name="connsiteX6" fmla="*/ 895065 w 3368822"/>
                  <a:gd name="connsiteY6" fmla="*/ 53007 h 3247398"/>
                  <a:gd name="connsiteX7" fmla="*/ 1078031 w 3368822"/>
                  <a:gd name="connsiteY7" fmla="*/ 1304 h 3247398"/>
                  <a:gd name="connsiteX8" fmla="*/ 1331206 w 3368822"/>
                  <a:gd name="connsiteY8" fmla="*/ 107461 h 3247398"/>
                  <a:gd name="connsiteX9" fmla="*/ 1626500 w 3368822"/>
                  <a:gd name="connsiteY9" fmla="*/ 349261 h 3247398"/>
                  <a:gd name="connsiteX10" fmla="*/ 2118058 w 3368822"/>
                  <a:gd name="connsiteY10" fmla="*/ 725607 h 3247398"/>
                  <a:gd name="connsiteX11" fmla="*/ 2293065 w 3368822"/>
                  <a:gd name="connsiteY11" fmla="*/ 972482 h 3247398"/>
                  <a:gd name="connsiteX12" fmla="*/ 2400184 w 3368822"/>
                  <a:gd name="connsiteY12" fmla="*/ 1416449 h 3247398"/>
                  <a:gd name="connsiteX13" fmla="*/ 2484255 w 3368822"/>
                  <a:gd name="connsiteY13" fmla="*/ 1757276 h 3247398"/>
                  <a:gd name="connsiteX14" fmla="*/ 2824121 w 3368822"/>
                  <a:gd name="connsiteY14" fmla="*/ 2396546 h 3247398"/>
                  <a:gd name="connsiteX15" fmla="*/ 3099250 w 3368822"/>
                  <a:gd name="connsiteY15" fmla="*/ 2873977 h 3247398"/>
                  <a:gd name="connsiteX16" fmla="*/ 3317735 w 3368822"/>
                  <a:gd name="connsiteY16" fmla="*/ 3197658 h 3247398"/>
                  <a:gd name="connsiteX17" fmla="*/ 2071562 w 3368822"/>
                  <a:gd name="connsiteY17" fmla="*/ 3221934 h 3247398"/>
                  <a:gd name="connsiteX18" fmla="*/ 1866867 w 3368822"/>
                  <a:gd name="connsiteY18" fmla="*/ 2958235 h 3247398"/>
                  <a:gd name="connsiteX19" fmla="*/ 1505119 w 3368822"/>
                  <a:gd name="connsiteY19" fmla="*/ 2558387 h 3247398"/>
                  <a:gd name="connsiteX20" fmla="*/ 1269622 w 3368822"/>
                  <a:gd name="connsiteY20" fmla="*/ 2406828 h 3247398"/>
                  <a:gd name="connsiteX21" fmla="*/ 1009316 w 3368822"/>
                  <a:gd name="connsiteY21" fmla="*/ 2134583 h 3247398"/>
                  <a:gd name="connsiteX22" fmla="*/ 875168 w 3368822"/>
                  <a:gd name="connsiteY22" fmla="*/ 1984680 h 3247398"/>
                  <a:gd name="connsiteX23" fmla="*/ 779159 w 3368822"/>
                  <a:gd name="connsiteY23" fmla="*/ 1884825 h 3247398"/>
                  <a:gd name="connsiteX24" fmla="*/ 526250 w 3368822"/>
                  <a:gd name="connsiteY24" fmla="*/ 1712008 h 3247398"/>
                  <a:gd name="connsiteX25" fmla="*/ 121381 w 3368822"/>
                  <a:gd name="connsiteY25" fmla="*/ 1449911 h 3247398"/>
                  <a:gd name="connsiteX26" fmla="*/ 0 w 3368822"/>
                  <a:gd name="connsiteY26" fmla="*/ 1296030 h 3247398"/>
                  <a:gd name="connsiteX27" fmla="*/ 121381 w 3368822"/>
                  <a:gd name="connsiteY27" fmla="*/ 1101821 h 3247398"/>
                  <a:gd name="connsiteX28" fmla="*/ 404602 w 3368822"/>
                  <a:gd name="connsiteY28" fmla="*/ 1190833 h 3247398"/>
                  <a:gd name="connsiteX29" fmla="*/ 849664 w 3368822"/>
                  <a:gd name="connsiteY29" fmla="*/ 1336490 h 3247398"/>
                  <a:gd name="connsiteX30" fmla="*/ 1213806 w 3368822"/>
                  <a:gd name="connsiteY30" fmla="*/ 1417410 h 3247398"/>
                  <a:gd name="connsiteX31" fmla="*/ 1424199 w 3368822"/>
                  <a:gd name="connsiteY31" fmla="*/ 1215109 h 3247398"/>
                  <a:gd name="connsiteX32" fmla="*/ 1367554 w 3368822"/>
                  <a:gd name="connsiteY32" fmla="*/ 842876 h 3247398"/>
                  <a:gd name="connsiteX33" fmla="*/ 1229990 w 3368822"/>
                  <a:gd name="connsiteY33" fmla="*/ 648667 h 3247398"/>
                  <a:gd name="connsiteX34" fmla="*/ 1011505 w 3368822"/>
                  <a:gd name="connsiteY34" fmla="*/ 446366 h 3247398"/>
                  <a:gd name="connsiteX35" fmla="*/ 695916 w 3368822"/>
                  <a:gd name="connsiteY35" fmla="*/ 592023 h 3247398"/>
                  <a:gd name="connsiteX36" fmla="*/ 501707 w 3368822"/>
                  <a:gd name="connsiteY36" fmla="*/ 802415 h 3247398"/>
                  <a:gd name="connsiteX37" fmla="*/ 307498 w 3368822"/>
                  <a:gd name="connsiteY37" fmla="*/ 931888 h 3247398"/>
                  <a:gd name="connsiteX38" fmla="*/ 202301 w 3368822"/>
                  <a:gd name="connsiteY38" fmla="*/ 939980 h 3247398"/>
                  <a:gd name="connsiteX0" fmla="*/ 202301 w 3368822"/>
                  <a:gd name="connsiteY0" fmla="*/ 939980 h 3247398"/>
                  <a:gd name="connsiteX1" fmla="*/ 145657 w 3368822"/>
                  <a:gd name="connsiteY1" fmla="*/ 833956 h 3247398"/>
                  <a:gd name="connsiteX2" fmla="*/ 250854 w 3368822"/>
                  <a:gd name="connsiteY2" fmla="*/ 664851 h 3247398"/>
                  <a:gd name="connsiteX3" fmla="*/ 346997 w 3368822"/>
                  <a:gd name="connsiteY3" fmla="*/ 548544 h 3247398"/>
                  <a:gd name="connsiteX4" fmla="*/ 514606 w 3368822"/>
                  <a:gd name="connsiteY4" fmla="*/ 307011 h 3247398"/>
                  <a:gd name="connsiteX5" fmla="*/ 776836 w 3368822"/>
                  <a:gd name="connsiteY5" fmla="*/ 122684 h 3247398"/>
                  <a:gd name="connsiteX6" fmla="*/ 895065 w 3368822"/>
                  <a:gd name="connsiteY6" fmla="*/ 53007 h 3247398"/>
                  <a:gd name="connsiteX7" fmla="*/ 1078031 w 3368822"/>
                  <a:gd name="connsiteY7" fmla="*/ 1304 h 3247398"/>
                  <a:gd name="connsiteX8" fmla="*/ 1331206 w 3368822"/>
                  <a:gd name="connsiteY8" fmla="*/ 107461 h 3247398"/>
                  <a:gd name="connsiteX9" fmla="*/ 1626500 w 3368822"/>
                  <a:gd name="connsiteY9" fmla="*/ 349261 h 3247398"/>
                  <a:gd name="connsiteX10" fmla="*/ 2118058 w 3368822"/>
                  <a:gd name="connsiteY10" fmla="*/ 725607 h 3247398"/>
                  <a:gd name="connsiteX11" fmla="*/ 2293065 w 3368822"/>
                  <a:gd name="connsiteY11" fmla="*/ 972482 h 3247398"/>
                  <a:gd name="connsiteX12" fmla="*/ 2400184 w 3368822"/>
                  <a:gd name="connsiteY12" fmla="*/ 1416449 h 3247398"/>
                  <a:gd name="connsiteX13" fmla="*/ 2484255 w 3368822"/>
                  <a:gd name="connsiteY13" fmla="*/ 1757276 h 3247398"/>
                  <a:gd name="connsiteX14" fmla="*/ 2824121 w 3368822"/>
                  <a:gd name="connsiteY14" fmla="*/ 2396546 h 3247398"/>
                  <a:gd name="connsiteX15" fmla="*/ 3099250 w 3368822"/>
                  <a:gd name="connsiteY15" fmla="*/ 2873977 h 3247398"/>
                  <a:gd name="connsiteX16" fmla="*/ 3317735 w 3368822"/>
                  <a:gd name="connsiteY16" fmla="*/ 3197658 h 3247398"/>
                  <a:gd name="connsiteX17" fmla="*/ 2071562 w 3368822"/>
                  <a:gd name="connsiteY17" fmla="*/ 3221934 h 3247398"/>
                  <a:gd name="connsiteX18" fmla="*/ 1866867 w 3368822"/>
                  <a:gd name="connsiteY18" fmla="*/ 2958235 h 3247398"/>
                  <a:gd name="connsiteX19" fmla="*/ 1505119 w 3368822"/>
                  <a:gd name="connsiteY19" fmla="*/ 2558387 h 3247398"/>
                  <a:gd name="connsiteX20" fmla="*/ 1269622 w 3368822"/>
                  <a:gd name="connsiteY20" fmla="*/ 2406828 h 3247398"/>
                  <a:gd name="connsiteX21" fmla="*/ 1009316 w 3368822"/>
                  <a:gd name="connsiteY21" fmla="*/ 2134583 h 3247398"/>
                  <a:gd name="connsiteX22" fmla="*/ 875168 w 3368822"/>
                  <a:gd name="connsiteY22" fmla="*/ 1984680 h 3247398"/>
                  <a:gd name="connsiteX23" fmla="*/ 779159 w 3368822"/>
                  <a:gd name="connsiteY23" fmla="*/ 1884825 h 3247398"/>
                  <a:gd name="connsiteX24" fmla="*/ 526250 w 3368822"/>
                  <a:gd name="connsiteY24" fmla="*/ 1712008 h 3247398"/>
                  <a:gd name="connsiteX25" fmla="*/ 121381 w 3368822"/>
                  <a:gd name="connsiteY25" fmla="*/ 1449911 h 3247398"/>
                  <a:gd name="connsiteX26" fmla="*/ 0 w 3368822"/>
                  <a:gd name="connsiteY26" fmla="*/ 1296030 h 3247398"/>
                  <a:gd name="connsiteX27" fmla="*/ 121381 w 3368822"/>
                  <a:gd name="connsiteY27" fmla="*/ 1101821 h 3247398"/>
                  <a:gd name="connsiteX28" fmla="*/ 404602 w 3368822"/>
                  <a:gd name="connsiteY28" fmla="*/ 1190833 h 3247398"/>
                  <a:gd name="connsiteX29" fmla="*/ 849664 w 3368822"/>
                  <a:gd name="connsiteY29" fmla="*/ 1336490 h 3247398"/>
                  <a:gd name="connsiteX30" fmla="*/ 1213806 w 3368822"/>
                  <a:gd name="connsiteY30" fmla="*/ 1417410 h 3247398"/>
                  <a:gd name="connsiteX31" fmla="*/ 1424199 w 3368822"/>
                  <a:gd name="connsiteY31" fmla="*/ 1215109 h 3247398"/>
                  <a:gd name="connsiteX32" fmla="*/ 1367554 w 3368822"/>
                  <a:gd name="connsiteY32" fmla="*/ 842876 h 3247398"/>
                  <a:gd name="connsiteX33" fmla="*/ 1229990 w 3368822"/>
                  <a:gd name="connsiteY33" fmla="*/ 648667 h 3247398"/>
                  <a:gd name="connsiteX34" fmla="*/ 1011505 w 3368822"/>
                  <a:gd name="connsiteY34" fmla="*/ 446366 h 3247398"/>
                  <a:gd name="connsiteX35" fmla="*/ 695916 w 3368822"/>
                  <a:gd name="connsiteY35" fmla="*/ 592023 h 3247398"/>
                  <a:gd name="connsiteX36" fmla="*/ 501707 w 3368822"/>
                  <a:gd name="connsiteY36" fmla="*/ 802415 h 3247398"/>
                  <a:gd name="connsiteX37" fmla="*/ 307498 w 3368822"/>
                  <a:gd name="connsiteY37" fmla="*/ 931888 h 3247398"/>
                  <a:gd name="connsiteX38" fmla="*/ 202301 w 3368822"/>
                  <a:gd name="connsiteY38" fmla="*/ 939980 h 3247398"/>
                  <a:gd name="connsiteX0" fmla="*/ 202301 w 3369324"/>
                  <a:gd name="connsiteY0" fmla="*/ 939980 h 3228251"/>
                  <a:gd name="connsiteX1" fmla="*/ 145657 w 3369324"/>
                  <a:gd name="connsiteY1" fmla="*/ 833956 h 3228251"/>
                  <a:gd name="connsiteX2" fmla="*/ 250854 w 3369324"/>
                  <a:gd name="connsiteY2" fmla="*/ 664851 h 3228251"/>
                  <a:gd name="connsiteX3" fmla="*/ 346997 w 3369324"/>
                  <a:gd name="connsiteY3" fmla="*/ 548544 h 3228251"/>
                  <a:gd name="connsiteX4" fmla="*/ 514606 w 3369324"/>
                  <a:gd name="connsiteY4" fmla="*/ 307011 h 3228251"/>
                  <a:gd name="connsiteX5" fmla="*/ 776836 w 3369324"/>
                  <a:gd name="connsiteY5" fmla="*/ 122684 h 3228251"/>
                  <a:gd name="connsiteX6" fmla="*/ 895065 w 3369324"/>
                  <a:gd name="connsiteY6" fmla="*/ 53007 h 3228251"/>
                  <a:gd name="connsiteX7" fmla="*/ 1078031 w 3369324"/>
                  <a:gd name="connsiteY7" fmla="*/ 1304 h 3228251"/>
                  <a:gd name="connsiteX8" fmla="*/ 1331206 w 3369324"/>
                  <a:gd name="connsiteY8" fmla="*/ 107461 h 3228251"/>
                  <a:gd name="connsiteX9" fmla="*/ 1626500 w 3369324"/>
                  <a:gd name="connsiteY9" fmla="*/ 349261 h 3228251"/>
                  <a:gd name="connsiteX10" fmla="*/ 2118058 w 3369324"/>
                  <a:gd name="connsiteY10" fmla="*/ 725607 h 3228251"/>
                  <a:gd name="connsiteX11" fmla="*/ 2293065 w 3369324"/>
                  <a:gd name="connsiteY11" fmla="*/ 972482 h 3228251"/>
                  <a:gd name="connsiteX12" fmla="*/ 2400184 w 3369324"/>
                  <a:gd name="connsiteY12" fmla="*/ 1416449 h 3228251"/>
                  <a:gd name="connsiteX13" fmla="*/ 2484255 w 3369324"/>
                  <a:gd name="connsiteY13" fmla="*/ 1757276 h 3228251"/>
                  <a:gd name="connsiteX14" fmla="*/ 2824121 w 3369324"/>
                  <a:gd name="connsiteY14" fmla="*/ 2396546 h 3228251"/>
                  <a:gd name="connsiteX15" fmla="*/ 3099250 w 3369324"/>
                  <a:gd name="connsiteY15" fmla="*/ 2873977 h 3228251"/>
                  <a:gd name="connsiteX16" fmla="*/ 3317735 w 3369324"/>
                  <a:gd name="connsiteY16" fmla="*/ 3197658 h 3228251"/>
                  <a:gd name="connsiteX17" fmla="*/ 2063942 w 3369324"/>
                  <a:gd name="connsiteY17" fmla="*/ 3187644 h 3228251"/>
                  <a:gd name="connsiteX18" fmla="*/ 1866867 w 3369324"/>
                  <a:gd name="connsiteY18" fmla="*/ 2958235 h 3228251"/>
                  <a:gd name="connsiteX19" fmla="*/ 1505119 w 3369324"/>
                  <a:gd name="connsiteY19" fmla="*/ 2558387 h 3228251"/>
                  <a:gd name="connsiteX20" fmla="*/ 1269622 w 3369324"/>
                  <a:gd name="connsiteY20" fmla="*/ 2406828 h 3228251"/>
                  <a:gd name="connsiteX21" fmla="*/ 1009316 w 3369324"/>
                  <a:gd name="connsiteY21" fmla="*/ 2134583 h 3228251"/>
                  <a:gd name="connsiteX22" fmla="*/ 875168 w 3369324"/>
                  <a:gd name="connsiteY22" fmla="*/ 1984680 h 3228251"/>
                  <a:gd name="connsiteX23" fmla="*/ 779159 w 3369324"/>
                  <a:gd name="connsiteY23" fmla="*/ 1884825 h 3228251"/>
                  <a:gd name="connsiteX24" fmla="*/ 526250 w 3369324"/>
                  <a:gd name="connsiteY24" fmla="*/ 1712008 h 3228251"/>
                  <a:gd name="connsiteX25" fmla="*/ 121381 w 3369324"/>
                  <a:gd name="connsiteY25" fmla="*/ 1449911 h 3228251"/>
                  <a:gd name="connsiteX26" fmla="*/ 0 w 3369324"/>
                  <a:gd name="connsiteY26" fmla="*/ 1296030 h 3228251"/>
                  <a:gd name="connsiteX27" fmla="*/ 121381 w 3369324"/>
                  <a:gd name="connsiteY27" fmla="*/ 1101821 h 3228251"/>
                  <a:gd name="connsiteX28" fmla="*/ 404602 w 3369324"/>
                  <a:gd name="connsiteY28" fmla="*/ 1190833 h 3228251"/>
                  <a:gd name="connsiteX29" fmla="*/ 849664 w 3369324"/>
                  <a:gd name="connsiteY29" fmla="*/ 1336490 h 3228251"/>
                  <a:gd name="connsiteX30" fmla="*/ 1213806 w 3369324"/>
                  <a:gd name="connsiteY30" fmla="*/ 1417410 h 3228251"/>
                  <a:gd name="connsiteX31" fmla="*/ 1424199 w 3369324"/>
                  <a:gd name="connsiteY31" fmla="*/ 1215109 h 3228251"/>
                  <a:gd name="connsiteX32" fmla="*/ 1367554 w 3369324"/>
                  <a:gd name="connsiteY32" fmla="*/ 842876 h 3228251"/>
                  <a:gd name="connsiteX33" fmla="*/ 1229990 w 3369324"/>
                  <a:gd name="connsiteY33" fmla="*/ 648667 h 3228251"/>
                  <a:gd name="connsiteX34" fmla="*/ 1011505 w 3369324"/>
                  <a:gd name="connsiteY34" fmla="*/ 446366 h 3228251"/>
                  <a:gd name="connsiteX35" fmla="*/ 695916 w 3369324"/>
                  <a:gd name="connsiteY35" fmla="*/ 592023 h 3228251"/>
                  <a:gd name="connsiteX36" fmla="*/ 501707 w 3369324"/>
                  <a:gd name="connsiteY36" fmla="*/ 802415 h 3228251"/>
                  <a:gd name="connsiteX37" fmla="*/ 307498 w 3369324"/>
                  <a:gd name="connsiteY37" fmla="*/ 931888 h 3228251"/>
                  <a:gd name="connsiteX38" fmla="*/ 202301 w 3369324"/>
                  <a:gd name="connsiteY38" fmla="*/ 939980 h 3228251"/>
                  <a:gd name="connsiteX0" fmla="*/ 202301 w 3369324"/>
                  <a:gd name="connsiteY0" fmla="*/ 939980 h 3228251"/>
                  <a:gd name="connsiteX1" fmla="*/ 145657 w 3369324"/>
                  <a:gd name="connsiteY1" fmla="*/ 833956 h 3228251"/>
                  <a:gd name="connsiteX2" fmla="*/ 250854 w 3369324"/>
                  <a:gd name="connsiteY2" fmla="*/ 664851 h 3228251"/>
                  <a:gd name="connsiteX3" fmla="*/ 346997 w 3369324"/>
                  <a:gd name="connsiteY3" fmla="*/ 548544 h 3228251"/>
                  <a:gd name="connsiteX4" fmla="*/ 514606 w 3369324"/>
                  <a:gd name="connsiteY4" fmla="*/ 307011 h 3228251"/>
                  <a:gd name="connsiteX5" fmla="*/ 776836 w 3369324"/>
                  <a:gd name="connsiteY5" fmla="*/ 122684 h 3228251"/>
                  <a:gd name="connsiteX6" fmla="*/ 895065 w 3369324"/>
                  <a:gd name="connsiteY6" fmla="*/ 53007 h 3228251"/>
                  <a:gd name="connsiteX7" fmla="*/ 1078031 w 3369324"/>
                  <a:gd name="connsiteY7" fmla="*/ 1304 h 3228251"/>
                  <a:gd name="connsiteX8" fmla="*/ 1331206 w 3369324"/>
                  <a:gd name="connsiteY8" fmla="*/ 107461 h 3228251"/>
                  <a:gd name="connsiteX9" fmla="*/ 1626500 w 3369324"/>
                  <a:gd name="connsiteY9" fmla="*/ 349261 h 3228251"/>
                  <a:gd name="connsiteX10" fmla="*/ 2118058 w 3369324"/>
                  <a:gd name="connsiteY10" fmla="*/ 725607 h 3228251"/>
                  <a:gd name="connsiteX11" fmla="*/ 2293065 w 3369324"/>
                  <a:gd name="connsiteY11" fmla="*/ 972482 h 3228251"/>
                  <a:gd name="connsiteX12" fmla="*/ 2400184 w 3369324"/>
                  <a:gd name="connsiteY12" fmla="*/ 1416449 h 3228251"/>
                  <a:gd name="connsiteX13" fmla="*/ 2484255 w 3369324"/>
                  <a:gd name="connsiteY13" fmla="*/ 1757276 h 3228251"/>
                  <a:gd name="connsiteX14" fmla="*/ 2824121 w 3369324"/>
                  <a:gd name="connsiteY14" fmla="*/ 2396546 h 3228251"/>
                  <a:gd name="connsiteX15" fmla="*/ 3099250 w 3369324"/>
                  <a:gd name="connsiteY15" fmla="*/ 2873977 h 3228251"/>
                  <a:gd name="connsiteX16" fmla="*/ 3317735 w 3369324"/>
                  <a:gd name="connsiteY16" fmla="*/ 3197658 h 3228251"/>
                  <a:gd name="connsiteX17" fmla="*/ 2063942 w 3369324"/>
                  <a:gd name="connsiteY17" fmla="*/ 3187644 h 3228251"/>
                  <a:gd name="connsiteX18" fmla="*/ 1866867 w 3369324"/>
                  <a:gd name="connsiteY18" fmla="*/ 2958235 h 3228251"/>
                  <a:gd name="connsiteX19" fmla="*/ 1505119 w 3369324"/>
                  <a:gd name="connsiteY19" fmla="*/ 2558387 h 3228251"/>
                  <a:gd name="connsiteX20" fmla="*/ 1269622 w 3369324"/>
                  <a:gd name="connsiteY20" fmla="*/ 2406828 h 3228251"/>
                  <a:gd name="connsiteX21" fmla="*/ 1009316 w 3369324"/>
                  <a:gd name="connsiteY21" fmla="*/ 2134583 h 3228251"/>
                  <a:gd name="connsiteX22" fmla="*/ 875168 w 3369324"/>
                  <a:gd name="connsiteY22" fmla="*/ 1984680 h 3228251"/>
                  <a:gd name="connsiteX23" fmla="*/ 779159 w 3369324"/>
                  <a:gd name="connsiteY23" fmla="*/ 1884825 h 3228251"/>
                  <a:gd name="connsiteX24" fmla="*/ 526250 w 3369324"/>
                  <a:gd name="connsiteY24" fmla="*/ 1712008 h 3228251"/>
                  <a:gd name="connsiteX25" fmla="*/ 121381 w 3369324"/>
                  <a:gd name="connsiteY25" fmla="*/ 1449911 h 3228251"/>
                  <a:gd name="connsiteX26" fmla="*/ 0 w 3369324"/>
                  <a:gd name="connsiteY26" fmla="*/ 1296030 h 3228251"/>
                  <a:gd name="connsiteX27" fmla="*/ 121381 w 3369324"/>
                  <a:gd name="connsiteY27" fmla="*/ 1101821 h 3228251"/>
                  <a:gd name="connsiteX28" fmla="*/ 404602 w 3369324"/>
                  <a:gd name="connsiteY28" fmla="*/ 1190833 h 3228251"/>
                  <a:gd name="connsiteX29" fmla="*/ 849664 w 3369324"/>
                  <a:gd name="connsiteY29" fmla="*/ 1336490 h 3228251"/>
                  <a:gd name="connsiteX30" fmla="*/ 1213806 w 3369324"/>
                  <a:gd name="connsiteY30" fmla="*/ 1417410 h 3228251"/>
                  <a:gd name="connsiteX31" fmla="*/ 1424199 w 3369324"/>
                  <a:gd name="connsiteY31" fmla="*/ 1215109 h 3228251"/>
                  <a:gd name="connsiteX32" fmla="*/ 1367554 w 3369324"/>
                  <a:gd name="connsiteY32" fmla="*/ 842876 h 3228251"/>
                  <a:gd name="connsiteX33" fmla="*/ 1229990 w 3369324"/>
                  <a:gd name="connsiteY33" fmla="*/ 648667 h 3228251"/>
                  <a:gd name="connsiteX34" fmla="*/ 1011505 w 3369324"/>
                  <a:gd name="connsiteY34" fmla="*/ 446366 h 3228251"/>
                  <a:gd name="connsiteX35" fmla="*/ 695916 w 3369324"/>
                  <a:gd name="connsiteY35" fmla="*/ 592023 h 3228251"/>
                  <a:gd name="connsiteX36" fmla="*/ 501707 w 3369324"/>
                  <a:gd name="connsiteY36" fmla="*/ 802415 h 3228251"/>
                  <a:gd name="connsiteX37" fmla="*/ 307498 w 3369324"/>
                  <a:gd name="connsiteY37" fmla="*/ 931888 h 3228251"/>
                  <a:gd name="connsiteX38" fmla="*/ 202301 w 3369324"/>
                  <a:gd name="connsiteY38" fmla="*/ 939980 h 3228251"/>
                  <a:gd name="connsiteX0" fmla="*/ 202301 w 3369324"/>
                  <a:gd name="connsiteY0" fmla="*/ 939980 h 3228251"/>
                  <a:gd name="connsiteX1" fmla="*/ 145657 w 3369324"/>
                  <a:gd name="connsiteY1" fmla="*/ 833956 h 3228251"/>
                  <a:gd name="connsiteX2" fmla="*/ 250854 w 3369324"/>
                  <a:gd name="connsiteY2" fmla="*/ 664851 h 3228251"/>
                  <a:gd name="connsiteX3" fmla="*/ 346997 w 3369324"/>
                  <a:gd name="connsiteY3" fmla="*/ 548544 h 3228251"/>
                  <a:gd name="connsiteX4" fmla="*/ 514606 w 3369324"/>
                  <a:gd name="connsiteY4" fmla="*/ 307011 h 3228251"/>
                  <a:gd name="connsiteX5" fmla="*/ 776836 w 3369324"/>
                  <a:gd name="connsiteY5" fmla="*/ 122684 h 3228251"/>
                  <a:gd name="connsiteX6" fmla="*/ 895065 w 3369324"/>
                  <a:gd name="connsiteY6" fmla="*/ 53007 h 3228251"/>
                  <a:gd name="connsiteX7" fmla="*/ 1078031 w 3369324"/>
                  <a:gd name="connsiteY7" fmla="*/ 1304 h 3228251"/>
                  <a:gd name="connsiteX8" fmla="*/ 1331206 w 3369324"/>
                  <a:gd name="connsiteY8" fmla="*/ 107461 h 3228251"/>
                  <a:gd name="connsiteX9" fmla="*/ 1626500 w 3369324"/>
                  <a:gd name="connsiteY9" fmla="*/ 349261 h 3228251"/>
                  <a:gd name="connsiteX10" fmla="*/ 2118058 w 3369324"/>
                  <a:gd name="connsiteY10" fmla="*/ 725607 h 3228251"/>
                  <a:gd name="connsiteX11" fmla="*/ 2293065 w 3369324"/>
                  <a:gd name="connsiteY11" fmla="*/ 972482 h 3228251"/>
                  <a:gd name="connsiteX12" fmla="*/ 2400184 w 3369324"/>
                  <a:gd name="connsiteY12" fmla="*/ 1416449 h 3228251"/>
                  <a:gd name="connsiteX13" fmla="*/ 2484255 w 3369324"/>
                  <a:gd name="connsiteY13" fmla="*/ 1757276 h 3228251"/>
                  <a:gd name="connsiteX14" fmla="*/ 2824121 w 3369324"/>
                  <a:gd name="connsiteY14" fmla="*/ 2396546 h 3228251"/>
                  <a:gd name="connsiteX15" fmla="*/ 3099250 w 3369324"/>
                  <a:gd name="connsiteY15" fmla="*/ 2873977 h 3228251"/>
                  <a:gd name="connsiteX16" fmla="*/ 3317735 w 3369324"/>
                  <a:gd name="connsiteY16" fmla="*/ 3197658 h 3228251"/>
                  <a:gd name="connsiteX17" fmla="*/ 2063942 w 3369324"/>
                  <a:gd name="connsiteY17" fmla="*/ 3187644 h 3228251"/>
                  <a:gd name="connsiteX18" fmla="*/ 1866867 w 3369324"/>
                  <a:gd name="connsiteY18" fmla="*/ 2958235 h 3228251"/>
                  <a:gd name="connsiteX19" fmla="*/ 1505119 w 3369324"/>
                  <a:gd name="connsiteY19" fmla="*/ 2558387 h 3228251"/>
                  <a:gd name="connsiteX20" fmla="*/ 1269622 w 3369324"/>
                  <a:gd name="connsiteY20" fmla="*/ 2406828 h 3228251"/>
                  <a:gd name="connsiteX21" fmla="*/ 1009316 w 3369324"/>
                  <a:gd name="connsiteY21" fmla="*/ 2134583 h 3228251"/>
                  <a:gd name="connsiteX22" fmla="*/ 875168 w 3369324"/>
                  <a:gd name="connsiteY22" fmla="*/ 1984680 h 3228251"/>
                  <a:gd name="connsiteX23" fmla="*/ 779159 w 3369324"/>
                  <a:gd name="connsiteY23" fmla="*/ 1884825 h 3228251"/>
                  <a:gd name="connsiteX24" fmla="*/ 526250 w 3369324"/>
                  <a:gd name="connsiteY24" fmla="*/ 1712008 h 3228251"/>
                  <a:gd name="connsiteX25" fmla="*/ 121381 w 3369324"/>
                  <a:gd name="connsiteY25" fmla="*/ 1449911 h 3228251"/>
                  <a:gd name="connsiteX26" fmla="*/ 0 w 3369324"/>
                  <a:gd name="connsiteY26" fmla="*/ 1296030 h 3228251"/>
                  <a:gd name="connsiteX27" fmla="*/ 121381 w 3369324"/>
                  <a:gd name="connsiteY27" fmla="*/ 1101821 h 3228251"/>
                  <a:gd name="connsiteX28" fmla="*/ 404602 w 3369324"/>
                  <a:gd name="connsiteY28" fmla="*/ 1190833 h 3228251"/>
                  <a:gd name="connsiteX29" fmla="*/ 849664 w 3369324"/>
                  <a:gd name="connsiteY29" fmla="*/ 1336490 h 3228251"/>
                  <a:gd name="connsiteX30" fmla="*/ 1213806 w 3369324"/>
                  <a:gd name="connsiteY30" fmla="*/ 1417410 h 3228251"/>
                  <a:gd name="connsiteX31" fmla="*/ 1424199 w 3369324"/>
                  <a:gd name="connsiteY31" fmla="*/ 1215109 h 3228251"/>
                  <a:gd name="connsiteX32" fmla="*/ 1367554 w 3369324"/>
                  <a:gd name="connsiteY32" fmla="*/ 842876 h 3228251"/>
                  <a:gd name="connsiteX33" fmla="*/ 1229990 w 3369324"/>
                  <a:gd name="connsiteY33" fmla="*/ 648667 h 3228251"/>
                  <a:gd name="connsiteX34" fmla="*/ 1011505 w 3369324"/>
                  <a:gd name="connsiteY34" fmla="*/ 446366 h 3228251"/>
                  <a:gd name="connsiteX35" fmla="*/ 695916 w 3369324"/>
                  <a:gd name="connsiteY35" fmla="*/ 592023 h 3228251"/>
                  <a:gd name="connsiteX36" fmla="*/ 501707 w 3369324"/>
                  <a:gd name="connsiteY36" fmla="*/ 802415 h 3228251"/>
                  <a:gd name="connsiteX37" fmla="*/ 307498 w 3369324"/>
                  <a:gd name="connsiteY37" fmla="*/ 931888 h 3228251"/>
                  <a:gd name="connsiteX38" fmla="*/ 202301 w 3369324"/>
                  <a:gd name="connsiteY38" fmla="*/ 939980 h 3228251"/>
                  <a:gd name="connsiteX0" fmla="*/ 202301 w 3328529"/>
                  <a:gd name="connsiteY0" fmla="*/ 939980 h 3211394"/>
                  <a:gd name="connsiteX1" fmla="*/ 145657 w 3328529"/>
                  <a:gd name="connsiteY1" fmla="*/ 833956 h 3211394"/>
                  <a:gd name="connsiteX2" fmla="*/ 250854 w 3328529"/>
                  <a:gd name="connsiteY2" fmla="*/ 664851 h 3211394"/>
                  <a:gd name="connsiteX3" fmla="*/ 346997 w 3328529"/>
                  <a:gd name="connsiteY3" fmla="*/ 548544 h 3211394"/>
                  <a:gd name="connsiteX4" fmla="*/ 514606 w 3328529"/>
                  <a:gd name="connsiteY4" fmla="*/ 307011 h 3211394"/>
                  <a:gd name="connsiteX5" fmla="*/ 776836 w 3328529"/>
                  <a:gd name="connsiteY5" fmla="*/ 122684 h 3211394"/>
                  <a:gd name="connsiteX6" fmla="*/ 895065 w 3328529"/>
                  <a:gd name="connsiteY6" fmla="*/ 53007 h 3211394"/>
                  <a:gd name="connsiteX7" fmla="*/ 1078031 w 3328529"/>
                  <a:gd name="connsiteY7" fmla="*/ 1304 h 3211394"/>
                  <a:gd name="connsiteX8" fmla="*/ 1331206 w 3328529"/>
                  <a:gd name="connsiteY8" fmla="*/ 107461 h 3211394"/>
                  <a:gd name="connsiteX9" fmla="*/ 1626500 w 3328529"/>
                  <a:gd name="connsiteY9" fmla="*/ 349261 h 3211394"/>
                  <a:gd name="connsiteX10" fmla="*/ 2118058 w 3328529"/>
                  <a:gd name="connsiteY10" fmla="*/ 725607 h 3211394"/>
                  <a:gd name="connsiteX11" fmla="*/ 2293065 w 3328529"/>
                  <a:gd name="connsiteY11" fmla="*/ 972482 h 3211394"/>
                  <a:gd name="connsiteX12" fmla="*/ 2400184 w 3328529"/>
                  <a:gd name="connsiteY12" fmla="*/ 1416449 h 3211394"/>
                  <a:gd name="connsiteX13" fmla="*/ 2484255 w 3328529"/>
                  <a:gd name="connsiteY13" fmla="*/ 1757276 h 3211394"/>
                  <a:gd name="connsiteX14" fmla="*/ 2824121 w 3328529"/>
                  <a:gd name="connsiteY14" fmla="*/ 2396546 h 3211394"/>
                  <a:gd name="connsiteX15" fmla="*/ 3099250 w 3328529"/>
                  <a:gd name="connsiteY15" fmla="*/ 2873977 h 3211394"/>
                  <a:gd name="connsiteX16" fmla="*/ 3272015 w 3328529"/>
                  <a:gd name="connsiteY16" fmla="*/ 3163368 h 3211394"/>
                  <a:gd name="connsiteX17" fmla="*/ 2063942 w 3328529"/>
                  <a:gd name="connsiteY17" fmla="*/ 3187644 h 3211394"/>
                  <a:gd name="connsiteX18" fmla="*/ 1866867 w 3328529"/>
                  <a:gd name="connsiteY18" fmla="*/ 2958235 h 3211394"/>
                  <a:gd name="connsiteX19" fmla="*/ 1505119 w 3328529"/>
                  <a:gd name="connsiteY19" fmla="*/ 2558387 h 3211394"/>
                  <a:gd name="connsiteX20" fmla="*/ 1269622 w 3328529"/>
                  <a:gd name="connsiteY20" fmla="*/ 2406828 h 3211394"/>
                  <a:gd name="connsiteX21" fmla="*/ 1009316 w 3328529"/>
                  <a:gd name="connsiteY21" fmla="*/ 2134583 h 3211394"/>
                  <a:gd name="connsiteX22" fmla="*/ 875168 w 3328529"/>
                  <a:gd name="connsiteY22" fmla="*/ 1984680 h 3211394"/>
                  <a:gd name="connsiteX23" fmla="*/ 779159 w 3328529"/>
                  <a:gd name="connsiteY23" fmla="*/ 1884825 h 3211394"/>
                  <a:gd name="connsiteX24" fmla="*/ 526250 w 3328529"/>
                  <a:gd name="connsiteY24" fmla="*/ 1712008 h 3211394"/>
                  <a:gd name="connsiteX25" fmla="*/ 121381 w 3328529"/>
                  <a:gd name="connsiteY25" fmla="*/ 1449911 h 3211394"/>
                  <a:gd name="connsiteX26" fmla="*/ 0 w 3328529"/>
                  <a:gd name="connsiteY26" fmla="*/ 1296030 h 3211394"/>
                  <a:gd name="connsiteX27" fmla="*/ 121381 w 3328529"/>
                  <a:gd name="connsiteY27" fmla="*/ 1101821 h 3211394"/>
                  <a:gd name="connsiteX28" fmla="*/ 404602 w 3328529"/>
                  <a:gd name="connsiteY28" fmla="*/ 1190833 h 3211394"/>
                  <a:gd name="connsiteX29" fmla="*/ 849664 w 3328529"/>
                  <a:gd name="connsiteY29" fmla="*/ 1336490 h 3211394"/>
                  <a:gd name="connsiteX30" fmla="*/ 1213806 w 3328529"/>
                  <a:gd name="connsiteY30" fmla="*/ 1417410 h 3211394"/>
                  <a:gd name="connsiteX31" fmla="*/ 1424199 w 3328529"/>
                  <a:gd name="connsiteY31" fmla="*/ 1215109 h 3211394"/>
                  <a:gd name="connsiteX32" fmla="*/ 1367554 w 3328529"/>
                  <a:gd name="connsiteY32" fmla="*/ 842876 h 3211394"/>
                  <a:gd name="connsiteX33" fmla="*/ 1229990 w 3328529"/>
                  <a:gd name="connsiteY33" fmla="*/ 648667 h 3211394"/>
                  <a:gd name="connsiteX34" fmla="*/ 1011505 w 3328529"/>
                  <a:gd name="connsiteY34" fmla="*/ 446366 h 3211394"/>
                  <a:gd name="connsiteX35" fmla="*/ 695916 w 3328529"/>
                  <a:gd name="connsiteY35" fmla="*/ 592023 h 3211394"/>
                  <a:gd name="connsiteX36" fmla="*/ 501707 w 3328529"/>
                  <a:gd name="connsiteY36" fmla="*/ 802415 h 3211394"/>
                  <a:gd name="connsiteX37" fmla="*/ 307498 w 3328529"/>
                  <a:gd name="connsiteY37" fmla="*/ 931888 h 3211394"/>
                  <a:gd name="connsiteX38" fmla="*/ 202301 w 3328529"/>
                  <a:gd name="connsiteY38" fmla="*/ 939980 h 3211394"/>
                  <a:gd name="connsiteX0" fmla="*/ 202301 w 3275782"/>
                  <a:gd name="connsiteY0" fmla="*/ 939980 h 3211394"/>
                  <a:gd name="connsiteX1" fmla="*/ 145657 w 3275782"/>
                  <a:gd name="connsiteY1" fmla="*/ 833956 h 3211394"/>
                  <a:gd name="connsiteX2" fmla="*/ 250854 w 3275782"/>
                  <a:gd name="connsiteY2" fmla="*/ 664851 h 3211394"/>
                  <a:gd name="connsiteX3" fmla="*/ 346997 w 3275782"/>
                  <a:gd name="connsiteY3" fmla="*/ 548544 h 3211394"/>
                  <a:gd name="connsiteX4" fmla="*/ 514606 w 3275782"/>
                  <a:gd name="connsiteY4" fmla="*/ 307011 h 3211394"/>
                  <a:gd name="connsiteX5" fmla="*/ 776836 w 3275782"/>
                  <a:gd name="connsiteY5" fmla="*/ 122684 h 3211394"/>
                  <a:gd name="connsiteX6" fmla="*/ 895065 w 3275782"/>
                  <a:gd name="connsiteY6" fmla="*/ 53007 h 3211394"/>
                  <a:gd name="connsiteX7" fmla="*/ 1078031 w 3275782"/>
                  <a:gd name="connsiteY7" fmla="*/ 1304 h 3211394"/>
                  <a:gd name="connsiteX8" fmla="*/ 1331206 w 3275782"/>
                  <a:gd name="connsiteY8" fmla="*/ 107461 h 3211394"/>
                  <a:gd name="connsiteX9" fmla="*/ 1626500 w 3275782"/>
                  <a:gd name="connsiteY9" fmla="*/ 349261 h 3211394"/>
                  <a:gd name="connsiteX10" fmla="*/ 2118058 w 3275782"/>
                  <a:gd name="connsiteY10" fmla="*/ 725607 h 3211394"/>
                  <a:gd name="connsiteX11" fmla="*/ 2293065 w 3275782"/>
                  <a:gd name="connsiteY11" fmla="*/ 972482 h 3211394"/>
                  <a:gd name="connsiteX12" fmla="*/ 2400184 w 3275782"/>
                  <a:gd name="connsiteY12" fmla="*/ 1416449 h 3211394"/>
                  <a:gd name="connsiteX13" fmla="*/ 2484255 w 3275782"/>
                  <a:gd name="connsiteY13" fmla="*/ 1757276 h 3211394"/>
                  <a:gd name="connsiteX14" fmla="*/ 2824121 w 3275782"/>
                  <a:gd name="connsiteY14" fmla="*/ 2396546 h 3211394"/>
                  <a:gd name="connsiteX15" fmla="*/ 3099250 w 3275782"/>
                  <a:gd name="connsiteY15" fmla="*/ 2873977 h 3211394"/>
                  <a:gd name="connsiteX16" fmla="*/ 3211055 w 3275782"/>
                  <a:gd name="connsiteY16" fmla="*/ 3163368 h 3211394"/>
                  <a:gd name="connsiteX17" fmla="*/ 2063942 w 3275782"/>
                  <a:gd name="connsiteY17" fmla="*/ 3187644 h 3211394"/>
                  <a:gd name="connsiteX18" fmla="*/ 1866867 w 3275782"/>
                  <a:gd name="connsiteY18" fmla="*/ 2958235 h 3211394"/>
                  <a:gd name="connsiteX19" fmla="*/ 1505119 w 3275782"/>
                  <a:gd name="connsiteY19" fmla="*/ 2558387 h 3211394"/>
                  <a:gd name="connsiteX20" fmla="*/ 1269622 w 3275782"/>
                  <a:gd name="connsiteY20" fmla="*/ 2406828 h 3211394"/>
                  <a:gd name="connsiteX21" fmla="*/ 1009316 w 3275782"/>
                  <a:gd name="connsiteY21" fmla="*/ 2134583 h 3211394"/>
                  <a:gd name="connsiteX22" fmla="*/ 875168 w 3275782"/>
                  <a:gd name="connsiteY22" fmla="*/ 1984680 h 3211394"/>
                  <a:gd name="connsiteX23" fmla="*/ 779159 w 3275782"/>
                  <a:gd name="connsiteY23" fmla="*/ 1884825 h 3211394"/>
                  <a:gd name="connsiteX24" fmla="*/ 526250 w 3275782"/>
                  <a:gd name="connsiteY24" fmla="*/ 1712008 h 3211394"/>
                  <a:gd name="connsiteX25" fmla="*/ 121381 w 3275782"/>
                  <a:gd name="connsiteY25" fmla="*/ 1449911 h 3211394"/>
                  <a:gd name="connsiteX26" fmla="*/ 0 w 3275782"/>
                  <a:gd name="connsiteY26" fmla="*/ 1296030 h 3211394"/>
                  <a:gd name="connsiteX27" fmla="*/ 121381 w 3275782"/>
                  <a:gd name="connsiteY27" fmla="*/ 1101821 h 3211394"/>
                  <a:gd name="connsiteX28" fmla="*/ 404602 w 3275782"/>
                  <a:gd name="connsiteY28" fmla="*/ 1190833 h 3211394"/>
                  <a:gd name="connsiteX29" fmla="*/ 849664 w 3275782"/>
                  <a:gd name="connsiteY29" fmla="*/ 1336490 h 3211394"/>
                  <a:gd name="connsiteX30" fmla="*/ 1213806 w 3275782"/>
                  <a:gd name="connsiteY30" fmla="*/ 1417410 h 3211394"/>
                  <a:gd name="connsiteX31" fmla="*/ 1424199 w 3275782"/>
                  <a:gd name="connsiteY31" fmla="*/ 1215109 h 3211394"/>
                  <a:gd name="connsiteX32" fmla="*/ 1367554 w 3275782"/>
                  <a:gd name="connsiteY32" fmla="*/ 842876 h 3211394"/>
                  <a:gd name="connsiteX33" fmla="*/ 1229990 w 3275782"/>
                  <a:gd name="connsiteY33" fmla="*/ 648667 h 3211394"/>
                  <a:gd name="connsiteX34" fmla="*/ 1011505 w 3275782"/>
                  <a:gd name="connsiteY34" fmla="*/ 446366 h 3211394"/>
                  <a:gd name="connsiteX35" fmla="*/ 695916 w 3275782"/>
                  <a:gd name="connsiteY35" fmla="*/ 592023 h 3211394"/>
                  <a:gd name="connsiteX36" fmla="*/ 501707 w 3275782"/>
                  <a:gd name="connsiteY36" fmla="*/ 802415 h 3211394"/>
                  <a:gd name="connsiteX37" fmla="*/ 307498 w 3275782"/>
                  <a:gd name="connsiteY37" fmla="*/ 931888 h 3211394"/>
                  <a:gd name="connsiteX38" fmla="*/ 202301 w 3275782"/>
                  <a:gd name="connsiteY38" fmla="*/ 939980 h 3211394"/>
                  <a:gd name="connsiteX0" fmla="*/ 202301 w 3211055"/>
                  <a:gd name="connsiteY0" fmla="*/ 939980 h 3211394"/>
                  <a:gd name="connsiteX1" fmla="*/ 145657 w 3211055"/>
                  <a:gd name="connsiteY1" fmla="*/ 833956 h 3211394"/>
                  <a:gd name="connsiteX2" fmla="*/ 250854 w 3211055"/>
                  <a:gd name="connsiteY2" fmla="*/ 664851 h 3211394"/>
                  <a:gd name="connsiteX3" fmla="*/ 346997 w 3211055"/>
                  <a:gd name="connsiteY3" fmla="*/ 548544 h 3211394"/>
                  <a:gd name="connsiteX4" fmla="*/ 514606 w 3211055"/>
                  <a:gd name="connsiteY4" fmla="*/ 307011 h 3211394"/>
                  <a:gd name="connsiteX5" fmla="*/ 776836 w 3211055"/>
                  <a:gd name="connsiteY5" fmla="*/ 122684 h 3211394"/>
                  <a:gd name="connsiteX6" fmla="*/ 895065 w 3211055"/>
                  <a:gd name="connsiteY6" fmla="*/ 53007 h 3211394"/>
                  <a:gd name="connsiteX7" fmla="*/ 1078031 w 3211055"/>
                  <a:gd name="connsiteY7" fmla="*/ 1304 h 3211394"/>
                  <a:gd name="connsiteX8" fmla="*/ 1331206 w 3211055"/>
                  <a:gd name="connsiteY8" fmla="*/ 107461 h 3211394"/>
                  <a:gd name="connsiteX9" fmla="*/ 1626500 w 3211055"/>
                  <a:gd name="connsiteY9" fmla="*/ 349261 h 3211394"/>
                  <a:gd name="connsiteX10" fmla="*/ 2118058 w 3211055"/>
                  <a:gd name="connsiteY10" fmla="*/ 725607 h 3211394"/>
                  <a:gd name="connsiteX11" fmla="*/ 2293065 w 3211055"/>
                  <a:gd name="connsiteY11" fmla="*/ 972482 h 3211394"/>
                  <a:gd name="connsiteX12" fmla="*/ 2400184 w 3211055"/>
                  <a:gd name="connsiteY12" fmla="*/ 1416449 h 3211394"/>
                  <a:gd name="connsiteX13" fmla="*/ 2484255 w 3211055"/>
                  <a:gd name="connsiteY13" fmla="*/ 1757276 h 3211394"/>
                  <a:gd name="connsiteX14" fmla="*/ 2824121 w 3211055"/>
                  <a:gd name="connsiteY14" fmla="*/ 2396546 h 3211394"/>
                  <a:gd name="connsiteX15" fmla="*/ 3099250 w 3211055"/>
                  <a:gd name="connsiteY15" fmla="*/ 2873977 h 3211394"/>
                  <a:gd name="connsiteX16" fmla="*/ 3211055 w 3211055"/>
                  <a:gd name="connsiteY16" fmla="*/ 3163368 h 3211394"/>
                  <a:gd name="connsiteX17" fmla="*/ 2063942 w 3211055"/>
                  <a:gd name="connsiteY17" fmla="*/ 3187644 h 3211394"/>
                  <a:gd name="connsiteX18" fmla="*/ 1866867 w 3211055"/>
                  <a:gd name="connsiteY18" fmla="*/ 2958235 h 3211394"/>
                  <a:gd name="connsiteX19" fmla="*/ 1505119 w 3211055"/>
                  <a:gd name="connsiteY19" fmla="*/ 2558387 h 3211394"/>
                  <a:gd name="connsiteX20" fmla="*/ 1269622 w 3211055"/>
                  <a:gd name="connsiteY20" fmla="*/ 2406828 h 3211394"/>
                  <a:gd name="connsiteX21" fmla="*/ 1009316 w 3211055"/>
                  <a:gd name="connsiteY21" fmla="*/ 2134583 h 3211394"/>
                  <a:gd name="connsiteX22" fmla="*/ 875168 w 3211055"/>
                  <a:gd name="connsiteY22" fmla="*/ 1984680 h 3211394"/>
                  <a:gd name="connsiteX23" fmla="*/ 779159 w 3211055"/>
                  <a:gd name="connsiteY23" fmla="*/ 1884825 h 3211394"/>
                  <a:gd name="connsiteX24" fmla="*/ 526250 w 3211055"/>
                  <a:gd name="connsiteY24" fmla="*/ 1712008 h 3211394"/>
                  <a:gd name="connsiteX25" fmla="*/ 121381 w 3211055"/>
                  <a:gd name="connsiteY25" fmla="*/ 1449911 h 3211394"/>
                  <a:gd name="connsiteX26" fmla="*/ 0 w 3211055"/>
                  <a:gd name="connsiteY26" fmla="*/ 1296030 h 3211394"/>
                  <a:gd name="connsiteX27" fmla="*/ 121381 w 3211055"/>
                  <a:gd name="connsiteY27" fmla="*/ 1101821 h 3211394"/>
                  <a:gd name="connsiteX28" fmla="*/ 404602 w 3211055"/>
                  <a:gd name="connsiteY28" fmla="*/ 1190833 h 3211394"/>
                  <a:gd name="connsiteX29" fmla="*/ 849664 w 3211055"/>
                  <a:gd name="connsiteY29" fmla="*/ 1336490 h 3211394"/>
                  <a:gd name="connsiteX30" fmla="*/ 1213806 w 3211055"/>
                  <a:gd name="connsiteY30" fmla="*/ 1417410 h 3211394"/>
                  <a:gd name="connsiteX31" fmla="*/ 1424199 w 3211055"/>
                  <a:gd name="connsiteY31" fmla="*/ 1215109 h 3211394"/>
                  <a:gd name="connsiteX32" fmla="*/ 1367554 w 3211055"/>
                  <a:gd name="connsiteY32" fmla="*/ 842876 h 3211394"/>
                  <a:gd name="connsiteX33" fmla="*/ 1229990 w 3211055"/>
                  <a:gd name="connsiteY33" fmla="*/ 648667 h 3211394"/>
                  <a:gd name="connsiteX34" fmla="*/ 1011505 w 3211055"/>
                  <a:gd name="connsiteY34" fmla="*/ 446366 h 3211394"/>
                  <a:gd name="connsiteX35" fmla="*/ 695916 w 3211055"/>
                  <a:gd name="connsiteY35" fmla="*/ 592023 h 3211394"/>
                  <a:gd name="connsiteX36" fmla="*/ 501707 w 3211055"/>
                  <a:gd name="connsiteY36" fmla="*/ 802415 h 3211394"/>
                  <a:gd name="connsiteX37" fmla="*/ 307498 w 3211055"/>
                  <a:gd name="connsiteY37" fmla="*/ 931888 h 3211394"/>
                  <a:gd name="connsiteX38" fmla="*/ 202301 w 3211055"/>
                  <a:gd name="connsiteY38" fmla="*/ 939980 h 3211394"/>
                  <a:gd name="connsiteX0" fmla="*/ 202301 w 3291065"/>
                  <a:gd name="connsiteY0" fmla="*/ 939980 h 3217727"/>
                  <a:gd name="connsiteX1" fmla="*/ 145657 w 3291065"/>
                  <a:gd name="connsiteY1" fmla="*/ 833956 h 3217727"/>
                  <a:gd name="connsiteX2" fmla="*/ 250854 w 3291065"/>
                  <a:gd name="connsiteY2" fmla="*/ 664851 h 3217727"/>
                  <a:gd name="connsiteX3" fmla="*/ 346997 w 3291065"/>
                  <a:gd name="connsiteY3" fmla="*/ 548544 h 3217727"/>
                  <a:gd name="connsiteX4" fmla="*/ 514606 w 3291065"/>
                  <a:gd name="connsiteY4" fmla="*/ 307011 h 3217727"/>
                  <a:gd name="connsiteX5" fmla="*/ 776836 w 3291065"/>
                  <a:gd name="connsiteY5" fmla="*/ 122684 h 3217727"/>
                  <a:gd name="connsiteX6" fmla="*/ 895065 w 3291065"/>
                  <a:gd name="connsiteY6" fmla="*/ 53007 h 3217727"/>
                  <a:gd name="connsiteX7" fmla="*/ 1078031 w 3291065"/>
                  <a:gd name="connsiteY7" fmla="*/ 1304 h 3217727"/>
                  <a:gd name="connsiteX8" fmla="*/ 1331206 w 3291065"/>
                  <a:gd name="connsiteY8" fmla="*/ 107461 h 3217727"/>
                  <a:gd name="connsiteX9" fmla="*/ 1626500 w 3291065"/>
                  <a:gd name="connsiteY9" fmla="*/ 349261 h 3217727"/>
                  <a:gd name="connsiteX10" fmla="*/ 2118058 w 3291065"/>
                  <a:gd name="connsiteY10" fmla="*/ 725607 h 3217727"/>
                  <a:gd name="connsiteX11" fmla="*/ 2293065 w 3291065"/>
                  <a:gd name="connsiteY11" fmla="*/ 972482 h 3217727"/>
                  <a:gd name="connsiteX12" fmla="*/ 2400184 w 3291065"/>
                  <a:gd name="connsiteY12" fmla="*/ 1416449 h 3217727"/>
                  <a:gd name="connsiteX13" fmla="*/ 2484255 w 3291065"/>
                  <a:gd name="connsiteY13" fmla="*/ 1757276 h 3217727"/>
                  <a:gd name="connsiteX14" fmla="*/ 2824121 w 3291065"/>
                  <a:gd name="connsiteY14" fmla="*/ 2396546 h 3217727"/>
                  <a:gd name="connsiteX15" fmla="*/ 3099250 w 3291065"/>
                  <a:gd name="connsiteY15" fmla="*/ 2873977 h 3217727"/>
                  <a:gd name="connsiteX16" fmla="*/ 3291065 w 3291065"/>
                  <a:gd name="connsiteY16" fmla="*/ 3178608 h 3217727"/>
                  <a:gd name="connsiteX17" fmla="*/ 2063942 w 3291065"/>
                  <a:gd name="connsiteY17" fmla="*/ 3187644 h 3217727"/>
                  <a:gd name="connsiteX18" fmla="*/ 1866867 w 3291065"/>
                  <a:gd name="connsiteY18" fmla="*/ 2958235 h 3217727"/>
                  <a:gd name="connsiteX19" fmla="*/ 1505119 w 3291065"/>
                  <a:gd name="connsiteY19" fmla="*/ 2558387 h 3217727"/>
                  <a:gd name="connsiteX20" fmla="*/ 1269622 w 3291065"/>
                  <a:gd name="connsiteY20" fmla="*/ 2406828 h 3217727"/>
                  <a:gd name="connsiteX21" fmla="*/ 1009316 w 3291065"/>
                  <a:gd name="connsiteY21" fmla="*/ 2134583 h 3217727"/>
                  <a:gd name="connsiteX22" fmla="*/ 875168 w 3291065"/>
                  <a:gd name="connsiteY22" fmla="*/ 1984680 h 3217727"/>
                  <a:gd name="connsiteX23" fmla="*/ 779159 w 3291065"/>
                  <a:gd name="connsiteY23" fmla="*/ 1884825 h 3217727"/>
                  <a:gd name="connsiteX24" fmla="*/ 526250 w 3291065"/>
                  <a:gd name="connsiteY24" fmla="*/ 1712008 h 3217727"/>
                  <a:gd name="connsiteX25" fmla="*/ 121381 w 3291065"/>
                  <a:gd name="connsiteY25" fmla="*/ 1449911 h 3217727"/>
                  <a:gd name="connsiteX26" fmla="*/ 0 w 3291065"/>
                  <a:gd name="connsiteY26" fmla="*/ 1296030 h 3217727"/>
                  <a:gd name="connsiteX27" fmla="*/ 121381 w 3291065"/>
                  <a:gd name="connsiteY27" fmla="*/ 1101821 h 3217727"/>
                  <a:gd name="connsiteX28" fmla="*/ 404602 w 3291065"/>
                  <a:gd name="connsiteY28" fmla="*/ 1190833 h 3217727"/>
                  <a:gd name="connsiteX29" fmla="*/ 849664 w 3291065"/>
                  <a:gd name="connsiteY29" fmla="*/ 1336490 h 3217727"/>
                  <a:gd name="connsiteX30" fmla="*/ 1213806 w 3291065"/>
                  <a:gd name="connsiteY30" fmla="*/ 1417410 h 3217727"/>
                  <a:gd name="connsiteX31" fmla="*/ 1424199 w 3291065"/>
                  <a:gd name="connsiteY31" fmla="*/ 1215109 h 3217727"/>
                  <a:gd name="connsiteX32" fmla="*/ 1367554 w 3291065"/>
                  <a:gd name="connsiteY32" fmla="*/ 842876 h 3217727"/>
                  <a:gd name="connsiteX33" fmla="*/ 1229990 w 3291065"/>
                  <a:gd name="connsiteY33" fmla="*/ 648667 h 3217727"/>
                  <a:gd name="connsiteX34" fmla="*/ 1011505 w 3291065"/>
                  <a:gd name="connsiteY34" fmla="*/ 446366 h 3217727"/>
                  <a:gd name="connsiteX35" fmla="*/ 695916 w 3291065"/>
                  <a:gd name="connsiteY35" fmla="*/ 592023 h 3217727"/>
                  <a:gd name="connsiteX36" fmla="*/ 501707 w 3291065"/>
                  <a:gd name="connsiteY36" fmla="*/ 802415 h 3217727"/>
                  <a:gd name="connsiteX37" fmla="*/ 307498 w 3291065"/>
                  <a:gd name="connsiteY37" fmla="*/ 931888 h 3217727"/>
                  <a:gd name="connsiteX38" fmla="*/ 202301 w 3291065"/>
                  <a:gd name="connsiteY38" fmla="*/ 939980 h 3217727"/>
                  <a:gd name="connsiteX0" fmla="*/ 202301 w 3291065"/>
                  <a:gd name="connsiteY0" fmla="*/ 939980 h 3208069"/>
                  <a:gd name="connsiteX1" fmla="*/ 145657 w 3291065"/>
                  <a:gd name="connsiteY1" fmla="*/ 833956 h 3208069"/>
                  <a:gd name="connsiteX2" fmla="*/ 250854 w 3291065"/>
                  <a:gd name="connsiteY2" fmla="*/ 664851 h 3208069"/>
                  <a:gd name="connsiteX3" fmla="*/ 346997 w 3291065"/>
                  <a:gd name="connsiteY3" fmla="*/ 548544 h 3208069"/>
                  <a:gd name="connsiteX4" fmla="*/ 514606 w 3291065"/>
                  <a:gd name="connsiteY4" fmla="*/ 307011 h 3208069"/>
                  <a:gd name="connsiteX5" fmla="*/ 776836 w 3291065"/>
                  <a:gd name="connsiteY5" fmla="*/ 122684 h 3208069"/>
                  <a:gd name="connsiteX6" fmla="*/ 895065 w 3291065"/>
                  <a:gd name="connsiteY6" fmla="*/ 53007 h 3208069"/>
                  <a:gd name="connsiteX7" fmla="*/ 1078031 w 3291065"/>
                  <a:gd name="connsiteY7" fmla="*/ 1304 h 3208069"/>
                  <a:gd name="connsiteX8" fmla="*/ 1331206 w 3291065"/>
                  <a:gd name="connsiteY8" fmla="*/ 107461 h 3208069"/>
                  <a:gd name="connsiteX9" fmla="*/ 1626500 w 3291065"/>
                  <a:gd name="connsiteY9" fmla="*/ 349261 h 3208069"/>
                  <a:gd name="connsiteX10" fmla="*/ 2118058 w 3291065"/>
                  <a:gd name="connsiteY10" fmla="*/ 725607 h 3208069"/>
                  <a:gd name="connsiteX11" fmla="*/ 2293065 w 3291065"/>
                  <a:gd name="connsiteY11" fmla="*/ 972482 h 3208069"/>
                  <a:gd name="connsiteX12" fmla="*/ 2400184 w 3291065"/>
                  <a:gd name="connsiteY12" fmla="*/ 1416449 h 3208069"/>
                  <a:gd name="connsiteX13" fmla="*/ 2484255 w 3291065"/>
                  <a:gd name="connsiteY13" fmla="*/ 1757276 h 3208069"/>
                  <a:gd name="connsiteX14" fmla="*/ 2824121 w 3291065"/>
                  <a:gd name="connsiteY14" fmla="*/ 2396546 h 3208069"/>
                  <a:gd name="connsiteX15" fmla="*/ 3099250 w 3291065"/>
                  <a:gd name="connsiteY15" fmla="*/ 2873977 h 3208069"/>
                  <a:gd name="connsiteX16" fmla="*/ 3291065 w 3291065"/>
                  <a:gd name="connsiteY16" fmla="*/ 3178608 h 3208069"/>
                  <a:gd name="connsiteX17" fmla="*/ 2063942 w 3291065"/>
                  <a:gd name="connsiteY17" fmla="*/ 3187644 h 3208069"/>
                  <a:gd name="connsiteX18" fmla="*/ 1866867 w 3291065"/>
                  <a:gd name="connsiteY18" fmla="*/ 2958235 h 3208069"/>
                  <a:gd name="connsiteX19" fmla="*/ 1505119 w 3291065"/>
                  <a:gd name="connsiteY19" fmla="*/ 2558387 h 3208069"/>
                  <a:gd name="connsiteX20" fmla="*/ 1269622 w 3291065"/>
                  <a:gd name="connsiteY20" fmla="*/ 2406828 h 3208069"/>
                  <a:gd name="connsiteX21" fmla="*/ 1009316 w 3291065"/>
                  <a:gd name="connsiteY21" fmla="*/ 2134583 h 3208069"/>
                  <a:gd name="connsiteX22" fmla="*/ 875168 w 3291065"/>
                  <a:gd name="connsiteY22" fmla="*/ 1984680 h 3208069"/>
                  <a:gd name="connsiteX23" fmla="*/ 779159 w 3291065"/>
                  <a:gd name="connsiteY23" fmla="*/ 1884825 h 3208069"/>
                  <a:gd name="connsiteX24" fmla="*/ 526250 w 3291065"/>
                  <a:gd name="connsiteY24" fmla="*/ 1712008 h 3208069"/>
                  <a:gd name="connsiteX25" fmla="*/ 121381 w 3291065"/>
                  <a:gd name="connsiteY25" fmla="*/ 1449911 h 3208069"/>
                  <a:gd name="connsiteX26" fmla="*/ 0 w 3291065"/>
                  <a:gd name="connsiteY26" fmla="*/ 1296030 h 3208069"/>
                  <a:gd name="connsiteX27" fmla="*/ 121381 w 3291065"/>
                  <a:gd name="connsiteY27" fmla="*/ 1101821 h 3208069"/>
                  <a:gd name="connsiteX28" fmla="*/ 404602 w 3291065"/>
                  <a:gd name="connsiteY28" fmla="*/ 1190833 h 3208069"/>
                  <a:gd name="connsiteX29" fmla="*/ 849664 w 3291065"/>
                  <a:gd name="connsiteY29" fmla="*/ 1336490 h 3208069"/>
                  <a:gd name="connsiteX30" fmla="*/ 1213806 w 3291065"/>
                  <a:gd name="connsiteY30" fmla="*/ 1417410 h 3208069"/>
                  <a:gd name="connsiteX31" fmla="*/ 1424199 w 3291065"/>
                  <a:gd name="connsiteY31" fmla="*/ 1215109 h 3208069"/>
                  <a:gd name="connsiteX32" fmla="*/ 1367554 w 3291065"/>
                  <a:gd name="connsiteY32" fmla="*/ 842876 h 3208069"/>
                  <a:gd name="connsiteX33" fmla="*/ 1229990 w 3291065"/>
                  <a:gd name="connsiteY33" fmla="*/ 648667 h 3208069"/>
                  <a:gd name="connsiteX34" fmla="*/ 1011505 w 3291065"/>
                  <a:gd name="connsiteY34" fmla="*/ 446366 h 3208069"/>
                  <a:gd name="connsiteX35" fmla="*/ 695916 w 3291065"/>
                  <a:gd name="connsiteY35" fmla="*/ 592023 h 3208069"/>
                  <a:gd name="connsiteX36" fmla="*/ 501707 w 3291065"/>
                  <a:gd name="connsiteY36" fmla="*/ 802415 h 3208069"/>
                  <a:gd name="connsiteX37" fmla="*/ 307498 w 3291065"/>
                  <a:gd name="connsiteY37" fmla="*/ 931888 h 3208069"/>
                  <a:gd name="connsiteX38" fmla="*/ 202301 w 3291065"/>
                  <a:gd name="connsiteY38" fmla="*/ 939980 h 3208069"/>
                  <a:gd name="connsiteX0" fmla="*/ 202301 w 3291065"/>
                  <a:gd name="connsiteY0" fmla="*/ 939980 h 3347734"/>
                  <a:gd name="connsiteX1" fmla="*/ 145657 w 3291065"/>
                  <a:gd name="connsiteY1" fmla="*/ 833956 h 3347734"/>
                  <a:gd name="connsiteX2" fmla="*/ 250854 w 3291065"/>
                  <a:gd name="connsiteY2" fmla="*/ 664851 h 3347734"/>
                  <a:gd name="connsiteX3" fmla="*/ 346997 w 3291065"/>
                  <a:gd name="connsiteY3" fmla="*/ 548544 h 3347734"/>
                  <a:gd name="connsiteX4" fmla="*/ 514606 w 3291065"/>
                  <a:gd name="connsiteY4" fmla="*/ 307011 h 3347734"/>
                  <a:gd name="connsiteX5" fmla="*/ 776836 w 3291065"/>
                  <a:gd name="connsiteY5" fmla="*/ 122684 h 3347734"/>
                  <a:gd name="connsiteX6" fmla="*/ 895065 w 3291065"/>
                  <a:gd name="connsiteY6" fmla="*/ 53007 h 3347734"/>
                  <a:gd name="connsiteX7" fmla="*/ 1078031 w 3291065"/>
                  <a:gd name="connsiteY7" fmla="*/ 1304 h 3347734"/>
                  <a:gd name="connsiteX8" fmla="*/ 1331206 w 3291065"/>
                  <a:gd name="connsiteY8" fmla="*/ 107461 h 3347734"/>
                  <a:gd name="connsiteX9" fmla="*/ 1626500 w 3291065"/>
                  <a:gd name="connsiteY9" fmla="*/ 349261 h 3347734"/>
                  <a:gd name="connsiteX10" fmla="*/ 2118058 w 3291065"/>
                  <a:gd name="connsiteY10" fmla="*/ 725607 h 3347734"/>
                  <a:gd name="connsiteX11" fmla="*/ 2293065 w 3291065"/>
                  <a:gd name="connsiteY11" fmla="*/ 972482 h 3347734"/>
                  <a:gd name="connsiteX12" fmla="*/ 2400184 w 3291065"/>
                  <a:gd name="connsiteY12" fmla="*/ 1416449 h 3347734"/>
                  <a:gd name="connsiteX13" fmla="*/ 2484255 w 3291065"/>
                  <a:gd name="connsiteY13" fmla="*/ 1757276 h 3347734"/>
                  <a:gd name="connsiteX14" fmla="*/ 2824121 w 3291065"/>
                  <a:gd name="connsiteY14" fmla="*/ 2396546 h 3347734"/>
                  <a:gd name="connsiteX15" fmla="*/ 3099250 w 3291065"/>
                  <a:gd name="connsiteY15" fmla="*/ 2873977 h 3347734"/>
                  <a:gd name="connsiteX16" fmla="*/ 3291065 w 3291065"/>
                  <a:gd name="connsiteY16" fmla="*/ 3178608 h 3347734"/>
                  <a:gd name="connsiteX17" fmla="*/ 2123318 w 3291065"/>
                  <a:gd name="connsiteY17" fmla="*/ 3342024 h 3347734"/>
                  <a:gd name="connsiteX18" fmla="*/ 1866867 w 3291065"/>
                  <a:gd name="connsiteY18" fmla="*/ 2958235 h 3347734"/>
                  <a:gd name="connsiteX19" fmla="*/ 1505119 w 3291065"/>
                  <a:gd name="connsiteY19" fmla="*/ 2558387 h 3347734"/>
                  <a:gd name="connsiteX20" fmla="*/ 1269622 w 3291065"/>
                  <a:gd name="connsiteY20" fmla="*/ 2406828 h 3347734"/>
                  <a:gd name="connsiteX21" fmla="*/ 1009316 w 3291065"/>
                  <a:gd name="connsiteY21" fmla="*/ 2134583 h 3347734"/>
                  <a:gd name="connsiteX22" fmla="*/ 875168 w 3291065"/>
                  <a:gd name="connsiteY22" fmla="*/ 1984680 h 3347734"/>
                  <a:gd name="connsiteX23" fmla="*/ 779159 w 3291065"/>
                  <a:gd name="connsiteY23" fmla="*/ 1884825 h 3347734"/>
                  <a:gd name="connsiteX24" fmla="*/ 526250 w 3291065"/>
                  <a:gd name="connsiteY24" fmla="*/ 1712008 h 3347734"/>
                  <a:gd name="connsiteX25" fmla="*/ 121381 w 3291065"/>
                  <a:gd name="connsiteY25" fmla="*/ 1449911 h 3347734"/>
                  <a:gd name="connsiteX26" fmla="*/ 0 w 3291065"/>
                  <a:gd name="connsiteY26" fmla="*/ 1296030 h 3347734"/>
                  <a:gd name="connsiteX27" fmla="*/ 121381 w 3291065"/>
                  <a:gd name="connsiteY27" fmla="*/ 1101821 h 3347734"/>
                  <a:gd name="connsiteX28" fmla="*/ 404602 w 3291065"/>
                  <a:gd name="connsiteY28" fmla="*/ 1190833 h 3347734"/>
                  <a:gd name="connsiteX29" fmla="*/ 849664 w 3291065"/>
                  <a:gd name="connsiteY29" fmla="*/ 1336490 h 3347734"/>
                  <a:gd name="connsiteX30" fmla="*/ 1213806 w 3291065"/>
                  <a:gd name="connsiteY30" fmla="*/ 1417410 h 3347734"/>
                  <a:gd name="connsiteX31" fmla="*/ 1424199 w 3291065"/>
                  <a:gd name="connsiteY31" fmla="*/ 1215109 h 3347734"/>
                  <a:gd name="connsiteX32" fmla="*/ 1367554 w 3291065"/>
                  <a:gd name="connsiteY32" fmla="*/ 842876 h 3347734"/>
                  <a:gd name="connsiteX33" fmla="*/ 1229990 w 3291065"/>
                  <a:gd name="connsiteY33" fmla="*/ 648667 h 3347734"/>
                  <a:gd name="connsiteX34" fmla="*/ 1011505 w 3291065"/>
                  <a:gd name="connsiteY34" fmla="*/ 446366 h 3347734"/>
                  <a:gd name="connsiteX35" fmla="*/ 695916 w 3291065"/>
                  <a:gd name="connsiteY35" fmla="*/ 592023 h 3347734"/>
                  <a:gd name="connsiteX36" fmla="*/ 501707 w 3291065"/>
                  <a:gd name="connsiteY36" fmla="*/ 802415 h 3347734"/>
                  <a:gd name="connsiteX37" fmla="*/ 307498 w 3291065"/>
                  <a:gd name="connsiteY37" fmla="*/ 931888 h 3347734"/>
                  <a:gd name="connsiteX38" fmla="*/ 202301 w 3291065"/>
                  <a:gd name="connsiteY38" fmla="*/ 939980 h 3347734"/>
                  <a:gd name="connsiteX0" fmla="*/ 202301 w 3314816"/>
                  <a:gd name="connsiteY0" fmla="*/ 939980 h 3372716"/>
                  <a:gd name="connsiteX1" fmla="*/ 145657 w 3314816"/>
                  <a:gd name="connsiteY1" fmla="*/ 833956 h 3372716"/>
                  <a:gd name="connsiteX2" fmla="*/ 250854 w 3314816"/>
                  <a:gd name="connsiteY2" fmla="*/ 664851 h 3372716"/>
                  <a:gd name="connsiteX3" fmla="*/ 346997 w 3314816"/>
                  <a:gd name="connsiteY3" fmla="*/ 548544 h 3372716"/>
                  <a:gd name="connsiteX4" fmla="*/ 514606 w 3314816"/>
                  <a:gd name="connsiteY4" fmla="*/ 307011 h 3372716"/>
                  <a:gd name="connsiteX5" fmla="*/ 776836 w 3314816"/>
                  <a:gd name="connsiteY5" fmla="*/ 122684 h 3372716"/>
                  <a:gd name="connsiteX6" fmla="*/ 895065 w 3314816"/>
                  <a:gd name="connsiteY6" fmla="*/ 53007 h 3372716"/>
                  <a:gd name="connsiteX7" fmla="*/ 1078031 w 3314816"/>
                  <a:gd name="connsiteY7" fmla="*/ 1304 h 3372716"/>
                  <a:gd name="connsiteX8" fmla="*/ 1331206 w 3314816"/>
                  <a:gd name="connsiteY8" fmla="*/ 107461 h 3372716"/>
                  <a:gd name="connsiteX9" fmla="*/ 1626500 w 3314816"/>
                  <a:gd name="connsiteY9" fmla="*/ 349261 h 3372716"/>
                  <a:gd name="connsiteX10" fmla="*/ 2118058 w 3314816"/>
                  <a:gd name="connsiteY10" fmla="*/ 725607 h 3372716"/>
                  <a:gd name="connsiteX11" fmla="*/ 2293065 w 3314816"/>
                  <a:gd name="connsiteY11" fmla="*/ 972482 h 3372716"/>
                  <a:gd name="connsiteX12" fmla="*/ 2400184 w 3314816"/>
                  <a:gd name="connsiteY12" fmla="*/ 1416449 h 3372716"/>
                  <a:gd name="connsiteX13" fmla="*/ 2484255 w 3314816"/>
                  <a:gd name="connsiteY13" fmla="*/ 1757276 h 3372716"/>
                  <a:gd name="connsiteX14" fmla="*/ 2824121 w 3314816"/>
                  <a:gd name="connsiteY14" fmla="*/ 2396546 h 3372716"/>
                  <a:gd name="connsiteX15" fmla="*/ 3099250 w 3314816"/>
                  <a:gd name="connsiteY15" fmla="*/ 2873977 h 3372716"/>
                  <a:gd name="connsiteX16" fmla="*/ 3314816 w 3314816"/>
                  <a:gd name="connsiteY16" fmla="*/ 3356738 h 3372716"/>
                  <a:gd name="connsiteX17" fmla="*/ 2123318 w 3314816"/>
                  <a:gd name="connsiteY17" fmla="*/ 3342024 h 3372716"/>
                  <a:gd name="connsiteX18" fmla="*/ 1866867 w 3314816"/>
                  <a:gd name="connsiteY18" fmla="*/ 2958235 h 3372716"/>
                  <a:gd name="connsiteX19" fmla="*/ 1505119 w 3314816"/>
                  <a:gd name="connsiteY19" fmla="*/ 2558387 h 3372716"/>
                  <a:gd name="connsiteX20" fmla="*/ 1269622 w 3314816"/>
                  <a:gd name="connsiteY20" fmla="*/ 2406828 h 3372716"/>
                  <a:gd name="connsiteX21" fmla="*/ 1009316 w 3314816"/>
                  <a:gd name="connsiteY21" fmla="*/ 2134583 h 3372716"/>
                  <a:gd name="connsiteX22" fmla="*/ 875168 w 3314816"/>
                  <a:gd name="connsiteY22" fmla="*/ 1984680 h 3372716"/>
                  <a:gd name="connsiteX23" fmla="*/ 779159 w 3314816"/>
                  <a:gd name="connsiteY23" fmla="*/ 1884825 h 3372716"/>
                  <a:gd name="connsiteX24" fmla="*/ 526250 w 3314816"/>
                  <a:gd name="connsiteY24" fmla="*/ 1712008 h 3372716"/>
                  <a:gd name="connsiteX25" fmla="*/ 121381 w 3314816"/>
                  <a:gd name="connsiteY25" fmla="*/ 1449911 h 3372716"/>
                  <a:gd name="connsiteX26" fmla="*/ 0 w 3314816"/>
                  <a:gd name="connsiteY26" fmla="*/ 1296030 h 3372716"/>
                  <a:gd name="connsiteX27" fmla="*/ 121381 w 3314816"/>
                  <a:gd name="connsiteY27" fmla="*/ 1101821 h 3372716"/>
                  <a:gd name="connsiteX28" fmla="*/ 404602 w 3314816"/>
                  <a:gd name="connsiteY28" fmla="*/ 1190833 h 3372716"/>
                  <a:gd name="connsiteX29" fmla="*/ 849664 w 3314816"/>
                  <a:gd name="connsiteY29" fmla="*/ 1336490 h 3372716"/>
                  <a:gd name="connsiteX30" fmla="*/ 1213806 w 3314816"/>
                  <a:gd name="connsiteY30" fmla="*/ 1417410 h 3372716"/>
                  <a:gd name="connsiteX31" fmla="*/ 1424199 w 3314816"/>
                  <a:gd name="connsiteY31" fmla="*/ 1215109 h 3372716"/>
                  <a:gd name="connsiteX32" fmla="*/ 1367554 w 3314816"/>
                  <a:gd name="connsiteY32" fmla="*/ 842876 h 3372716"/>
                  <a:gd name="connsiteX33" fmla="*/ 1229990 w 3314816"/>
                  <a:gd name="connsiteY33" fmla="*/ 648667 h 3372716"/>
                  <a:gd name="connsiteX34" fmla="*/ 1011505 w 3314816"/>
                  <a:gd name="connsiteY34" fmla="*/ 446366 h 3372716"/>
                  <a:gd name="connsiteX35" fmla="*/ 695916 w 3314816"/>
                  <a:gd name="connsiteY35" fmla="*/ 592023 h 3372716"/>
                  <a:gd name="connsiteX36" fmla="*/ 501707 w 3314816"/>
                  <a:gd name="connsiteY36" fmla="*/ 802415 h 3372716"/>
                  <a:gd name="connsiteX37" fmla="*/ 307498 w 3314816"/>
                  <a:gd name="connsiteY37" fmla="*/ 931888 h 3372716"/>
                  <a:gd name="connsiteX38" fmla="*/ 202301 w 3314816"/>
                  <a:gd name="connsiteY38" fmla="*/ 939980 h 3372716"/>
                  <a:gd name="connsiteX0" fmla="*/ 202301 w 3314816"/>
                  <a:gd name="connsiteY0" fmla="*/ 939980 h 3362849"/>
                  <a:gd name="connsiteX1" fmla="*/ 145657 w 3314816"/>
                  <a:gd name="connsiteY1" fmla="*/ 833956 h 3362849"/>
                  <a:gd name="connsiteX2" fmla="*/ 250854 w 3314816"/>
                  <a:gd name="connsiteY2" fmla="*/ 664851 h 3362849"/>
                  <a:gd name="connsiteX3" fmla="*/ 346997 w 3314816"/>
                  <a:gd name="connsiteY3" fmla="*/ 548544 h 3362849"/>
                  <a:gd name="connsiteX4" fmla="*/ 514606 w 3314816"/>
                  <a:gd name="connsiteY4" fmla="*/ 307011 h 3362849"/>
                  <a:gd name="connsiteX5" fmla="*/ 776836 w 3314816"/>
                  <a:gd name="connsiteY5" fmla="*/ 122684 h 3362849"/>
                  <a:gd name="connsiteX6" fmla="*/ 895065 w 3314816"/>
                  <a:gd name="connsiteY6" fmla="*/ 53007 h 3362849"/>
                  <a:gd name="connsiteX7" fmla="*/ 1078031 w 3314816"/>
                  <a:gd name="connsiteY7" fmla="*/ 1304 h 3362849"/>
                  <a:gd name="connsiteX8" fmla="*/ 1331206 w 3314816"/>
                  <a:gd name="connsiteY8" fmla="*/ 107461 h 3362849"/>
                  <a:gd name="connsiteX9" fmla="*/ 1626500 w 3314816"/>
                  <a:gd name="connsiteY9" fmla="*/ 349261 h 3362849"/>
                  <a:gd name="connsiteX10" fmla="*/ 2118058 w 3314816"/>
                  <a:gd name="connsiteY10" fmla="*/ 725607 h 3362849"/>
                  <a:gd name="connsiteX11" fmla="*/ 2293065 w 3314816"/>
                  <a:gd name="connsiteY11" fmla="*/ 972482 h 3362849"/>
                  <a:gd name="connsiteX12" fmla="*/ 2400184 w 3314816"/>
                  <a:gd name="connsiteY12" fmla="*/ 1416449 h 3362849"/>
                  <a:gd name="connsiteX13" fmla="*/ 2484255 w 3314816"/>
                  <a:gd name="connsiteY13" fmla="*/ 1757276 h 3362849"/>
                  <a:gd name="connsiteX14" fmla="*/ 2824121 w 3314816"/>
                  <a:gd name="connsiteY14" fmla="*/ 2396546 h 3362849"/>
                  <a:gd name="connsiteX15" fmla="*/ 3099250 w 3314816"/>
                  <a:gd name="connsiteY15" fmla="*/ 2873977 h 3362849"/>
                  <a:gd name="connsiteX16" fmla="*/ 3314816 w 3314816"/>
                  <a:gd name="connsiteY16" fmla="*/ 3356738 h 3362849"/>
                  <a:gd name="connsiteX17" fmla="*/ 2123318 w 3314816"/>
                  <a:gd name="connsiteY17" fmla="*/ 3342024 h 3362849"/>
                  <a:gd name="connsiteX18" fmla="*/ 1866867 w 3314816"/>
                  <a:gd name="connsiteY18" fmla="*/ 2958235 h 3362849"/>
                  <a:gd name="connsiteX19" fmla="*/ 1505119 w 3314816"/>
                  <a:gd name="connsiteY19" fmla="*/ 2558387 h 3362849"/>
                  <a:gd name="connsiteX20" fmla="*/ 1269622 w 3314816"/>
                  <a:gd name="connsiteY20" fmla="*/ 2406828 h 3362849"/>
                  <a:gd name="connsiteX21" fmla="*/ 1009316 w 3314816"/>
                  <a:gd name="connsiteY21" fmla="*/ 2134583 h 3362849"/>
                  <a:gd name="connsiteX22" fmla="*/ 875168 w 3314816"/>
                  <a:gd name="connsiteY22" fmla="*/ 1984680 h 3362849"/>
                  <a:gd name="connsiteX23" fmla="*/ 779159 w 3314816"/>
                  <a:gd name="connsiteY23" fmla="*/ 1884825 h 3362849"/>
                  <a:gd name="connsiteX24" fmla="*/ 526250 w 3314816"/>
                  <a:gd name="connsiteY24" fmla="*/ 1712008 h 3362849"/>
                  <a:gd name="connsiteX25" fmla="*/ 121381 w 3314816"/>
                  <a:gd name="connsiteY25" fmla="*/ 1449911 h 3362849"/>
                  <a:gd name="connsiteX26" fmla="*/ 0 w 3314816"/>
                  <a:gd name="connsiteY26" fmla="*/ 1296030 h 3362849"/>
                  <a:gd name="connsiteX27" fmla="*/ 121381 w 3314816"/>
                  <a:gd name="connsiteY27" fmla="*/ 1101821 h 3362849"/>
                  <a:gd name="connsiteX28" fmla="*/ 404602 w 3314816"/>
                  <a:gd name="connsiteY28" fmla="*/ 1190833 h 3362849"/>
                  <a:gd name="connsiteX29" fmla="*/ 849664 w 3314816"/>
                  <a:gd name="connsiteY29" fmla="*/ 1336490 h 3362849"/>
                  <a:gd name="connsiteX30" fmla="*/ 1213806 w 3314816"/>
                  <a:gd name="connsiteY30" fmla="*/ 1417410 h 3362849"/>
                  <a:gd name="connsiteX31" fmla="*/ 1424199 w 3314816"/>
                  <a:gd name="connsiteY31" fmla="*/ 1215109 h 3362849"/>
                  <a:gd name="connsiteX32" fmla="*/ 1367554 w 3314816"/>
                  <a:gd name="connsiteY32" fmla="*/ 842876 h 3362849"/>
                  <a:gd name="connsiteX33" fmla="*/ 1229990 w 3314816"/>
                  <a:gd name="connsiteY33" fmla="*/ 648667 h 3362849"/>
                  <a:gd name="connsiteX34" fmla="*/ 1011505 w 3314816"/>
                  <a:gd name="connsiteY34" fmla="*/ 446366 h 3362849"/>
                  <a:gd name="connsiteX35" fmla="*/ 695916 w 3314816"/>
                  <a:gd name="connsiteY35" fmla="*/ 592023 h 3362849"/>
                  <a:gd name="connsiteX36" fmla="*/ 501707 w 3314816"/>
                  <a:gd name="connsiteY36" fmla="*/ 802415 h 3362849"/>
                  <a:gd name="connsiteX37" fmla="*/ 307498 w 3314816"/>
                  <a:gd name="connsiteY37" fmla="*/ 931888 h 3362849"/>
                  <a:gd name="connsiteX38" fmla="*/ 202301 w 3314816"/>
                  <a:gd name="connsiteY38" fmla="*/ 939980 h 3362849"/>
                  <a:gd name="connsiteX0" fmla="*/ 202301 w 3314816"/>
                  <a:gd name="connsiteY0" fmla="*/ 939980 h 3413276"/>
                  <a:gd name="connsiteX1" fmla="*/ 145657 w 3314816"/>
                  <a:gd name="connsiteY1" fmla="*/ 833956 h 3413276"/>
                  <a:gd name="connsiteX2" fmla="*/ 250854 w 3314816"/>
                  <a:gd name="connsiteY2" fmla="*/ 664851 h 3413276"/>
                  <a:gd name="connsiteX3" fmla="*/ 346997 w 3314816"/>
                  <a:gd name="connsiteY3" fmla="*/ 548544 h 3413276"/>
                  <a:gd name="connsiteX4" fmla="*/ 514606 w 3314816"/>
                  <a:gd name="connsiteY4" fmla="*/ 307011 h 3413276"/>
                  <a:gd name="connsiteX5" fmla="*/ 776836 w 3314816"/>
                  <a:gd name="connsiteY5" fmla="*/ 122684 h 3413276"/>
                  <a:gd name="connsiteX6" fmla="*/ 895065 w 3314816"/>
                  <a:gd name="connsiteY6" fmla="*/ 53007 h 3413276"/>
                  <a:gd name="connsiteX7" fmla="*/ 1078031 w 3314816"/>
                  <a:gd name="connsiteY7" fmla="*/ 1304 h 3413276"/>
                  <a:gd name="connsiteX8" fmla="*/ 1331206 w 3314816"/>
                  <a:gd name="connsiteY8" fmla="*/ 107461 h 3413276"/>
                  <a:gd name="connsiteX9" fmla="*/ 1626500 w 3314816"/>
                  <a:gd name="connsiteY9" fmla="*/ 349261 h 3413276"/>
                  <a:gd name="connsiteX10" fmla="*/ 2118058 w 3314816"/>
                  <a:gd name="connsiteY10" fmla="*/ 725607 h 3413276"/>
                  <a:gd name="connsiteX11" fmla="*/ 2293065 w 3314816"/>
                  <a:gd name="connsiteY11" fmla="*/ 972482 h 3413276"/>
                  <a:gd name="connsiteX12" fmla="*/ 2400184 w 3314816"/>
                  <a:gd name="connsiteY12" fmla="*/ 1416449 h 3413276"/>
                  <a:gd name="connsiteX13" fmla="*/ 2484255 w 3314816"/>
                  <a:gd name="connsiteY13" fmla="*/ 1757276 h 3413276"/>
                  <a:gd name="connsiteX14" fmla="*/ 2824121 w 3314816"/>
                  <a:gd name="connsiteY14" fmla="*/ 2396546 h 3413276"/>
                  <a:gd name="connsiteX15" fmla="*/ 3099250 w 3314816"/>
                  <a:gd name="connsiteY15" fmla="*/ 2873977 h 3413276"/>
                  <a:gd name="connsiteX16" fmla="*/ 3314816 w 3314816"/>
                  <a:gd name="connsiteY16" fmla="*/ 3356738 h 3413276"/>
                  <a:gd name="connsiteX17" fmla="*/ 2135193 w 3314816"/>
                  <a:gd name="connsiteY17" fmla="*/ 3413276 h 3413276"/>
                  <a:gd name="connsiteX18" fmla="*/ 1866867 w 3314816"/>
                  <a:gd name="connsiteY18" fmla="*/ 2958235 h 3413276"/>
                  <a:gd name="connsiteX19" fmla="*/ 1505119 w 3314816"/>
                  <a:gd name="connsiteY19" fmla="*/ 2558387 h 3413276"/>
                  <a:gd name="connsiteX20" fmla="*/ 1269622 w 3314816"/>
                  <a:gd name="connsiteY20" fmla="*/ 2406828 h 3413276"/>
                  <a:gd name="connsiteX21" fmla="*/ 1009316 w 3314816"/>
                  <a:gd name="connsiteY21" fmla="*/ 2134583 h 3413276"/>
                  <a:gd name="connsiteX22" fmla="*/ 875168 w 3314816"/>
                  <a:gd name="connsiteY22" fmla="*/ 1984680 h 3413276"/>
                  <a:gd name="connsiteX23" fmla="*/ 779159 w 3314816"/>
                  <a:gd name="connsiteY23" fmla="*/ 1884825 h 3413276"/>
                  <a:gd name="connsiteX24" fmla="*/ 526250 w 3314816"/>
                  <a:gd name="connsiteY24" fmla="*/ 1712008 h 3413276"/>
                  <a:gd name="connsiteX25" fmla="*/ 121381 w 3314816"/>
                  <a:gd name="connsiteY25" fmla="*/ 1449911 h 3413276"/>
                  <a:gd name="connsiteX26" fmla="*/ 0 w 3314816"/>
                  <a:gd name="connsiteY26" fmla="*/ 1296030 h 3413276"/>
                  <a:gd name="connsiteX27" fmla="*/ 121381 w 3314816"/>
                  <a:gd name="connsiteY27" fmla="*/ 1101821 h 3413276"/>
                  <a:gd name="connsiteX28" fmla="*/ 404602 w 3314816"/>
                  <a:gd name="connsiteY28" fmla="*/ 1190833 h 3413276"/>
                  <a:gd name="connsiteX29" fmla="*/ 849664 w 3314816"/>
                  <a:gd name="connsiteY29" fmla="*/ 1336490 h 3413276"/>
                  <a:gd name="connsiteX30" fmla="*/ 1213806 w 3314816"/>
                  <a:gd name="connsiteY30" fmla="*/ 1417410 h 3413276"/>
                  <a:gd name="connsiteX31" fmla="*/ 1424199 w 3314816"/>
                  <a:gd name="connsiteY31" fmla="*/ 1215109 h 3413276"/>
                  <a:gd name="connsiteX32" fmla="*/ 1367554 w 3314816"/>
                  <a:gd name="connsiteY32" fmla="*/ 842876 h 3413276"/>
                  <a:gd name="connsiteX33" fmla="*/ 1229990 w 3314816"/>
                  <a:gd name="connsiteY33" fmla="*/ 648667 h 3413276"/>
                  <a:gd name="connsiteX34" fmla="*/ 1011505 w 3314816"/>
                  <a:gd name="connsiteY34" fmla="*/ 446366 h 3413276"/>
                  <a:gd name="connsiteX35" fmla="*/ 695916 w 3314816"/>
                  <a:gd name="connsiteY35" fmla="*/ 592023 h 3413276"/>
                  <a:gd name="connsiteX36" fmla="*/ 501707 w 3314816"/>
                  <a:gd name="connsiteY36" fmla="*/ 802415 h 3413276"/>
                  <a:gd name="connsiteX37" fmla="*/ 307498 w 3314816"/>
                  <a:gd name="connsiteY37" fmla="*/ 931888 h 3413276"/>
                  <a:gd name="connsiteX38" fmla="*/ 202301 w 3314816"/>
                  <a:gd name="connsiteY38" fmla="*/ 939980 h 341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314816" h="3413276">
                    <a:moveTo>
                      <a:pt x="202301" y="939980"/>
                    </a:moveTo>
                    <a:cubicBezTo>
                      <a:pt x="175328" y="923658"/>
                      <a:pt x="137565" y="879811"/>
                      <a:pt x="145657" y="833956"/>
                    </a:cubicBezTo>
                    <a:cubicBezTo>
                      <a:pt x="153749" y="788101"/>
                      <a:pt x="217297" y="712420"/>
                      <a:pt x="250854" y="664851"/>
                    </a:cubicBezTo>
                    <a:cubicBezTo>
                      <a:pt x="284411" y="617282"/>
                      <a:pt x="303038" y="608184"/>
                      <a:pt x="346997" y="548544"/>
                    </a:cubicBezTo>
                    <a:cubicBezTo>
                      <a:pt x="390956" y="488904"/>
                      <a:pt x="442966" y="377987"/>
                      <a:pt x="514606" y="307011"/>
                    </a:cubicBezTo>
                    <a:cubicBezTo>
                      <a:pt x="586246" y="236035"/>
                      <a:pt x="713426" y="165018"/>
                      <a:pt x="776836" y="122684"/>
                    </a:cubicBezTo>
                    <a:cubicBezTo>
                      <a:pt x="840246" y="80350"/>
                      <a:pt x="844866" y="73237"/>
                      <a:pt x="895065" y="53007"/>
                    </a:cubicBezTo>
                    <a:cubicBezTo>
                      <a:pt x="945264" y="32777"/>
                      <a:pt x="1005341" y="-7772"/>
                      <a:pt x="1078031" y="1304"/>
                    </a:cubicBezTo>
                    <a:cubicBezTo>
                      <a:pt x="1150721" y="10380"/>
                      <a:pt x="1239794" y="49468"/>
                      <a:pt x="1331206" y="107461"/>
                    </a:cubicBezTo>
                    <a:cubicBezTo>
                      <a:pt x="1422618" y="165454"/>
                      <a:pt x="1495358" y="246237"/>
                      <a:pt x="1626500" y="349261"/>
                    </a:cubicBezTo>
                    <a:cubicBezTo>
                      <a:pt x="1757642" y="452285"/>
                      <a:pt x="2006964" y="621737"/>
                      <a:pt x="2118058" y="725607"/>
                    </a:cubicBezTo>
                    <a:cubicBezTo>
                      <a:pt x="2229152" y="829477"/>
                      <a:pt x="2246044" y="857342"/>
                      <a:pt x="2293065" y="972482"/>
                    </a:cubicBezTo>
                    <a:cubicBezTo>
                      <a:pt x="2340086" y="1087622"/>
                      <a:pt x="2368319" y="1285650"/>
                      <a:pt x="2400184" y="1416449"/>
                    </a:cubicBezTo>
                    <a:cubicBezTo>
                      <a:pt x="2432049" y="1547248"/>
                      <a:pt x="2413599" y="1593927"/>
                      <a:pt x="2484255" y="1757276"/>
                    </a:cubicBezTo>
                    <a:cubicBezTo>
                      <a:pt x="2554911" y="1920626"/>
                      <a:pt x="2721622" y="2210429"/>
                      <a:pt x="2824121" y="2396546"/>
                    </a:cubicBezTo>
                    <a:cubicBezTo>
                      <a:pt x="2926620" y="2582663"/>
                      <a:pt x="3017468" y="2713945"/>
                      <a:pt x="3099250" y="2873977"/>
                    </a:cubicBezTo>
                    <a:cubicBezTo>
                      <a:pt x="3181032" y="3034009"/>
                      <a:pt x="3274007" y="3289220"/>
                      <a:pt x="3314816" y="3356738"/>
                    </a:cubicBezTo>
                    <a:cubicBezTo>
                      <a:pt x="3130835" y="3378536"/>
                      <a:pt x="2519508" y="3405679"/>
                      <a:pt x="2135193" y="3413276"/>
                    </a:cubicBezTo>
                    <a:cubicBezTo>
                      <a:pt x="2041972" y="3342892"/>
                      <a:pt x="1971879" y="3100716"/>
                      <a:pt x="1866867" y="2958235"/>
                    </a:cubicBezTo>
                    <a:cubicBezTo>
                      <a:pt x="1761855" y="2815754"/>
                      <a:pt x="1604660" y="2650288"/>
                      <a:pt x="1505119" y="2558387"/>
                    </a:cubicBezTo>
                    <a:cubicBezTo>
                      <a:pt x="1405578" y="2466486"/>
                      <a:pt x="1352256" y="2477462"/>
                      <a:pt x="1269622" y="2406828"/>
                    </a:cubicBezTo>
                    <a:cubicBezTo>
                      <a:pt x="1186988" y="2336194"/>
                      <a:pt x="1075058" y="2204941"/>
                      <a:pt x="1009316" y="2134583"/>
                    </a:cubicBezTo>
                    <a:cubicBezTo>
                      <a:pt x="943574" y="2064225"/>
                      <a:pt x="913527" y="2026306"/>
                      <a:pt x="875168" y="1984680"/>
                    </a:cubicBezTo>
                    <a:cubicBezTo>
                      <a:pt x="836809" y="1943054"/>
                      <a:pt x="837312" y="1930270"/>
                      <a:pt x="779159" y="1884825"/>
                    </a:cubicBezTo>
                    <a:cubicBezTo>
                      <a:pt x="721006" y="1839380"/>
                      <a:pt x="635880" y="1784494"/>
                      <a:pt x="526250" y="1712008"/>
                    </a:cubicBezTo>
                    <a:cubicBezTo>
                      <a:pt x="416620" y="1639522"/>
                      <a:pt x="209089" y="1519241"/>
                      <a:pt x="121381" y="1449911"/>
                    </a:cubicBezTo>
                    <a:cubicBezTo>
                      <a:pt x="33673" y="1380581"/>
                      <a:pt x="0" y="1354045"/>
                      <a:pt x="0" y="1296030"/>
                    </a:cubicBezTo>
                    <a:cubicBezTo>
                      <a:pt x="0" y="1238015"/>
                      <a:pt x="53947" y="1119354"/>
                      <a:pt x="121381" y="1101821"/>
                    </a:cubicBezTo>
                    <a:cubicBezTo>
                      <a:pt x="188815" y="1084288"/>
                      <a:pt x="404602" y="1190833"/>
                      <a:pt x="404602" y="1190833"/>
                    </a:cubicBezTo>
                    <a:cubicBezTo>
                      <a:pt x="525983" y="1229945"/>
                      <a:pt x="714797" y="1298727"/>
                      <a:pt x="849664" y="1336490"/>
                    </a:cubicBezTo>
                    <a:cubicBezTo>
                      <a:pt x="984531" y="1374253"/>
                      <a:pt x="1118050" y="1437640"/>
                      <a:pt x="1213806" y="1417410"/>
                    </a:cubicBezTo>
                    <a:cubicBezTo>
                      <a:pt x="1309562" y="1397180"/>
                      <a:pt x="1398574" y="1310865"/>
                      <a:pt x="1424199" y="1215109"/>
                    </a:cubicBezTo>
                    <a:cubicBezTo>
                      <a:pt x="1449824" y="1119353"/>
                      <a:pt x="1399922" y="937283"/>
                      <a:pt x="1367554" y="842876"/>
                    </a:cubicBezTo>
                    <a:cubicBezTo>
                      <a:pt x="1335186" y="748469"/>
                      <a:pt x="1289331" y="714752"/>
                      <a:pt x="1229990" y="648667"/>
                    </a:cubicBezTo>
                    <a:cubicBezTo>
                      <a:pt x="1170649" y="582582"/>
                      <a:pt x="1100517" y="455807"/>
                      <a:pt x="1011505" y="446366"/>
                    </a:cubicBezTo>
                    <a:cubicBezTo>
                      <a:pt x="922493" y="436925"/>
                      <a:pt x="780882" y="532681"/>
                      <a:pt x="695916" y="592023"/>
                    </a:cubicBezTo>
                    <a:cubicBezTo>
                      <a:pt x="610950" y="651364"/>
                      <a:pt x="566443" y="745771"/>
                      <a:pt x="501707" y="802415"/>
                    </a:cubicBezTo>
                    <a:cubicBezTo>
                      <a:pt x="436971" y="859059"/>
                      <a:pt x="360096" y="911658"/>
                      <a:pt x="307498" y="931888"/>
                    </a:cubicBezTo>
                    <a:cubicBezTo>
                      <a:pt x="254900" y="952118"/>
                      <a:pt x="229275" y="956302"/>
                      <a:pt x="202301" y="939980"/>
                    </a:cubicBezTo>
                    <a:close/>
                  </a:path>
                </a:pathLst>
              </a:custGeom>
              <a:solidFill>
                <a:srgbClr val="FEBC7A"/>
              </a:solidFill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21205823">
                <a:off x="5759901" y="4720244"/>
                <a:ext cx="364541" cy="332901"/>
              </a:xfrm>
              <a:custGeom>
                <a:avLst/>
                <a:gdLst>
                  <a:gd name="connsiteX0" fmla="*/ 254951 w 364541"/>
                  <a:gd name="connsiteY0" fmla="*/ 332707 h 332901"/>
                  <a:gd name="connsiteX1" fmla="*/ 349954 w 364541"/>
                  <a:gd name="connsiteY1" fmla="*/ 225829 h 332901"/>
                  <a:gd name="connsiteX2" fmla="*/ 349954 w 364541"/>
                  <a:gd name="connsiteY2" fmla="*/ 148639 h 332901"/>
                  <a:gd name="connsiteX3" fmla="*/ 213387 w 364541"/>
                  <a:gd name="connsiteY3" fmla="*/ 35824 h 332901"/>
                  <a:gd name="connsiteX4" fmla="*/ 100572 w 364541"/>
                  <a:gd name="connsiteY4" fmla="*/ 198 h 332901"/>
                  <a:gd name="connsiteX5" fmla="*/ 11507 w 364541"/>
                  <a:gd name="connsiteY5" fmla="*/ 47699 h 332901"/>
                  <a:gd name="connsiteX6" fmla="*/ 11507 w 364541"/>
                  <a:gd name="connsiteY6" fmla="*/ 148639 h 332901"/>
                  <a:gd name="connsiteX7" fmla="*/ 106509 w 364541"/>
                  <a:gd name="connsiteY7" fmla="*/ 249579 h 332901"/>
                  <a:gd name="connsiteX8" fmla="*/ 254951 w 364541"/>
                  <a:gd name="connsiteY8" fmla="*/ 332707 h 332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541" h="332901">
                    <a:moveTo>
                      <a:pt x="254951" y="332707"/>
                    </a:moveTo>
                    <a:cubicBezTo>
                      <a:pt x="295525" y="328749"/>
                      <a:pt x="334120" y="256507"/>
                      <a:pt x="349954" y="225829"/>
                    </a:cubicBezTo>
                    <a:cubicBezTo>
                      <a:pt x="365788" y="195151"/>
                      <a:pt x="372715" y="180306"/>
                      <a:pt x="349954" y="148639"/>
                    </a:cubicBezTo>
                    <a:cubicBezTo>
                      <a:pt x="327193" y="116972"/>
                      <a:pt x="254951" y="60564"/>
                      <a:pt x="213387" y="35824"/>
                    </a:cubicBezTo>
                    <a:cubicBezTo>
                      <a:pt x="171823" y="11084"/>
                      <a:pt x="134219" y="-1781"/>
                      <a:pt x="100572" y="198"/>
                    </a:cubicBezTo>
                    <a:cubicBezTo>
                      <a:pt x="66925" y="2177"/>
                      <a:pt x="26351" y="22959"/>
                      <a:pt x="11507" y="47699"/>
                    </a:cubicBezTo>
                    <a:cubicBezTo>
                      <a:pt x="-3337" y="72439"/>
                      <a:pt x="-4327" y="114992"/>
                      <a:pt x="11507" y="148639"/>
                    </a:cubicBezTo>
                    <a:cubicBezTo>
                      <a:pt x="27341" y="182286"/>
                      <a:pt x="64945" y="219891"/>
                      <a:pt x="106509" y="249579"/>
                    </a:cubicBezTo>
                    <a:cubicBezTo>
                      <a:pt x="148073" y="279267"/>
                      <a:pt x="214377" y="336665"/>
                      <a:pt x="254951" y="33270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Flowchart: Alternate Process 4"/>
          <p:cNvSpPr/>
          <p:nvPr/>
        </p:nvSpPr>
        <p:spPr>
          <a:xfrm>
            <a:off x="2424037" y="675542"/>
            <a:ext cx="7682712" cy="685800"/>
          </a:xfrm>
          <a:prstGeom prst="flowChartAlternateProcess">
            <a:avLst/>
          </a:prstGeom>
          <a:solidFill>
            <a:schemeClr val="bg1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grpSp>
        <p:nvGrpSpPr>
          <p:cNvPr id="15" name="Google Shape;253;p17"/>
          <p:cNvGrpSpPr/>
          <p:nvPr/>
        </p:nvGrpSpPr>
        <p:grpSpPr>
          <a:xfrm rot="-587363">
            <a:off x="726115" y="532356"/>
            <a:ext cx="489969" cy="460758"/>
            <a:chOff x="576250" y="4319400"/>
            <a:chExt cx="442075" cy="442050"/>
          </a:xfrm>
        </p:grpSpPr>
        <p:sp>
          <p:nvSpPr>
            <p:cNvPr id="16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50;p17"/>
          <p:cNvGrpSpPr/>
          <p:nvPr/>
        </p:nvGrpSpPr>
        <p:grpSpPr>
          <a:xfrm>
            <a:off x="9530697" y="1105481"/>
            <a:ext cx="838953" cy="719226"/>
            <a:chOff x="6643075" y="3664250"/>
            <a:chExt cx="407950" cy="407975"/>
          </a:xfrm>
        </p:grpSpPr>
        <p:sp>
          <p:nvSpPr>
            <p:cNvPr id="2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59;p17"/>
          <p:cNvSpPr/>
          <p:nvPr/>
        </p:nvSpPr>
        <p:spPr>
          <a:xfrm rot="2697322">
            <a:off x="858137" y="2370333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60;p17"/>
          <p:cNvSpPr/>
          <p:nvPr/>
        </p:nvSpPr>
        <p:spPr>
          <a:xfrm>
            <a:off x="1530187" y="1016718"/>
            <a:ext cx="150972" cy="14422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61;p17"/>
          <p:cNvSpPr/>
          <p:nvPr/>
        </p:nvSpPr>
        <p:spPr>
          <a:xfrm rot="1280149">
            <a:off x="8177852" y="994216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58;p17"/>
          <p:cNvSpPr/>
          <p:nvPr/>
        </p:nvSpPr>
        <p:spPr>
          <a:xfrm>
            <a:off x="6141225" y="4670811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58;p17"/>
          <p:cNvSpPr/>
          <p:nvPr/>
        </p:nvSpPr>
        <p:spPr>
          <a:xfrm>
            <a:off x="7840351" y="5520415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58;p17"/>
          <p:cNvSpPr/>
          <p:nvPr/>
        </p:nvSpPr>
        <p:spPr>
          <a:xfrm>
            <a:off x="10440744" y="1066318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930500-D174-5644-B7DE-5587BE18C67B}"/>
              </a:ext>
            </a:extLst>
          </p:cNvPr>
          <p:cNvSpPr/>
          <p:nvPr/>
        </p:nvSpPr>
        <p:spPr>
          <a:xfrm>
            <a:off x="1266861" y="2045120"/>
            <a:ext cx="10245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zh-C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zh-C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zh-C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zh-C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zh-C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zh-C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1).</a:t>
            </a:r>
          </a:p>
        </p:txBody>
      </p:sp>
    </p:spTree>
    <p:extLst>
      <p:ext uri="{BB962C8B-B14F-4D97-AF65-F5344CB8AC3E}">
        <p14:creationId xmlns:p14="http://schemas.microsoft.com/office/powerpoint/2010/main" val="33048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5E6BFF-EBFB-E14A-BF76-0DCEABE5BE58}"/>
              </a:ext>
            </a:extLst>
          </p:cNvPr>
          <p:cNvGrpSpPr/>
          <p:nvPr/>
        </p:nvGrpSpPr>
        <p:grpSpPr>
          <a:xfrm>
            <a:off x="178734" y="1345459"/>
            <a:ext cx="4767671" cy="4346426"/>
            <a:chOff x="1219200" y="1433286"/>
            <a:chExt cx="6853058" cy="471091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02E5980F-E737-F54F-BC0C-75EE74E08F44}"/>
                </a:ext>
              </a:extLst>
            </p:cNvPr>
            <p:cNvSpPr/>
            <p:nvPr/>
          </p:nvSpPr>
          <p:spPr>
            <a:xfrm>
              <a:off x="1219200" y="2081907"/>
              <a:ext cx="6853058" cy="4062291"/>
            </a:xfrm>
            <a:prstGeom prst="roundRect">
              <a:avLst>
                <a:gd name="adj" fmla="val 6629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96CA149-767C-E941-8AC0-9D7C54F9231D}"/>
                </a:ext>
              </a:extLst>
            </p:cNvPr>
            <p:cNvSpPr/>
            <p:nvPr/>
          </p:nvSpPr>
          <p:spPr>
            <a:xfrm>
              <a:off x="1395034" y="2245168"/>
              <a:ext cx="6501390" cy="3725739"/>
            </a:xfrm>
            <a:prstGeom prst="roundRect">
              <a:avLst>
                <a:gd name="adj" fmla="val 5426"/>
              </a:avLst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endParaRPr>
            </a:p>
          </p:txBody>
        </p:sp>
        <p:grpSp>
          <p:nvGrpSpPr>
            <p:cNvPr id="5" name="Group 7177">
              <a:extLst>
                <a:ext uri="{FF2B5EF4-FFF2-40B4-BE49-F238E27FC236}">
                  <a16:creationId xmlns:a16="http://schemas.microsoft.com/office/drawing/2014/main" id="{01D17C37-067E-F042-AAB2-734DBA978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2533" y="1433286"/>
              <a:ext cx="3717799" cy="1092200"/>
              <a:chOff x="3371850" y="1509486"/>
              <a:chExt cx="2480086" cy="73034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361D128-B4B6-524E-BA60-D5FFCCF79F21}"/>
                  </a:ext>
                </a:extLst>
              </p:cNvPr>
              <p:cNvSpPr/>
              <p:nvPr/>
            </p:nvSpPr>
            <p:spPr>
              <a:xfrm>
                <a:off x="5749028" y="2136676"/>
                <a:ext cx="102908" cy="10315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C69B439-4C44-5A4D-A858-09596D0E98CD}"/>
                  </a:ext>
                </a:extLst>
              </p:cNvPr>
              <p:cNvSpPr/>
              <p:nvPr/>
            </p:nvSpPr>
            <p:spPr>
              <a:xfrm>
                <a:off x="3371850" y="2136676"/>
                <a:ext cx="102908" cy="10315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4E11A52-C65B-8E4A-B94E-E13BC67AB2F2}"/>
                  </a:ext>
                </a:extLst>
              </p:cNvPr>
              <p:cNvSpPr/>
              <p:nvPr/>
            </p:nvSpPr>
            <p:spPr>
              <a:xfrm>
                <a:off x="4466997" y="1509486"/>
                <a:ext cx="276225" cy="27622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95000"/>
                      <a:shade val="30000"/>
                      <a:satMod val="115000"/>
                    </a:srgbClr>
                  </a:gs>
                  <a:gs pos="50000">
                    <a:srgbClr val="FFFFFF">
                      <a:lumMod val="95000"/>
                      <a:shade val="67500"/>
                      <a:satMod val="115000"/>
                    </a:srgbClr>
                  </a:gs>
                  <a:gs pos="100000">
                    <a:srgbClr val="FFFFFF">
                      <a:lumMod val="9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glow rad="25400">
                  <a:srgbClr val="DADADA">
                    <a:lumMod val="50000"/>
                    <a:alpha val="64000"/>
                  </a:srgbClr>
                </a:glo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59F67C6-4004-454D-B8DE-39A29E63B2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05102" y="1611489"/>
                <a:ext cx="1195222" cy="561701"/>
              </a:xfrm>
              <a:prstGeom prst="line">
                <a:avLst/>
              </a:prstGeom>
              <a:noFill/>
              <a:ln w="28575" algn="ctr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CFC3F66-9DB4-2549-8A61-2F7440E83B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413955" y="1611489"/>
                <a:ext cx="1196580" cy="561701"/>
              </a:xfrm>
              <a:prstGeom prst="line">
                <a:avLst/>
              </a:prstGeom>
              <a:noFill/>
              <a:ln w="28575" algn="ctr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D01F5B2-EE55-8F42-A495-A3CE30BB1A1A}"/>
                  </a:ext>
                </a:extLst>
              </p:cNvPr>
              <p:cNvSpPr/>
              <p:nvPr/>
            </p:nvSpPr>
            <p:spPr>
              <a:xfrm>
                <a:off x="4551283" y="1585985"/>
                <a:ext cx="107651" cy="107651"/>
              </a:xfrm>
              <a:prstGeom prst="ellipse">
                <a:avLst/>
              </a:prstGeom>
              <a:solidFill>
                <a:srgbClr val="FFFFFF">
                  <a:lumMod val="85000"/>
                  <a:alpha val="85000"/>
                </a:srgbClr>
              </a:solidFill>
              <a:ln w="9525" cap="flat" cmpd="sng" algn="ctr">
                <a:solidFill>
                  <a:srgbClr val="DADADA">
                    <a:lumMod val="25000"/>
                    <a:alpha val="64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55FA2B-A09B-6D47-B49A-0619DBF02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3458" y="2642113"/>
              <a:ext cx="6485683" cy="3064341"/>
              <a:chOff x="905025" y="918386"/>
              <a:chExt cx="7451425" cy="3519640"/>
            </a:xfrm>
          </p:grpSpPr>
          <p:pic>
            <p:nvPicPr>
              <p:cNvPr id="7" name="Picture 345" descr="shadow_1_m">
                <a:extLst>
                  <a:ext uri="{FF2B5EF4-FFF2-40B4-BE49-F238E27FC236}">
                    <a16:creationId xmlns:a16="http://schemas.microsoft.com/office/drawing/2014/main" id="{BC3CC71A-D5BB-E944-AFF9-0F33A2D711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>
                <a:off x="905025" y="4332913"/>
                <a:ext cx="7451425" cy="10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DA0C31EB-FE26-4F4E-A03E-E2F7F690CFFE}"/>
                  </a:ext>
                </a:extLst>
              </p:cNvPr>
              <p:cNvSpPr/>
              <p:nvPr/>
            </p:nvSpPr>
            <p:spPr>
              <a:xfrm>
                <a:off x="1162190" y="918386"/>
                <a:ext cx="6897410" cy="3411724"/>
              </a:xfrm>
              <a:prstGeom prst="roundRect">
                <a:avLst>
                  <a:gd name="adj" fmla="val 675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7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</p:grp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653A0731-5CB7-084B-A4C5-BFF861BC1178}"/>
              </a:ext>
            </a:extLst>
          </p:cNvPr>
          <p:cNvSpPr/>
          <p:nvPr/>
        </p:nvSpPr>
        <p:spPr>
          <a:xfrm>
            <a:off x="5294020" y="1395031"/>
            <a:ext cx="1526502" cy="978102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1971" tIns="29845" rIns="472281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0EA786B-29E9-D34C-9528-99431DB4CAAF}"/>
              </a:ext>
            </a:extLst>
          </p:cNvPr>
          <p:cNvSpPr/>
          <p:nvPr/>
        </p:nvSpPr>
        <p:spPr>
          <a:xfrm>
            <a:off x="6939517" y="1406009"/>
            <a:ext cx="4799816" cy="967124"/>
          </a:xfrm>
          <a:custGeom>
            <a:avLst/>
            <a:gdLst>
              <a:gd name="connsiteX0" fmla="*/ 0 w 1959967"/>
              <a:gd name="connsiteY0" fmla="*/ 0 h 783986"/>
              <a:gd name="connsiteX1" fmla="*/ 1567974 w 1959967"/>
              <a:gd name="connsiteY1" fmla="*/ 0 h 783986"/>
              <a:gd name="connsiteX2" fmla="*/ 1959967 w 1959967"/>
              <a:gd name="connsiteY2" fmla="*/ 391993 h 783986"/>
              <a:gd name="connsiteX3" fmla="*/ 1567974 w 1959967"/>
              <a:gd name="connsiteY3" fmla="*/ 783986 h 783986"/>
              <a:gd name="connsiteX4" fmla="*/ 0 w 1959967"/>
              <a:gd name="connsiteY4" fmla="*/ 783986 h 783986"/>
              <a:gd name="connsiteX5" fmla="*/ 391993 w 1959967"/>
              <a:gd name="connsiteY5" fmla="*/ 391993 h 783986"/>
              <a:gd name="connsiteX6" fmla="*/ 0 w 1959967"/>
              <a:gd name="connsiteY6" fmla="*/ 0 h 7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967" h="783986">
                <a:moveTo>
                  <a:pt x="0" y="0"/>
                </a:moveTo>
                <a:lnTo>
                  <a:pt x="1567974" y="0"/>
                </a:lnTo>
                <a:lnTo>
                  <a:pt x="1959967" y="391993"/>
                </a:lnTo>
                <a:lnTo>
                  <a:pt x="1567974" y="783986"/>
                </a:lnTo>
                <a:lnTo>
                  <a:pt x="0" y="783986"/>
                </a:lnTo>
                <a:lnTo>
                  <a:pt x="391993" y="39199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523" tIns="24765" rIns="391993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 kern="12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2DD0C22-9C24-A746-AB11-B6CD2FBB8C98}"/>
              </a:ext>
            </a:extLst>
          </p:cNvPr>
          <p:cNvSpPr/>
          <p:nvPr/>
        </p:nvSpPr>
        <p:spPr>
          <a:xfrm>
            <a:off x="6926485" y="2656590"/>
            <a:ext cx="4890534" cy="904338"/>
          </a:xfrm>
          <a:custGeom>
            <a:avLst/>
            <a:gdLst>
              <a:gd name="connsiteX0" fmla="*/ 0 w 1959967"/>
              <a:gd name="connsiteY0" fmla="*/ 0 h 783986"/>
              <a:gd name="connsiteX1" fmla="*/ 1567974 w 1959967"/>
              <a:gd name="connsiteY1" fmla="*/ 0 h 783986"/>
              <a:gd name="connsiteX2" fmla="*/ 1959967 w 1959967"/>
              <a:gd name="connsiteY2" fmla="*/ 391993 h 783986"/>
              <a:gd name="connsiteX3" fmla="*/ 1567974 w 1959967"/>
              <a:gd name="connsiteY3" fmla="*/ 783986 h 783986"/>
              <a:gd name="connsiteX4" fmla="*/ 0 w 1959967"/>
              <a:gd name="connsiteY4" fmla="*/ 783986 h 783986"/>
              <a:gd name="connsiteX5" fmla="*/ 391993 w 1959967"/>
              <a:gd name="connsiteY5" fmla="*/ 391993 h 783986"/>
              <a:gd name="connsiteX6" fmla="*/ 0 w 1959967"/>
              <a:gd name="connsiteY6" fmla="*/ 0 h 7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967" h="783986">
                <a:moveTo>
                  <a:pt x="0" y="0"/>
                </a:moveTo>
                <a:lnTo>
                  <a:pt x="1567974" y="0"/>
                </a:lnTo>
                <a:lnTo>
                  <a:pt x="1959967" y="391993"/>
                </a:lnTo>
                <a:lnTo>
                  <a:pt x="1567974" y="783986"/>
                </a:lnTo>
                <a:lnTo>
                  <a:pt x="0" y="783986"/>
                </a:lnTo>
                <a:lnTo>
                  <a:pt x="391993" y="39199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523" tIns="24765" rIns="391993" bIns="24765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C8C260B-4F09-7E4F-9F85-2B58FB84D0C1}"/>
              </a:ext>
            </a:extLst>
          </p:cNvPr>
          <p:cNvSpPr/>
          <p:nvPr/>
        </p:nvSpPr>
        <p:spPr>
          <a:xfrm>
            <a:off x="5309138" y="2656590"/>
            <a:ext cx="1511384" cy="909327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1971" tIns="29845" rIns="472281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7DA2360-4CA8-9F42-968E-9D6021F15A47}"/>
              </a:ext>
            </a:extLst>
          </p:cNvPr>
          <p:cNvSpPr/>
          <p:nvPr/>
        </p:nvSpPr>
        <p:spPr>
          <a:xfrm>
            <a:off x="5317629" y="3777912"/>
            <a:ext cx="1556741" cy="944562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671" tIns="36195" rIns="472281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D904DC4-A66C-9E42-9187-569066E2DED2}"/>
              </a:ext>
            </a:extLst>
          </p:cNvPr>
          <p:cNvSpPr/>
          <p:nvPr/>
        </p:nvSpPr>
        <p:spPr>
          <a:xfrm>
            <a:off x="6934976" y="3777911"/>
            <a:ext cx="4830055" cy="944561"/>
          </a:xfrm>
          <a:custGeom>
            <a:avLst/>
            <a:gdLst>
              <a:gd name="connsiteX0" fmla="*/ 0 w 1959967"/>
              <a:gd name="connsiteY0" fmla="*/ 0 h 783986"/>
              <a:gd name="connsiteX1" fmla="*/ 1567974 w 1959967"/>
              <a:gd name="connsiteY1" fmla="*/ 0 h 783986"/>
              <a:gd name="connsiteX2" fmla="*/ 1959967 w 1959967"/>
              <a:gd name="connsiteY2" fmla="*/ 391993 h 783986"/>
              <a:gd name="connsiteX3" fmla="*/ 1567974 w 1959967"/>
              <a:gd name="connsiteY3" fmla="*/ 783986 h 783986"/>
              <a:gd name="connsiteX4" fmla="*/ 0 w 1959967"/>
              <a:gd name="connsiteY4" fmla="*/ 783986 h 783986"/>
              <a:gd name="connsiteX5" fmla="*/ 391993 w 1959967"/>
              <a:gd name="connsiteY5" fmla="*/ 391993 h 783986"/>
              <a:gd name="connsiteX6" fmla="*/ 0 w 1959967"/>
              <a:gd name="connsiteY6" fmla="*/ 0 h 7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967" h="783986">
                <a:moveTo>
                  <a:pt x="0" y="0"/>
                </a:moveTo>
                <a:lnTo>
                  <a:pt x="1567974" y="0"/>
                </a:lnTo>
                <a:lnTo>
                  <a:pt x="1959967" y="391993"/>
                </a:lnTo>
                <a:lnTo>
                  <a:pt x="1567974" y="783986"/>
                </a:lnTo>
                <a:lnTo>
                  <a:pt x="0" y="783986"/>
                </a:lnTo>
                <a:lnTo>
                  <a:pt x="391993" y="39199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523" tIns="24765" rIns="391993" bIns="24765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/>
          </a:p>
        </p:txBody>
      </p:sp>
      <p:sp>
        <p:nvSpPr>
          <p:cNvPr id="21" name="Google Shape;258;p17">
            <a:extLst>
              <a:ext uri="{FF2B5EF4-FFF2-40B4-BE49-F238E27FC236}">
                <a16:creationId xmlns:a16="http://schemas.microsoft.com/office/drawing/2014/main" id="{FC6D9DC8-0794-034D-813B-EA42E786ABA9}"/>
              </a:ext>
            </a:extLst>
          </p:cNvPr>
          <p:cNvSpPr/>
          <p:nvPr/>
        </p:nvSpPr>
        <p:spPr>
          <a:xfrm>
            <a:off x="9137571" y="143990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58;p17">
            <a:extLst>
              <a:ext uri="{FF2B5EF4-FFF2-40B4-BE49-F238E27FC236}">
                <a16:creationId xmlns:a16="http://schemas.microsoft.com/office/drawing/2014/main" id="{C1C0C885-3D39-2A46-888E-E37F723B323D}"/>
              </a:ext>
            </a:extLst>
          </p:cNvPr>
          <p:cNvSpPr/>
          <p:nvPr/>
        </p:nvSpPr>
        <p:spPr>
          <a:xfrm>
            <a:off x="8379277" y="203194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61;p17">
            <a:extLst>
              <a:ext uri="{FF2B5EF4-FFF2-40B4-BE49-F238E27FC236}">
                <a16:creationId xmlns:a16="http://schemas.microsoft.com/office/drawing/2014/main" id="{BC78429C-9DF1-1E45-A043-79B7B01400F8}"/>
              </a:ext>
            </a:extLst>
          </p:cNvPr>
          <p:cNvSpPr/>
          <p:nvPr/>
        </p:nvSpPr>
        <p:spPr>
          <a:xfrm rot="1280149">
            <a:off x="9158631" y="761168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58;p17">
            <a:extLst>
              <a:ext uri="{FF2B5EF4-FFF2-40B4-BE49-F238E27FC236}">
                <a16:creationId xmlns:a16="http://schemas.microsoft.com/office/drawing/2014/main" id="{8FF617D2-049A-CB40-AAA0-277895F95FAC}"/>
              </a:ext>
            </a:extLst>
          </p:cNvPr>
          <p:cNvSpPr/>
          <p:nvPr/>
        </p:nvSpPr>
        <p:spPr>
          <a:xfrm>
            <a:off x="11739333" y="946473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8;p17">
            <a:extLst>
              <a:ext uri="{FF2B5EF4-FFF2-40B4-BE49-F238E27FC236}">
                <a16:creationId xmlns:a16="http://schemas.microsoft.com/office/drawing/2014/main" id="{93A73797-DB9D-1F4D-B7D1-890FCF5713F2}"/>
              </a:ext>
            </a:extLst>
          </p:cNvPr>
          <p:cNvSpPr/>
          <p:nvPr/>
        </p:nvSpPr>
        <p:spPr>
          <a:xfrm>
            <a:off x="10981039" y="1005677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1;p17">
            <a:extLst>
              <a:ext uri="{FF2B5EF4-FFF2-40B4-BE49-F238E27FC236}">
                <a16:creationId xmlns:a16="http://schemas.microsoft.com/office/drawing/2014/main" id="{D75A978B-628A-A94A-8A90-CACA9D96C40B}"/>
              </a:ext>
            </a:extLst>
          </p:cNvPr>
          <p:cNvSpPr/>
          <p:nvPr/>
        </p:nvSpPr>
        <p:spPr>
          <a:xfrm rot="1280149">
            <a:off x="11760393" y="1563651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DDE103-628D-F747-8F24-7C0E9C035A3E}"/>
              </a:ext>
            </a:extLst>
          </p:cNvPr>
          <p:cNvSpPr/>
          <p:nvPr/>
        </p:nvSpPr>
        <p:spPr>
          <a:xfrm>
            <a:off x="175835" y="3092841"/>
            <a:ext cx="4348696" cy="1440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800"/>
              </a:spcAft>
            </a:pP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là tác giả của truyện ngắn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“Những ngôi sao xa xôi”?</a:t>
            </a:r>
            <a:endParaRPr lang="en-US" sz="2800" i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435856-5F31-074F-BED3-C575FA1C5023}"/>
              </a:ext>
            </a:extLst>
          </p:cNvPr>
          <p:cNvSpPr/>
          <p:nvPr/>
        </p:nvSpPr>
        <p:spPr>
          <a:xfrm>
            <a:off x="7936744" y="1668094"/>
            <a:ext cx="2358338" cy="511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vi-VN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 Minh Khuê</a:t>
            </a:r>
            <a:endParaRPr lang="en-US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A337E0-03FF-194C-A084-B9673FCCF97D}"/>
              </a:ext>
            </a:extLst>
          </p:cNvPr>
          <p:cNvSpPr/>
          <p:nvPr/>
        </p:nvSpPr>
        <p:spPr>
          <a:xfrm>
            <a:off x="7961207" y="2881861"/>
            <a:ext cx="3236912" cy="511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vi-VN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 Thành Long</a:t>
            </a:r>
            <a:endParaRPr lang="en-US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CCB6D5-BFB1-BF44-B0C5-8BB06F526C6B}"/>
              </a:ext>
            </a:extLst>
          </p:cNvPr>
          <p:cNvSpPr/>
          <p:nvPr/>
        </p:nvSpPr>
        <p:spPr>
          <a:xfrm>
            <a:off x="7945235" y="3962465"/>
            <a:ext cx="1521570" cy="511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vi-VN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 Lân</a:t>
            </a:r>
            <a:endParaRPr lang="en-US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Flowchart: Preparation 6">
            <a:extLst>
              <a:ext uri="{FF2B5EF4-FFF2-40B4-BE49-F238E27FC236}">
                <a16:creationId xmlns:a16="http://schemas.microsoft.com/office/drawing/2014/main" id="{97638ADD-5073-2D49-921C-CE43ABDD4858}"/>
              </a:ext>
            </a:extLst>
          </p:cNvPr>
          <p:cNvSpPr/>
          <p:nvPr/>
        </p:nvSpPr>
        <p:spPr>
          <a:xfrm>
            <a:off x="5706349" y="2797763"/>
            <a:ext cx="777922" cy="682388"/>
          </a:xfrm>
          <a:prstGeom prst="flowChartPreparation">
            <a:avLst/>
          </a:prstGeom>
          <a:solidFill>
            <a:srgbClr val="00206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4" name="Flowchart: Preparation 7">
            <a:extLst>
              <a:ext uri="{FF2B5EF4-FFF2-40B4-BE49-F238E27FC236}">
                <a16:creationId xmlns:a16="http://schemas.microsoft.com/office/drawing/2014/main" id="{E7556D44-B9B4-E346-9E44-84BC4D5081F6}"/>
              </a:ext>
            </a:extLst>
          </p:cNvPr>
          <p:cNvSpPr/>
          <p:nvPr/>
        </p:nvSpPr>
        <p:spPr>
          <a:xfrm>
            <a:off x="5714840" y="3912802"/>
            <a:ext cx="777922" cy="682388"/>
          </a:xfrm>
          <a:prstGeom prst="flowChartPreparation">
            <a:avLst/>
          </a:prstGeom>
          <a:solidFill>
            <a:srgbClr val="00206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5" name="Flowchart: Preparation 12">
            <a:extLst>
              <a:ext uri="{FF2B5EF4-FFF2-40B4-BE49-F238E27FC236}">
                <a16:creationId xmlns:a16="http://schemas.microsoft.com/office/drawing/2014/main" id="{D40199DB-FC4A-264D-9E0E-D6A0BA4685A8}"/>
              </a:ext>
            </a:extLst>
          </p:cNvPr>
          <p:cNvSpPr/>
          <p:nvPr/>
        </p:nvSpPr>
        <p:spPr>
          <a:xfrm>
            <a:off x="5706349" y="1562422"/>
            <a:ext cx="777922" cy="682388"/>
          </a:xfrm>
          <a:prstGeom prst="flowChartPreparation">
            <a:avLst/>
          </a:prstGeom>
          <a:solidFill>
            <a:srgbClr val="00206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6" name="Picture 35">
            <a:hlinkClick r:id="rId3" action="ppaction://hlinksldjump"/>
            <a:extLst>
              <a:ext uri="{FF2B5EF4-FFF2-40B4-BE49-F238E27FC236}">
                <a16:creationId xmlns:a16="http://schemas.microsoft.com/office/drawing/2014/main" id="{0BA1511F-9904-E844-9246-A5D36108D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115" y="-271386"/>
            <a:ext cx="2282851" cy="1521901"/>
          </a:xfrm>
          <a:prstGeom prst="rect">
            <a:avLst/>
          </a:prstGeom>
        </p:spPr>
      </p:pic>
      <p:sp>
        <p:nvSpPr>
          <p:cNvPr id="38" name="Pentagon 37">
            <a:extLst>
              <a:ext uri="{FF2B5EF4-FFF2-40B4-BE49-F238E27FC236}">
                <a16:creationId xmlns:a16="http://schemas.microsoft.com/office/drawing/2014/main" id="{F947429F-7277-9742-98AC-1467E46E2522}"/>
              </a:ext>
            </a:extLst>
          </p:cNvPr>
          <p:cNvSpPr/>
          <p:nvPr/>
        </p:nvSpPr>
        <p:spPr bwMode="auto">
          <a:xfrm>
            <a:off x="2419040" y="6033571"/>
            <a:ext cx="9477148" cy="85785"/>
          </a:xfrm>
          <a:prstGeom prst="homePlate">
            <a:avLst/>
          </a:prstGeom>
          <a:solidFill>
            <a:srgbClr val="E7E6E6"/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0491683A-9828-3245-BDEA-78D78DF5EC21}"/>
              </a:ext>
            </a:extLst>
          </p:cNvPr>
          <p:cNvSpPr/>
          <p:nvPr/>
        </p:nvSpPr>
        <p:spPr bwMode="auto">
          <a:xfrm>
            <a:off x="178734" y="1093785"/>
            <a:ext cx="9477148" cy="85785"/>
          </a:xfrm>
          <a:prstGeom prst="homePlate">
            <a:avLst/>
          </a:prstGeom>
          <a:solidFill>
            <a:srgbClr val="E7E6E6"/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4F060F1-B186-3A45-A404-EF679076B691}"/>
              </a:ext>
            </a:extLst>
          </p:cNvPr>
          <p:cNvSpPr/>
          <p:nvPr/>
        </p:nvSpPr>
        <p:spPr>
          <a:xfrm>
            <a:off x="511651" y="186011"/>
            <a:ext cx="3310369" cy="8616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Câu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 1</a:t>
            </a:r>
          </a:p>
        </p:txBody>
      </p:sp>
      <p:sp>
        <p:nvSpPr>
          <p:cNvPr id="47" name="Triangle 46">
            <a:extLst>
              <a:ext uri="{FF2B5EF4-FFF2-40B4-BE49-F238E27FC236}">
                <a16:creationId xmlns:a16="http://schemas.microsoft.com/office/drawing/2014/main" id="{4DCE3B73-4BF4-5847-BC9D-12C034BF6171}"/>
              </a:ext>
            </a:extLst>
          </p:cNvPr>
          <p:cNvSpPr/>
          <p:nvPr/>
        </p:nvSpPr>
        <p:spPr>
          <a:xfrm rot="5400000">
            <a:off x="3781419" y="216614"/>
            <a:ext cx="846517" cy="78390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Preparation 7">
            <a:extLst>
              <a:ext uri="{FF2B5EF4-FFF2-40B4-BE49-F238E27FC236}">
                <a16:creationId xmlns:a16="http://schemas.microsoft.com/office/drawing/2014/main" id="{B02E7600-BE2F-AA4E-9762-3FB583695B29}"/>
              </a:ext>
            </a:extLst>
          </p:cNvPr>
          <p:cNvSpPr/>
          <p:nvPr/>
        </p:nvSpPr>
        <p:spPr>
          <a:xfrm>
            <a:off x="5695592" y="1561704"/>
            <a:ext cx="777922" cy="682388"/>
          </a:xfrm>
          <a:prstGeom prst="flowChartPreparation">
            <a:avLst/>
          </a:prstGeom>
          <a:solidFill>
            <a:srgbClr val="C000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3BF39DE-A1CC-C949-9862-F7690C8B1D3D}"/>
              </a:ext>
            </a:extLst>
          </p:cNvPr>
          <p:cNvSpPr/>
          <p:nvPr/>
        </p:nvSpPr>
        <p:spPr>
          <a:xfrm>
            <a:off x="5339147" y="4970824"/>
            <a:ext cx="1556741" cy="944562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671" tIns="36195" rIns="472281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86796C81-A374-914E-AA03-82858E0A3B4A}"/>
              </a:ext>
            </a:extLst>
          </p:cNvPr>
          <p:cNvSpPr/>
          <p:nvPr/>
        </p:nvSpPr>
        <p:spPr>
          <a:xfrm>
            <a:off x="6956494" y="4970823"/>
            <a:ext cx="4830055" cy="944561"/>
          </a:xfrm>
          <a:custGeom>
            <a:avLst/>
            <a:gdLst>
              <a:gd name="connsiteX0" fmla="*/ 0 w 1959967"/>
              <a:gd name="connsiteY0" fmla="*/ 0 h 783986"/>
              <a:gd name="connsiteX1" fmla="*/ 1567974 w 1959967"/>
              <a:gd name="connsiteY1" fmla="*/ 0 h 783986"/>
              <a:gd name="connsiteX2" fmla="*/ 1959967 w 1959967"/>
              <a:gd name="connsiteY2" fmla="*/ 391993 h 783986"/>
              <a:gd name="connsiteX3" fmla="*/ 1567974 w 1959967"/>
              <a:gd name="connsiteY3" fmla="*/ 783986 h 783986"/>
              <a:gd name="connsiteX4" fmla="*/ 0 w 1959967"/>
              <a:gd name="connsiteY4" fmla="*/ 783986 h 783986"/>
              <a:gd name="connsiteX5" fmla="*/ 391993 w 1959967"/>
              <a:gd name="connsiteY5" fmla="*/ 391993 h 783986"/>
              <a:gd name="connsiteX6" fmla="*/ 0 w 1959967"/>
              <a:gd name="connsiteY6" fmla="*/ 0 h 7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967" h="783986">
                <a:moveTo>
                  <a:pt x="0" y="0"/>
                </a:moveTo>
                <a:lnTo>
                  <a:pt x="1567974" y="0"/>
                </a:lnTo>
                <a:lnTo>
                  <a:pt x="1959967" y="391993"/>
                </a:lnTo>
                <a:lnTo>
                  <a:pt x="1567974" y="783986"/>
                </a:lnTo>
                <a:lnTo>
                  <a:pt x="0" y="783986"/>
                </a:lnTo>
                <a:lnTo>
                  <a:pt x="391993" y="39199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523" tIns="24765" rIns="391993" bIns="24765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384437B-E8E5-A241-895C-EE9516C91BC4}"/>
              </a:ext>
            </a:extLst>
          </p:cNvPr>
          <p:cNvSpPr/>
          <p:nvPr/>
        </p:nvSpPr>
        <p:spPr>
          <a:xfrm>
            <a:off x="7966753" y="5155377"/>
            <a:ext cx="3223959" cy="511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vi-VN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 Quang Sáng</a:t>
            </a:r>
            <a:endParaRPr lang="en-US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Flowchart: Preparation 7">
            <a:extLst>
              <a:ext uri="{FF2B5EF4-FFF2-40B4-BE49-F238E27FC236}">
                <a16:creationId xmlns:a16="http://schemas.microsoft.com/office/drawing/2014/main" id="{1B83F96E-CCA0-1949-A517-7D68CE5FEA00}"/>
              </a:ext>
            </a:extLst>
          </p:cNvPr>
          <p:cNvSpPr/>
          <p:nvPr/>
        </p:nvSpPr>
        <p:spPr>
          <a:xfrm>
            <a:off x="5736358" y="5105714"/>
            <a:ext cx="777922" cy="682388"/>
          </a:xfrm>
          <a:prstGeom prst="flowChartPreparation">
            <a:avLst/>
          </a:prstGeom>
          <a:solidFill>
            <a:srgbClr val="00206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285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5E6BFF-EBFB-E14A-BF76-0DCEABE5BE58}"/>
              </a:ext>
            </a:extLst>
          </p:cNvPr>
          <p:cNvGrpSpPr/>
          <p:nvPr/>
        </p:nvGrpSpPr>
        <p:grpSpPr>
          <a:xfrm>
            <a:off x="178734" y="1345459"/>
            <a:ext cx="4767671" cy="4346425"/>
            <a:chOff x="1219200" y="1433286"/>
            <a:chExt cx="6853058" cy="471091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02E5980F-E737-F54F-BC0C-75EE74E08F44}"/>
                </a:ext>
              </a:extLst>
            </p:cNvPr>
            <p:cNvSpPr/>
            <p:nvPr/>
          </p:nvSpPr>
          <p:spPr>
            <a:xfrm>
              <a:off x="1219200" y="2081907"/>
              <a:ext cx="6853058" cy="4062291"/>
            </a:xfrm>
            <a:prstGeom prst="roundRect">
              <a:avLst>
                <a:gd name="adj" fmla="val 6629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96CA149-767C-E941-8AC0-9D7C54F9231D}"/>
                </a:ext>
              </a:extLst>
            </p:cNvPr>
            <p:cNvSpPr/>
            <p:nvPr/>
          </p:nvSpPr>
          <p:spPr>
            <a:xfrm>
              <a:off x="1395034" y="2245168"/>
              <a:ext cx="6501390" cy="3725739"/>
            </a:xfrm>
            <a:prstGeom prst="roundRect">
              <a:avLst>
                <a:gd name="adj" fmla="val 5426"/>
              </a:avLst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endParaRPr>
            </a:p>
          </p:txBody>
        </p:sp>
        <p:grpSp>
          <p:nvGrpSpPr>
            <p:cNvPr id="5" name="Group 7177">
              <a:extLst>
                <a:ext uri="{FF2B5EF4-FFF2-40B4-BE49-F238E27FC236}">
                  <a16:creationId xmlns:a16="http://schemas.microsoft.com/office/drawing/2014/main" id="{01D17C37-067E-F042-AAB2-734DBA978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2533" y="1433286"/>
              <a:ext cx="3717799" cy="1092200"/>
              <a:chOff x="3371850" y="1509486"/>
              <a:chExt cx="2480086" cy="73034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361D128-B4B6-524E-BA60-D5FFCCF79F21}"/>
                  </a:ext>
                </a:extLst>
              </p:cNvPr>
              <p:cNvSpPr/>
              <p:nvPr/>
            </p:nvSpPr>
            <p:spPr>
              <a:xfrm>
                <a:off x="5749028" y="2136676"/>
                <a:ext cx="102908" cy="10315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C69B439-4C44-5A4D-A858-09596D0E98CD}"/>
                  </a:ext>
                </a:extLst>
              </p:cNvPr>
              <p:cNvSpPr/>
              <p:nvPr/>
            </p:nvSpPr>
            <p:spPr>
              <a:xfrm>
                <a:off x="3371850" y="2136676"/>
                <a:ext cx="102908" cy="10315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4E11A52-C65B-8E4A-B94E-E13BC67AB2F2}"/>
                  </a:ext>
                </a:extLst>
              </p:cNvPr>
              <p:cNvSpPr/>
              <p:nvPr/>
            </p:nvSpPr>
            <p:spPr>
              <a:xfrm>
                <a:off x="4466997" y="1509486"/>
                <a:ext cx="276225" cy="27622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95000"/>
                      <a:shade val="30000"/>
                      <a:satMod val="115000"/>
                    </a:srgbClr>
                  </a:gs>
                  <a:gs pos="50000">
                    <a:srgbClr val="FFFFFF">
                      <a:lumMod val="95000"/>
                      <a:shade val="67500"/>
                      <a:satMod val="115000"/>
                    </a:srgbClr>
                  </a:gs>
                  <a:gs pos="100000">
                    <a:srgbClr val="FFFFFF">
                      <a:lumMod val="9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glow rad="25400">
                  <a:srgbClr val="DADADA">
                    <a:lumMod val="50000"/>
                    <a:alpha val="64000"/>
                  </a:srgbClr>
                </a:glo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59F67C6-4004-454D-B8DE-39A29E63B2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05102" y="1611489"/>
                <a:ext cx="1195222" cy="561701"/>
              </a:xfrm>
              <a:prstGeom prst="line">
                <a:avLst/>
              </a:prstGeom>
              <a:noFill/>
              <a:ln w="28575" algn="ctr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CFC3F66-9DB4-2549-8A61-2F7440E83B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413955" y="1611489"/>
                <a:ext cx="1196580" cy="561701"/>
              </a:xfrm>
              <a:prstGeom prst="line">
                <a:avLst/>
              </a:prstGeom>
              <a:noFill/>
              <a:ln w="28575" algn="ctr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D01F5B2-EE55-8F42-A495-A3CE30BB1A1A}"/>
                  </a:ext>
                </a:extLst>
              </p:cNvPr>
              <p:cNvSpPr/>
              <p:nvPr/>
            </p:nvSpPr>
            <p:spPr>
              <a:xfrm>
                <a:off x="4551283" y="1585985"/>
                <a:ext cx="107651" cy="107651"/>
              </a:xfrm>
              <a:prstGeom prst="ellipse">
                <a:avLst/>
              </a:prstGeom>
              <a:solidFill>
                <a:srgbClr val="FFFFFF">
                  <a:lumMod val="85000"/>
                  <a:alpha val="85000"/>
                </a:srgbClr>
              </a:solidFill>
              <a:ln w="9525" cap="flat" cmpd="sng" algn="ctr">
                <a:solidFill>
                  <a:srgbClr val="DADADA">
                    <a:lumMod val="25000"/>
                    <a:alpha val="64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55FA2B-A09B-6D47-B49A-0619DBF02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3458" y="2642113"/>
              <a:ext cx="6485683" cy="3064341"/>
              <a:chOff x="905025" y="918386"/>
              <a:chExt cx="7451425" cy="3519640"/>
            </a:xfrm>
          </p:grpSpPr>
          <p:pic>
            <p:nvPicPr>
              <p:cNvPr id="7" name="Picture 345" descr="shadow_1_m">
                <a:extLst>
                  <a:ext uri="{FF2B5EF4-FFF2-40B4-BE49-F238E27FC236}">
                    <a16:creationId xmlns:a16="http://schemas.microsoft.com/office/drawing/2014/main" id="{BC3CC71A-D5BB-E944-AFF9-0F33A2D711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>
                <a:off x="905025" y="4332913"/>
                <a:ext cx="7451425" cy="10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DA0C31EB-FE26-4F4E-A03E-E2F7F690CFFE}"/>
                  </a:ext>
                </a:extLst>
              </p:cNvPr>
              <p:cNvSpPr/>
              <p:nvPr/>
            </p:nvSpPr>
            <p:spPr>
              <a:xfrm>
                <a:off x="1162190" y="918386"/>
                <a:ext cx="6897410" cy="3411724"/>
              </a:xfrm>
              <a:prstGeom prst="roundRect">
                <a:avLst>
                  <a:gd name="adj" fmla="val 675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7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</p:grpSp>
      </p:grpSp>
      <p:sp>
        <p:nvSpPr>
          <p:cNvPr id="21" name="Google Shape;258;p17">
            <a:extLst>
              <a:ext uri="{FF2B5EF4-FFF2-40B4-BE49-F238E27FC236}">
                <a16:creationId xmlns:a16="http://schemas.microsoft.com/office/drawing/2014/main" id="{FC6D9DC8-0794-034D-813B-EA42E786ABA9}"/>
              </a:ext>
            </a:extLst>
          </p:cNvPr>
          <p:cNvSpPr/>
          <p:nvPr/>
        </p:nvSpPr>
        <p:spPr>
          <a:xfrm>
            <a:off x="9137571" y="143990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58;p17">
            <a:extLst>
              <a:ext uri="{FF2B5EF4-FFF2-40B4-BE49-F238E27FC236}">
                <a16:creationId xmlns:a16="http://schemas.microsoft.com/office/drawing/2014/main" id="{C1C0C885-3D39-2A46-888E-E37F723B323D}"/>
              </a:ext>
            </a:extLst>
          </p:cNvPr>
          <p:cNvSpPr/>
          <p:nvPr/>
        </p:nvSpPr>
        <p:spPr>
          <a:xfrm>
            <a:off x="8379277" y="203194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61;p17">
            <a:extLst>
              <a:ext uri="{FF2B5EF4-FFF2-40B4-BE49-F238E27FC236}">
                <a16:creationId xmlns:a16="http://schemas.microsoft.com/office/drawing/2014/main" id="{BC78429C-9DF1-1E45-A043-79B7B01400F8}"/>
              </a:ext>
            </a:extLst>
          </p:cNvPr>
          <p:cNvSpPr/>
          <p:nvPr/>
        </p:nvSpPr>
        <p:spPr>
          <a:xfrm rot="1280149">
            <a:off x="9158631" y="761168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58;p17">
            <a:extLst>
              <a:ext uri="{FF2B5EF4-FFF2-40B4-BE49-F238E27FC236}">
                <a16:creationId xmlns:a16="http://schemas.microsoft.com/office/drawing/2014/main" id="{8FF617D2-049A-CB40-AAA0-277895F95FAC}"/>
              </a:ext>
            </a:extLst>
          </p:cNvPr>
          <p:cNvSpPr/>
          <p:nvPr/>
        </p:nvSpPr>
        <p:spPr>
          <a:xfrm>
            <a:off x="11739333" y="946473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8;p17">
            <a:extLst>
              <a:ext uri="{FF2B5EF4-FFF2-40B4-BE49-F238E27FC236}">
                <a16:creationId xmlns:a16="http://schemas.microsoft.com/office/drawing/2014/main" id="{93A73797-DB9D-1F4D-B7D1-890FCF5713F2}"/>
              </a:ext>
            </a:extLst>
          </p:cNvPr>
          <p:cNvSpPr/>
          <p:nvPr/>
        </p:nvSpPr>
        <p:spPr>
          <a:xfrm>
            <a:off x="10981039" y="1005677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1;p17">
            <a:extLst>
              <a:ext uri="{FF2B5EF4-FFF2-40B4-BE49-F238E27FC236}">
                <a16:creationId xmlns:a16="http://schemas.microsoft.com/office/drawing/2014/main" id="{D75A978B-628A-A94A-8A90-CACA9D96C40B}"/>
              </a:ext>
            </a:extLst>
          </p:cNvPr>
          <p:cNvSpPr/>
          <p:nvPr/>
        </p:nvSpPr>
        <p:spPr>
          <a:xfrm rot="1280149">
            <a:off x="11760393" y="1563651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FE0B87-BBB4-7F47-97D4-16D87F7A56AB}"/>
              </a:ext>
            </a:extLst>
          </p:cNvPr>
          <p:cNvSpPr/>
          <p:nvPr/>
        </p:nvSpPr>
        <p:spPr>
          <a:xfrm>
            <a:off x="444493" y="2747579"/>
            <a:ext cx="41766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 bản nào được viết vào thời kì đầu của cuộc kháng chiến chống thực dân Pháp?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8" name="Picture 47">
            <a:hlinkClick r:id="rId3" action="ppaction://hlinksldjump"/>
            <a:extLst>
              <a:ext uri="{FF2B5EF4-FFF2-40B4-BE49-F238E27FC236}">
                <a16:creationId xmlns:a16="http://schemas.microsoft.com/office/drawing/2014/main" id="{1D536DD5-89BC-DD4D-9C2B-F55F1FEF2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115" y="-271386"/>
            <a:ext cx="2282851" cy="1521901"/>
          </a:xfrm>
          <a:prstGeom prst="rect">
            <a:avLst/>
          </a:prstGeom>
        </p:spPr>
      </p:pic>
      <p:sp>
        <p:nvSpPr>
          <p:cNvPr id="50" name="Pentagon 49">
            <a:extLst>
              <a:ext uri="{FF2B5EF4-FFF2-40B4-BE49-F238E27FC236}">
                <a16:creationId xmlns:a16="http://schemas.microsoft.com/office/drawing/2014/main" id="{E0604B0E-E4DC-6E47-BDB4-092E4EADA1AE}"/>
              </a:ext>
            </a:extLst>
          </p:cNvPr>
          <p:cNvSpPr/>
          <p:nvPr/>
        </p:nvSpPr>
        <p:spPr bwMode="auto">
          <a:xfrm>
            <a:off x="2419040" y="6033571"/>
            <a:ext cx="9477148" cy="85785"/>
          </a:xfrm>
          <a:prstGeom prst="homePlate">
            <a:avLst/>
          </a:prstGeom>
          <a:solidFill>
            <a:srgbClr val="E7E6E6"/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52" name="Pentagon 51">
            <a:extLst>
              <a:ext uri="{FF2B5EF4-FFF2-40B4-BE49-F238E27FC236}">
                <a16:creationId xmlns:a16="http://schemas.microsoft.com/office/drawing/2014/main" id="{D03E0037-26BF-9D4C-B9CC-6AD41CA398E1}"/>
              </a:ext>
            </a:extLst>
          </p:cNvPr>
          <p:cNvSpPr/>
          <p:nvPr/>
        </p:nvSpPr>
        <p:spPr bwMode="auto">
          <a:xfrm>
            <a:off x="178734" y="1093785"/>
            <a:ext cx="9477148" cy="85785"/>
          </a:xfrm>
          <a:prstGeom prst="homePlate">
            <a:avLst/>
          </a:prstGeom>
          <a:solidFill>
            <a:srgbClr val="E7E6E6"/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FFC9AF-38E7-CC4B-8664-DFAF25BB6D74}"/>
              </a:ext>
            </a:extLst>
          </p:cNvPr>
          <p:cNvSpPr/>
          <p:nvPr/>
        </p:nvSpPr>
        <p:spPr>
          <a:xfrm>
            <a:off x="511651" y="186011"/>
            <a:ext cx="3310369" cy="8616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Câu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 2</a:t>
            </a:r>
          </a:p>
        </p:txBody>
      </p:sp>
      <p:sp>
        <p:nvSpPr>
          <p:cNvPr id="54" name="Triangle 53">
            <a:extLst>
              <a:ext uri="{FF2B5EF4-FFF2-40B4-BE49-F238E27FC236}">
                <a16:creationId xmlns:a16="http://schemas.microsoft.com/office/drawing/2014/main" id="{0AB320D4-5441-C848-8F55-11DE5383EF34}"/>
              </a:ext>
            </a:extLst>
          </p:cNvPr>
          <p:cNvSpPr/>
          <p:nvPr/>
        </p:nvSpPr>
        <p:spPr>
          <a:xfrm rot="5400000">
            <a:off x="3781419" y="216614"/>
            <a:ext cx="846517" cy="78390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A7A1706D-F563-494E-8380-A42393016705}"/>
              </a:ext>
            </a:extLst>
          </p:cNvPr>
          <p:cNvSpPr/>
          <p:nvPr/>
        </p:nvSpPr>
        <p:spPr>
          <a:xfrm>
            <a:off x="5294020" y="1395031"/>
            <a:ext cx="1526502" cy="978102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1971" tIns="29845" rIns="472281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A30C4FA-B66B-C047-9BD5-E12954954735}"/>
              </a:ext>
            </a:extLst>
          </p:cNvPr>
          <p:cNvSpPr/>
          <p:nvPr/>
        </p:nvSpPr>
        <p:spPr>
          <a:xfrm>
            <a:off x="6939517" y="1406009"/>
            <a:ext cx="4799816" cy="967124"/>
          </a:xfrm>
          <a:custGeom>
            <a:avLst/>
            <a:gdLst>
              <a:gd name="connsiteX0" fmla="*/ 0 w 1959967"/>
              <a:gd name="connsiteY0" fmla="*/ 0 h 783986"/>
              <a:gd name="connsiteX1" fmla="*/ 1567974 w 1959967"/>
              <a:gd name="connsiteY1" fmla="*/ 0 h 783986"/>
              <a:gd name="connsiteX2" fmla="*/ 1959967 w 1959967"/>
              <a:gd name="connsiteY2" fmla="*/ 391993 h 783986"/>
              <a:gd name="connsiteX3" fmla="*/ 1567974 w 1959967"/>
              <a:gd name="connsiteY3" fmla="*/ 783986 h 783986"/>
              <a:gd name="connsiteX4" fmla="*/ 0 w 1959967"/>
              <a:gd name="connsiteY4" fmla="*/ 783986 h 783986"/>
              <a:gd name="connsiteX5" fmla="*/ 391993 w 1959967"/>
              <a:gd name="connsiteY5" fmla="*/ 391993 h 783986"/>
              <a:gd name="connsiteX6" fmla="*/ 0 w 1959967"/>
              <a:gd name="connsiteY6" fmla="*/ 0 h 7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967" h="783986">
                <a:moveTo>
                  <a:pt x="0" y="0"/>
                </a:moveTo>
                <a:lnTo>
                  <a:pt x="1567974" y="0"/>
                </a:lnTo>
                <a:lnTo>
                  <a:pt x="1959967" y="391993"/>
                </a:lnTo>
                <a:lnTo>
                  <a:pt x="1567974" y="783986"/>
                </a:lnTo>
                <a:lnTo>
                  <a:pt x="0" y="783986"/>
                </a:lnTo>
                <a:lnTo>
                  <a:pt x="391993" y="39199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523" tIns="24765" rIns="391993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 kern="120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6BBD307-2268-7E46-8430-E4B0788D943E}"/>
              </a:ext>
            </a:extLst>
          </p:cNvPr>
          <p:cNvSpPr/>
          <p:nvPr/>
        </p:nvSpPr>
        <p:spPr>
          <a:xfrm>
            <a:off x="6926485" y="2656590"/>
            <a:ext cx="4890534" cy="904338"/>
          </a:xfrm>
          <a:custGeom>
            <a:avLst/>
            <a:gdLst>
              <a:gd name="connsiteX0" fmla="*/ 0 w 1959967"/>
              <a:gd name="connsiteY0" fmla="*/ 0 h 783986"/>
              <a:gd name="connsiteX1" fmla="*/ 1567974 w 1959967"/>
              <a:gd name="connsiteY1" fmla="*/ 0 h 783986"/>
              <a:gd name="connsiteX2" fmla="*/ 1959967 w 1959967"/>
              <a:gd name="connsiteY2" fmla="*/ 391993 h 783986"/>
              <a:gd name="connsiteX3" fmla="*/ 1567974 w 1959967"/>
              <a:gd name="connsiteY3" fmla="*/ 783986 h 783986"/>
              <a:gd name="connsiteX4" fmla="*/ 0 w 1959967"/>
              <a:gd name="connsiteY4" fmla="*/ 783986 h 783986"/>
              <a:gd name="connsiteX5" fmla="*/ 391993 w 1959967"/>
              <a:gd name="connsiteY5" fmla="*/ 391993 h 783986"/>
              <a:gd name="connsiteX6" fmla="*/ 0 w 1959967"/>
              <a:gd name="connsiteY6" fmla="*/ 0 h 7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967" h="783986">
                <a:moveTo>
                  <a:pt x="0" y="0"/>
                </a:moveTo>
                <a:lnTo>
                  <a:pt x="1567974" y="0"/>
                </a:lnTo>
                <a:lnTo>
                  <a:pt x="1959967" y="391993"/>
                </a:lnTo>
                <a:lnTo>
                  <a:pt x="1567974" y="783986"/>
                </a:lnTo>
                <a:lnTo>
                  <a:pt x="0" y="783986"/>
                </a:lnTo>
                <a:lnTo>
                  <a:pt x="391993" y="39199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523" tIns="24765" rIns="391993" bIns="24765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DE19B5FF-FCC2-E14A-BF0B-94DC107616D6}"/>
              </a:ext>
            </a:extLst>
          </p:cNvPr>
          <p:cNvSpPr/>
          <p:nvPr/>
        </p:nvSpPr>
        <p:spPr>
          <a:xfrm>
            <a:off x="5309138" y="2656590"/>
            <a:ext cx="1511384" cy="909327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1971" tIns="29845" rIns="472281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FA3883F8-2F2D-EB4F-9EB0-C68D2928BA35}"/>
              </a:ext>
            </a:extLst>
          </p:cNvPr>
          <p:cNvSpPr/>
          <p:nvPr/>
        </p:nvSpPr>
        <p:spPr>
          <a:xfrm>
            <a:off x="5317629" y="3777912"/>
            <a:ext cx="1556741" cy="944562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671" tIns="36195" rIns="472281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D61D96D-BB04-4342-9920-5229F7BC0DFC}"/>
              </a:ext>
            </a:extLst>
          </p:cNvPr>
          <p:cNvSpPr/>
          <p:nvPr/>
        </p:nvSpPr>
        <p:spPr>
          <a:xfrm>
            <a:off x="6934976" y="3777911"/>
            <a:ext cx="4830055" cy="944561"/>
          </a:xfrm>
          <a:custGeom>
            <a:avLst/>
            <a:gdLst>
              <a:gd name="connsiteX0" fmla="*/ 0 w 1959967"/>
              <a:gd name="connsiteY0" fmla="*/ 0 h 783986"/>
              <a:gd name="connsiteX1" fmla="*/ 1567974 w 1959967"/>
              <a:gd name="connsiteY1" fmla="*/ 0 h 783986"/>
              <a:gd name="connsiteX2" fmla="*/ 1959967 w 1959967"/>
              <a:gd name="connsiteY2" fmla="*/ 391993 h 783986"/>
              <a:gd name="connsiteX3" fmla="*/ 1567974 w 1959967"/>
              <a:gd name="connsiteY3" fmla="*/ 783986 h 783986"/>
              <a:gd name="connsiteX4" fmla="*/ 0 w 1959967"/>
              <a:gd name="connsiteY4" fmla="*/ 783986 h 783986"/>
              <a:gd name="connsiteX5" fmla="*/ 391993 w 1959967"/>
              <a:gd name="connsiteY5" fmla="*/ 391993 h 783986"/>
              <a:gd name="connsiteX6" fmla="*/ 0 w 1959967"/>
              <a:gd name="connsiteY6" fmla="*/ 0 h 7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967" h="783986">
                <a:moveTo>
                  <a:pt x="0" y="0"/>
                </a:moveTo>
                <a:lnTo>
                  <a:pt x="1567974" y="0"/>
                </a:lnTo>
                <a:lnTo>
                  <a:pt x="1959967" y="391993"/>
                </a:lnTo>
                <a:lnTo>
                  <a:pt x="1567974" y="783986"/>
                </a:lnTo>
                <a:lnTo>
                  <a:pt x="0" y="783986"/>
                </a:lnTo>
                <a:lnTo>
                  <a:pt x="391993" y="39199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523" tIns="24765" rIns="391993" bIns="24765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/>
          </a:p>
        </p:txBody>
      </p:sp>
      <p:sp>
        <p:nvSpPr>
          <p:cNvPr id="55" name="Google Shape;261;p17">
            <a:extLst>
              <a:ext uri="{FF2B5EF4-FFF2-40B4-BE49-F238E27FC236}">
                <a16:creationId xmlns:a16="http://schemas.microsoft.com/office/drawing/2014/main" id="{EDA862E8-C94E-3C40-B939-1BD054180FA7}"/>
              </a:ext>
            </a:extLst>
          </p:cNvPr>
          <p:cNvSpPr/>
          <p:nvPr/>
        </p:nvSpPr>
        <p:spPr>
          <a:xfrm rot="1280149">
            <a:off x="11760393" y="1563651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6FC1734-DFAA-B04F-8764-B94F3645536A}"/>
              </a:ext>
            </a:extLst>
          </p:cNvPr>
          <p:cNvSpPr/>
          <p:nvPr/>
        </p:nvSpPr>
        <p:spPr>
          <a:xfrm>
            <a:off x="7936744" y="1668094"/>
            <a:ext cx="2214068" cy="511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vi-VN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 lẽ Sa Pa</a:t>
            </a:r>
            <a:endParaRPr lang="en-US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BD61038-DFA2-A946-A97C-677C4653AB8A}"/>
              </a:ext>
            </a:extLst>
          </p:cNvPr>
          <p:cNvSpPr/>
          <p:nvPr/>
        </p:nvSpPr>
        <p:spPr>
          <a:xfrm>
            <a:off x="7961207" y="2881861"/>
            <a:ext cx="2393604" cy="511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vi-VN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 lược ngà</a:t>
            </a:r>
            <a:endParaRPr lang="en-US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6E56AF-99DC-944F-8A56-FF5A67F4EEC9}"/>
              </a:ext>
            </a:extLst>
          </p:cNvPr>
          <p:cNvSpPr/>
          <p:nvPr/>
        </p:nvSpPr>
        <p:spPr>
          <a:xfrm>
            <a:off x="7945235" y="3962465"/>
            <a:ext cx="954107" cy="511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vi-VN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endParaRPr lang="en-US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Flowchart: Preparation 6">
            <a:extLst>
              <a:ext uri="{FF2B5EF4-FFF2-40B4-BE49-F238E27FC236}">
                <a16:creationId xmlns:a16="http://schemas.microsoft.com/office/drawing/2014/main" id="{90BFFCEF-239D-524D-BAB0-4DE75FDD8E27}"/>
              </a:ext>
            </a:extLst>
          </p:cNvPr>
          <p:cNvSpPr/>
          <p:nvPr/>
        </p:nvSpPr>
        <p:spPr>
          <a:xfrm>
            <a:off x="5706349" y="2797763"/>
            <a:ext cx="777922" cy="682388"/>
          </a:xfrm>
          <a:prstGeom prst="flowChartPreparation">
            <a:avLst/>
          </a:prstGeom>
          <a:solidFill>
            <a:srgbClr val="00206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0" name="Flowchart: Preparation 7">
            <a:extLst>
              <a:ext uri="{FF2B5EF4-FFF2-40B4-BE49-F238E27FC236}">
                <a16:creationId xmlns:a16="http://schemas.microsoft.com/office/drawing/2014/main" id="{C880927E-A0CD-0942-A6E3-ABC94053A1AB}"/>
              </a:ext>
            </a:extLst>
          </p:cNvPr>
          <p:cNvSpPr/>
          <p:nvPr/>
        </p:nvSpPr>
        <p:spPr>
          <a:xfrm>
            <a:off x="5714840" y="3912802"/>
            <a:ext cx="777922" cy="682388"/>
          </a:xfrm>
          <a:prstGeom prst="flowChartPreparation">
            <a:avLst/>
          </a:prstGeom>
          <a:solidFill>
            <a:srgbClr val="00206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" name="Flowchart: Preparation 12">
            <a:extLst>
              <a:ext uri="{FF2B5EF4-FFF2-40B4-BE49-F238E27FC236}">
                <a16:creationId xmlns:a16="http://schemas.microsoft.com/office/drawing/2014/main" id="{DD09B9D8-DA36-E74F-873E-9993B802B42D}"/>
              </a:ext>
            </a:extLst>
          </p:cNvPr>
          <p:cNvSpPr/>
          <p:nvPr/>
        </p:nvSpPr>
        <p:spPr>
          <a:xfrm>
            <a:off x="5706349" y="1562422"/>
            <a:ext cx="777922" cy="682388"/>
          </a:xfrm>
          <a:prstGeom prst="flowChartPreparation">
            <a:avLst/>
          </a:prstGeom>
          <a:solidFill>
            <a:srgbClr val="00206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2" name="Flowchart: Preparation 7">
            <a:extLst>
              <a:ext uri="{FF2B5EF4-FFF2-40B4-BE49-F238E27FC236}">
                <a16:creationId xmlns:a16="http://schemas.microsoft.com/office/drawing/2014/main" id="{26FE97BB-D6E0-C143-AE7C-C0BA9BD3E75B}"/>
              </a:ext>
            </a:extLst>
          </p:cNvPr>
          <p:cNvSpPr/>
          <p:nvPr/>
        </p:nvSpPr>
        <p:spPr>
          <a:xfrm>
            <a:off x="5697054" y="3919539"/>
            <a:ext cx="777922" cy="682388"/>
          </a:xfrm>
          <a:prstGeom prst="flowChartPreparation">
            <a:avLst/>
          </a:prstGeom>
          <a:solidFill>
            <a:srgbClr val="C000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C69ABA88-81BA-B640-B800-29FC3591CE1A}"/>
              </a:ext>
            </a:extLst>
          </p:cNvPr>
          <p:cNvSpPr/>
          <p:nvPr/>
        </p:nvSpPr>
        <p:spPr>
          <a:xfrm>
            <a:off x="5339147" y="4970824"/>
            <a:ext cx="1556741" cy="944562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671" tIns="36195" rIns="472281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50D0B585-F3C6-AD40-BE26-6D7D30978823}"/>
              </a:ext>
            </a:extLst>
          </p:cNvPr>
          <p:cNvSpPr/>
          <p:nvPr/>
        </p:nvSpPr>
        <p:spPr>
          <a:xfrm>
            <a:off x="6956494" y="4970823"/>
            <a:ext cx="4830055" cy="944561"/>
          </a:xfrm>
          <a:custGeom>
            <a:avLst/>
            <a:gdLst>
              <a:gd name="connsiteX0" fmla="*/ 0 w 1959967"/>
              <a:gd name="connsiteY0" fmla="*/ 0 h 783986"/>
              <a:gd name="connsiteX1" fmla="*/ 1567974 w 1959967"/>
              <a:gd name="connsiteY1" fmla="*/ 0 h 783986"/>
              <a:gd name="connsiteX2" fmla="*/ 1959967 w 1959967"/>
              <a:gd name="connsiteY2" fmla="*/ 391993 h 783986"/>
              <a:gd name="connsiteX3" fmla="*/ 1567974 w 1959967"/>
              <a:gd name="connsiteY3" fmla="*/ 783986 h 783986"/>
              <a:gd name="connsiteX4" fmla="*/ 0 w 1959967"/>
              <a:gd name="connsiteY4" fmla="*/ 783986 h 783986"/>
              <a:gd name="connsiteX5" fmla="*/ 391993 w 1959967"/>
              <a:gd name="connsiteY5" fmla="*/ 391993 h 783986"/>
              <a:gd name="connsiteX6" fmla="*/ 0 w 1959967"/>
              <a:gd name="connsiteY6" fmla="*/ 0 h 7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967" h="783986">
                <a:moveTo>
                  <a:pt x="0" y="0"/>
                </a:moveTo>
                <a:lnTo>
                  <a:pt x="1567974" y="0"/>
                </a:lnTo>
                <a:lnTo>
                  <a:pt x="1959967" y="391993"/>
                </a:lnTo>
                <a:lnTo>
                  <a:pt x="1567974" y="783986"/>
                </a:lnTo>
                <a:lnTo>
                  <a:pt x="0" y="783986"/>
                </a:lnTo>
                <a:lnTo>
                  <a:pt x="391993" y="39199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523" tIns="24765" rIns="391993" bIns="24765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11093EE-A97E-234A-BB36-8D7F8AAACE77}"/>
              </a:ext>
            </a:extLst>
          </p:cNvPr>
          <p:cNvSpPr/>
          <p:nvPr/>
        </p:nvSpPr>
        <p:spPr>
          <a:xfrm>
            <a:off x="7966753" y="5155377"/>
            <a:ext cx="3451586" cy="511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vi-VN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ngôi sao xa xôi</a:t>
            </a:r>
            <a:endParaRPr lang="en-US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Flowchart: Preparation 7">
            <a:extLst>
              <a:ext uri="{FF2B5EF4-FFF2-40B4-BE49-F238E27FC236}">
                <a16:creationId xmlns:a16="http://schemas.microsoft.com/office/drawing/2014/main" id="{5D991D2F-5342-E54E-9E90-956614B0171B}"/>
              </a:ext>
            </a:extLst>
          </p:cNvPr>
          <p:cNvSpPr/>
          <p:nvPr/>
        </p:nvSpPr>
        <p:spPr>
          <a:xfrm>
            <a:off x="5736358" y="5105714"/>
            <a:ext cx="777922" cy="682388"/>
          </a:xfrm>
          <a:prstGeom prst="flowChartPreparation">
            <a:avLst/>
          </a:prstGeom>
          <a:solidFill>
            <a:srgbClr val="00206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5910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5E6BFF-EBFB-E14A-BF76-0DCEABE5BE58}"/>
              </a:ext>
            </a:extLst>
          </p:cNvPr>
          <p:cNvGrpSpPr/>
          <p:nvPr/>
        </p:nvGrpSpPr>
        <p:grpSpPr>
          <a:xfrm>
            <a:off x="178734" y="1555875"/>
            <a:ext cx="4767671" cy="4150758"/>
            <a:chOff x="1219200" y="1433286"/>
            <a:chExt cx="6853058" cy="471091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02E5980F-E737-F54F-BC0C-75EE74E08F44}"/>
                </a:ext>
              </a:extLst>
            </p:cNvPr>
            <p:cNvSpPr/>
            <p:nvPr/>
          </p:nvSpPr>
          <p:spPr>
            <a:xfrm>
              <a:off x="1219200" y="2081907"/>
              <a:ext cx="6853058" cy="4062291"/>
            </a:xfrm>
            <a:prstGeom prst="roundRect">
              <a:avLst>
                <a:gd name="adj" fmla="val 6629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96CA149-767C-E941-8AC0-9D7C54F9231D}"/>
                </a:ext>
              </a:extLst>
            </p:cNvPr>
            <p:cNvSpPr/>
            <p:nvPr/>
          </p:nvSpPr>
          <p:spPr>
            <a:xfrm>
              <a:off x="1395034" y="2245168"/>
              <a:ext cx="6501390" cy="3725739"/>
            </a:xfrm>
            <a:prstGeom prst="roundRect">
              <a:avLst>
                <a:gd name="adj" fmla="val 5426"/>
              </a:avLst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endParaRPr>
            </a:p>
          </p:txBody>
        </p:sp>
        <p:grpSp>
          <p:nvGrpSpPr>
            <p:cNvPr id="5" name="Group 7177">
              <a:extLst>
                <a:ext uri="{FF2B5EF4-FFF2-40B4-BE49-F238E27FC236}">
                  <a16:creationId xmlns:a16="http://schemas.microsoft.com/office/drawing/2014/main" id="{01D17C37-067E-F042-AAB2-734DBA978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2533" y="1433286"/>
              <a:ext cx="3717799" cy="1092200"/>
              <a:chOff x="3371850" y="1509486"/>
              <a:chExt cx="2480086" cy="73034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361D128-B4B6-524E-BA60-D5FFCCF79F21}"/>
                  </a:ext>
                </a:extLst>
              </p:cNvPr>
              <p:cNvSpPr/>
              <p:nvPr/>
            </p:nvSpPr>
            <p:spPr>
              <a:xfrm>
                <a:off x="5749028" y="2136676"/>
                <a:ext cx="102908" cy="10315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C69B439-4C44-5A4D-A858-09596D0E98CD}"/>
                  </a:ext>
                </a:extLst>
              </p:cNvPr>
              <p:cNvSpPr/>
              <p:nvPr/>
            </p:nvSpPr>
            <p:spPr>
              <a:xfrm>
                <a:off x="3371850" y="2136676"/>
                <a:ext cx="102908" cy="10315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4E11A52-C65B-8E4A-B94E-E13BC67AB2F2}"/>
                  </a:ext>
                </a:extLst>
              </p:cNvPr>
              <p:cNvSpPr/>
              <p:nvPr/>
            </p:nvSpPr>
            <p:spPr>
              <a:xfrm>
                <a:off x="4466997" y="1509486"/>
                <a:ext cx="276225" cy="27622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95000"/>
                      <a:shade val="30000"/>
                      <a:satMod val="115000"/>
                    </a:srgbClr>
                  </a:gs>
                  <a:gs pos="50000">
                    <a:srgbClr val="FFFFFF">
                      <a:lumMod val="95000"/>
                      <a:shade val="67500"/>
                      <a:satMod val="115000"/>
                    </a:srgbClr>
                  </a:gs>
                  <a:gs pos="100000">
                    <a:srgbClr val="FFFFFF">
                      <a:lumMod val="9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glow rad="25400">
                  <a:srgbClr val="DADADA">
                    <a:lumMod val="50000"/>
                    <a:alpha val="64000"/>
                  </a:srgbClr>
                </a:glo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59F67C6-4004-454D-B8DE-39A29E63B2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05102" y="1611489"/>
                <a:ext cx="1195222" cy="561701"/>
              </a:xfrm>
              <a:prstGeom prst="line">
                <a:avLst/>
              </a:prstGeom>
              <a:noFill/>
              <a:ln w="28575" algn="ctr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CFC3F66-9DB4-2549-8A61-2F7440E83B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413955" y="1611489"/>
                <a:ext cx="1196580" cy="561701"/>
              </a:xfrm>
              <a:prstGeom prst="line">
                <a:avLst/>
              </a:prstGeom>
              <a:noFill/>
              <a:ln w="28575" algn="ctr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D01F5B2-EE55-8F42-A495-A3CE30BB1A1A}"/>
                  </a:ext>
                </a:extLst>
              </p:cNvPr>
              <p:cNvSpPr/>
              <p:nvPr/>
            </p:nvSpPr>
            <p:spPr>
              <a:xfrm>
                <a:off x="4551283" y="1585985"/>
                <a:ext cx="107651" cy="107651"/>
              </a:xfrm>
              <a:prstGeom prst="ellipse">
                <a:avLst/>
              </a:prstGeom>
              <a:solidFill>
                <a:srgbClr val="FFFFFF">
                  <a:lumMod val="85000"/>
                  <a:alpha val="85000"/>
                </a:srgbClr>
              </a:solidFill>
              <a:ln w="9525" cap="flat" cmpd="sng" algn="ctr">
                <a:solidFill>
                  <a:srgbClr val="DADADA">
                    <a:lumMod val="25000"/>
                    <a:alpha val="64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55FA2B-A09B-6D47-B49A-0619DBF02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3458" y="2642113"/>
              <a:ext cx="6485683" cy="3064341"/>
              <a:chOff x="905025" y="918386"/>
              <a:chExt cx="7451425" cy="3519640"/>
            </a:xfrm>
          </p:grpSpPr>
          <p:pic>
            <p:nvPicPr>
              <p:cNvPr id="7" name="Picture 345" descr="shadow_1_m">
                <a:extLst>
                  <a:ext uri="{FF2B5EF4-FFF2-40B4-BE49-F238E27FC236}">
                    <a16:creationId xmlns:a16="http://schemas.microsoft.com/office/drawing/2014/main" id="{BC3CC71A-D5BB-E944-AFF9-0F33A2D711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>
                <a:off x="905025" y="4332913"/>
                <a:ext cx="7451425" cy="10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DA0C31EB-FE26-4F4E-A03E-E2F7F690CFFE}"/>
                  </a:ext>
                </a:extLst>
              </p:cNvPr>
              <p:cNvSpPr/>
              <p:nvPr/>
            </p:nvSpPr>
            <p:spPr>
              <a:xfrm>
                <a:off x="1162190" y="918386"/>
                <a:ext cx="6897410" cy="3411724"/>
              </a:xfrm>
              <a:prstGeom prst="roundRect">
                <a:avLst>
                  <a:gd name="adj" fmla="val 675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7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</p:grpSp>
      </p:grpSp>
      <p:sp>
        <p:nvSpPr>
          <p:cNvPr id="21" name="Google Shape;258;p17">
            <a:extLst>
              <a:ext uri="{FF2B5EF4-FFF2-40B4-BE49-F238E27FC236}">
                <a16:creationId xmlns:a16="http://schemas.microsoft.com/office/drawing/2014/main" id="{FC6D9DC8-0794-034D-813B-EA42E786ABA9}"/>
              </a:ext>
            </a:extLst>
          </p:cNvPr>
          <p:cNvSpPr/>
          <p:nvPr/>
        </p:nvSpPr>
        <p:spPr>
          <a:xfrm>
            <a:off x="9137571" y="143990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58;p17">
            <a:extLst>
              <a:ext uri="{FF2B5EF4-FFF2-40B4-BE49-F238E27FC236}">
                <a16:creationId xmlns:a16="http://schemas.microsoft.com/office/drawing/2014/main" id="{C1C0C885-3D39-2A46-888E-E37F723B323D}"/>
              </a:ext>
            </a:extLst>
          </p:cNvPr>
          <p:cNvSpPr/>
          <p:nvPr/>
        </p:nvSpPr>
        <p:spPr>
          <a:xfrm>
            <a:off x="8379277" y="203194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61;p17">
            <a:extLst>
              <a:ext uri="{FF2B5EF4-FFF2-40B4-BE49-F238E27FC236}">
                <a16:creationId xmlns:a16="http://schemas.microsoft.com/office/drawing/2014/main" id="{BC78429C-9DF1-1E45-A043-79B7B01400F8}"/>
              </a:ext>
            </a:extLst>
          </p:cNvPr>
          <p:cNvSpPr/>
          <p:nvPr/>
        </p:nvSpPr>
        <p:spPr>
          <a:xfrm rot="1280149">
            <a:off x="9158631" y="761168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58;p17">
            <a:extLst>
              <a:ext uri="{FF2B5EF4-FFF2-40B4-BE49-F238E27FC236}">
                <a16:creationId xmlns:a16="http://schemas.microsoft.com/office/drawing/2014/main" id="{8FF617D2-049A-CB40-AAA0-277895F95FAC}"/>
              </a:ext>
            </a:extLst>
          </p:cNvPr>
          <p:cNvSpPr/>
          <p:nvPr/>
        </p:nvSpPr>
        <p:spPr>
          <a:xfrm>
            <a:off x="11739333" y="946473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8;p17">
            <a:extLst>
              <a:ext uri="{FF2B5EF4-FFF2-40B4-BE49-F238E27FC236}">
                <a16:creationId xmlns:a16="http://schemas.microsoft.com/office/drawing/2014/main" id="{93A73797-DB9D-1F4D-B7D1-890FCF5713F2}"/>
              </a:ext>
            </a:extLst>
          </p:cNvPr>
          <p:cNvSpPr/>
          <p:nvPr/>
        </p:nvSpPr>
        <p:spPr>
          <a:xfrm>
            <a:off x="10981039" y="1005677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1;p17">
            <a:extLst>
              <a:ext uri="{FF2B5EF4-FFF2-40B4-BE49-F238E27FC236}">
                <a16:creationId xmlns:a16="http://schemas.microsoft.com/office/drawing/2014/main" id="{D75A978B-628A-A94A-8A90-CACA9D96C40B}"/>
              </a:ext>
            </a:extLst>
          </p:cNvPr>
          <p:cNvSpPr/>
          <p:nvPr/>
        </p:nvSpPr>
        <p:spPr>
          <a:xfrm rot="1280149">
            <a:off x="11760393" y="1563651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322838-9DDD-2349-A369-39DDE322CEC9}"/>
              </a:ext>
            </a:extLst>
          </p:cNvPr>
          <p:cNvSpPr/>
          <p:nvPr/>
        </p:nvSpPr>
        <p:spPr>
          <a:xfrm>
            <a:off x="538580" y="3063210"/>
            <a:ext cx="3705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 bản nào </a:t>
            </a:r>
            <a:r>
              <a:rPr lang="vi-VN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 </a:t>
            </a:r>
            <a:r>
              <a:rPr lang="vi-VN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 ngôi kể thứ nhất?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" name="Picture 34">
            <a:hlinkClick r:id="rId3" action="ppaction://hlinksldjump"/>
            <a:extLst>
              <a:ext uri="{FF2B5EF4-FFF2-40B4-BE49-F238E27FC236}">
                <a16:creationId xmlns:a16="http://schemas.microsoft.com/office/drawing/2014/main" id="{42A52372-8B2D-744C-8830-0373EAF0F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115" y="-271386"/>
            <a:ext cx="2282851" cy="1521901"/>
          </a:xfrm>
          <a:prstGeom prst="rect">
            <a:avLst/>
          </a:prstGeom>
        </p:spPr>
      </p:pic>
      <p:sp>
        <p:nvSpPr>
          <p:cNvPr id="37" name="Pentagon 36">
            <a:extLst>
              <a:ext uri="{FF2B5EF4-FFF2-40B4-BE49-F238E27FC236}">
                <a16:creationId xmlns:a16="http://schemas.microsoft.com/office/drawing/2014/main" id="{BF49B5DB-F099-3041-8ED2-AB73714BE771}"/>
              </a:ext>
            </a:extLst>
          </p:cNvPr>
          <p:cNvSpPr/>
          <p:nvPr/>
        </p:nvSpPr>
        <p:spPr bwMode="auto">
          <a:xfrm>
            <a:off x="2419040" y="6033571"/>
            <a:ext cx="9477148" cy="85785"/>
          </a:xfrm>
          <a:prstGeom prst="homePlate">
            <a:avLst/>
          </a:prstGeom>
          <a:solidFill>
            <a:srgbClr val="E7E6E6"/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E6A7C086-8CA1-6144-9A96-C832A9198003}"/>
              </a:ext>
            </a:extLst>
          </p:cNvPr>
          <p:cNvSpPr/>
          <p:nvPr/>
        </p:nvSpPr>
        <p:spPr bwMode="auto">
          <a:xfrm>
            <a:off x="178734" y="1093785"/>
            <a:ext cx="9477148" cy="85785"/>
          </a:xfrm>
          <a:prstGeom prst="homePlate">
            <a:avLst/>
          </a:prstGeom>
          <a:solidFill>
            <a:srgbClr val="E7E6E6"/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7CA658-77AC-6A4C-BD51-DD8A8B218563}"/>
              </a:ext>
            </a:extLst>
          </p:cNvPr>
          <p:cNvSpPr/>
          <p:nvPr/>
        </p:nvSpPr>
        <p:spPr>
          <a:xfrm>
            <a:off x="511651" y="186011"/>
            <a:ext cx="3310369" cy="8616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Câu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 3</a:t>
            </a:r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03E4FFF4-5810-BE44-928E-15D79C04D964}"/>
              </a:ext>
            </a:extLst>
          </p:cNvPr>
          <p:cNvSpPr/>
          <p:nvPr/>
        </p:nvSpPr>
        <p:spPr>
          <a:xfrm rot="5400000">
            <a:off x="3781419" y="216614"/>
            <a:ext cx="846517" cy="78390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oogle Shape;261;p17">
            <a:extLst>
              <a:ext uri="{FF2B5EF4-FFF2-40B4-BE49-F238E27FC236}">
                <a16:creationId xmlns:a16="http://schemas.microsoft.com/office/drawing/2014/main" id="{D3524BE3-58A7-C345-A59C-87A9CC10B5EA}"/>
              </a:ext>
            </a:extLst>
          </p:cNvPr>
          <p:cNvSpPr/>
          <p:nvPr/>
        </p:nvSpPr>
        <p:spPr>
          <a:xfrm rot="1280149">
            <a:off x="11760393" y="1563651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93DF0EBE-BBA6-9E4F-BF3F-FAC210ACF308}"/>
              </a:ext>
            </a:extLst>
          </p:cNvPr>
          <p:cNvSpPr/>
          <p:nvPr/>
        </p:nvSpPr>
        <p:spPr>
          <a:xfrm>
            <a:off x="5294020" y="1395031"/>
            <a:ext cx="1526502" cy="978102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1971" tIns="29845" rIns="472281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AB8A199C-652E-3249-B1D6-78E8E3CEB0F7}"/>
              </a:ext>
            </a:extLst>
          </p:cNvPr>
          <p:cNvSpPr/>
          <p:nvPr/>
        </p:nvSpPr>
        <p:spPr>
          <a:xfrm>
            <a:off x="6939517" y="1406009"/>
            <a:ext cx="4799816" cy="967124"/>
          </a:xfrm>
          <a:custGeom>
            <a:avLst/>
            <a:gdLst>
              <a:gd name="connsiteX0" fmla="*/ 0 w 1959967"/>
              <a:gd name="connsiteY0" fmla="*/ 0 h 783986"/>
              <a:gd name="connsiteX1" fmla="*/ 1567974 w 1959967"/>
              <a:gd name="connsiteY1" fmla="*/ 0 h 783986"/>
              <a:gd name="connsiteX2" fmla="*/ 1959967 w 1959967"/>
              <a:gd name="connsiteY2" fmla="*/ 391993 h 783986"/>
              <a:gd name="connsiteX3" fmla="*/ 1567974 w 1959967"/>
              <a:gd name="connsiteY3" fmla="*/ 783986 h 783986"/>
              <a:gd name="connsiteX4" fmla="*/ 0 w 1959967"/>
              <a:gd name="connsiteY4" fmla="*/ 783986 h 783986"/>
              <a:gd name="connsiteX5" fmla="*/ 391993 w 1959967"/>
              <a:gd name="connsiteY5" fmla="*/ 391993 h 783986"/>
              <a:gd name="connsiteX6" fmla="*/ 0 w 1959967"/>
              <a:gd name="connsiteY6" fmla="*/ 0 h 7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967" h="783986">
                <a:moveTo>
                  <a:pt x="0" y="0"/>
                </a:moveTo>
                <a:lnTo>
                  <a:pt x="1567974" y="0"/>
                </a:lnTo>
                <a:lnTo>
                  <a:pt x="1959967" y="391993"/>
                </a:lnTo>
                <a:lnTo>
                  <a:pt x="1567974" y="783986"/>
                </a:lnTo>
                <a:lnTo>
                  <a:pt x="0" y="783986"/>
                </a:lnTo>
                <a:lnTo>
                  <a:pt x="391993" y="39199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523" tIns="24765" rIns="391993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 kern="120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1F42EECD-5086-5F42-9FFC-714FC59A645B}"/>
              </a:ext>
            </a:extLst>
          </p:cNvPr>
          <p:cNvSpPr/>
          <p:nvPr/>
        </p:nvSpPr>
        <p:spPr>
          <a:xfrm>
            <a:off x="6926485" y="2656590"/>
            <a:ext cx="4890534" cy="904338"/>
          </a:xfrm>
          <a:custGeom>
            <a:avLst/>
            <a:gdLst>
              <a:gd name="connsiteX0" fmla="*/ 0 w 1959967"/>
              <a:gd name="connsiteY0" fmla="*/ 0 h 783986"/>
              <a:gd name="connsiteX1" fmla="*/ 1567974 w 1959967"/>
              <a:gd name="connsiteY1" fmla="*/ 0 h 783986"/>
              <a:gd name="connsiteX2" fmla="*/ 1959967 w 1959967"/>
              <a:gd name="connsiteY2" fmla="*/ 391993 h 783986"/>
              <a:gd name="connsiteX3" fmla="*/ 1567974 w 1959967"/>
              <a:gd name="connsiteY3" fmla="*/ 783986 h 783986"/>
              <a:gd name="connsiteX4" fmla="*/ 0 w 1959967"/>
              <a:gd name="connsiteY4" fmla="*/ 783986 h 783986"/>
              <a:gd name="connsiteX5" fmla="*/ 391993 w 1959967"/>
              <a:gd name="connsiteY5" fmla="*/ 391993 h 783986"/>
              <a:gd name="connsiteX6" fmla="*/ 0 w 1959967"/>
              <a:gd name="connsiteY6" fmla="*/ 0 h 7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967" h="783986">
                <a:moveTo>
                  <a:pt x="0" y="0"/>
                </a:moveTo>
                <a:lnTo>
                  <a:pt x="1567974" y="0"/>
                </a:lnTo>
                <a:lnTo>
                  <a:pt x="1959967" y="391993"/>
                </a:lnTo>
                <a:lnTo>
                  <a:pt x="1567974" y="783986"/>
                </a:lnTo>
                <a:lnTo>
                  <a:pt x="0" y="783986"/>
                </a:lnTo>
                <a:lnTo>
                  <a:pt x="391993" y="39199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523" tIns="24765" rIns="391993" bIns="24765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97801306-25DC-A045-B8C9-B7EB3718C61A}"/>
              </a:ext>
            </a:extLst>
          </p:cNvPr>
          <p:cNvSpPr/>
          <p:nvPr/>
        </p:nvSpPr>
        <p:spPr>
          <a:xfrm>
            <a:off x="5309138" y="2656590"/>
            <a:ext cx="1511384" cy="909327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1971" tIns="29845" rIns="472281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2B922AE3-A0A9-824D-A1E3-546D6484A722}"/>
              </a:ext>
            </a:extLst>
          </p:cNvPr>
          <p:cNvSpPr/>
          <p:nvPr/>
        </p:nvSpPr>
        <p:spPr>
          <a:xfrm>
            <a:off x="5317629" y="3777912"/>
            <a:ext cx="1556741" cy="944562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671" tIns="36195" rIns="472281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CF3325AE-E53E-E44D-A0C0-04E94DC29154}"/>
              </a:ext>
            </a:extLst>
          </p:cNvPr>
          <p:cNvSpPr/>
          <p:nvPr/>
        </p:nvSpPr>
        <p:spPr>
          <a:xfrm>
            <a:off x="6934976" y="3777911"/>
            <a:ext cx="4830055" cy="944561"/>
          </a:xfrm>
          <a:custGeom>
            <a:avLst/>
            <a:gdLst>
              <a:gd name="connsiteX0" fmla="*/ 0 w 1959967"/>
              <a:gd name="connsiteY0" fmla="*/ 0 h 783986"/>
              <a:gd name="connsiteX1" fmla="*/ 1567974 w 1959967"/>
              <a:gd name="connsiteY1" fmla="*/ 0 h 783986"/>
              <a:gd name="connsiteX2" fmla="*/ 1959967 w 1959967"/>
              <a:gd name="connsiteY2" fmla="*/ 391993 h 783986"/>
              <a:gd name="connsiteX3" fmla="*/ 1567974 w 1959967"/>
              <a:gd name="connsiteY3" fmla="*/ 783986 h 783986"/>
              <a:gd name="connsiteX4" fmla="*/ 0 w 1959967"/>
              <a:gd name="connsiteY4" fmla="*/ 783986 h 783986"/>
              <a:gd name="connsiteX5" fmla="*/ 391993 w 1959967"/>
              <a:gd name="connsiteY5" fmla="*/ 391993 h 783986"/>
              <a:gd name="connsiteX6" fmla="*/ 0 w 1959967"/>
              <a:gd name="connsiteY6" fmla="*/ 0 h 7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967" h="783986">
                <a:moveTo>
                  <a:pt x="0" y="0"/>
                </a:moveTo>
                <a:lnTo>
                  <a:pt x="1567974" y="0"/>
                </a:lnTo>
                <a:lnTo>
                  <a:pt x="1959967" y="391993"/>
                </a:lnTo>
                <a:lnTo>
                  <a:pt x="1567974" y="783986"/>
                </a:lnTo>
                <a:lnTo>
                  <a:pt x="0" y="783986"/>
                </a:lnTo>
                <a:lnTo>
                  <a:pt x="391993" y="39199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523" tIns="24765" rIns="391993" bIns="24765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/>
          </a:p>
        </p:txBody>
      </p:sp>
      <p:sp>
        <p:nvSpPr>
          <p:cNvPr id="49" name="Google Shape;261;p17">
            <a:extLst>
              <a:ext uri="{FF2B5EF4-FFF2-40B4-BE49-F238E27FC236}">
                <a16:creationId xmlns:a16="http://schemas.microsoft.com/office/drawing/2014/main" id="{E7AF5245-024D-9F4C-B316-A9B08A0E8397}"/>
              </a:ext>
            </a:extLst>
          </p:cNvPr>
          <p:cNvSpPr/>
          <p:nvPr/>
        </p:nvSpPr>
        <p:spPr>
          <a:xfrm rot="1280149">
            <a:off x="11760393" y="1563651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BF8887-91A2-7D47-BBB0-0FAE352DBE3C}"/>
              </a:ext>
            </a:extLst>
          </p:cNvPr>
          <p:cNvSpPr/>
          <p:nvPr/>
        </p:nvSpPr>
        <p:spPr>
          <a:xfrm>
            <a:off x="7936744" y="1668094"/>
            <a:ext cx="2214068" cy="511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vi-VN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 lẽ Sa Pa</a:t>
            </a:r>
            <a:endParaRPr lang="en-US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6A78BD1-215A-094D-B461-9C002DDFC4AF}"/>
              </a:ext>
            </a:extLst>
          </p:cNvPr>
          <p:cNvSpPr/>
          <p:nvPr/>
        </p:nvSpPr>
        <p:spPr>
          <a:xfrm>
            <a:off x="7961207" y="2881861"/>
            <a:ext cx="2393604" cy="511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vi-VN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 lược ngà</a:t>
            </a:r>
            <a:endParaRPr lang="en-US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FE02F5-2909-C24B-8CF3-68A42D3E5445}"/>
              </a:ext>
            </a:extLst>
          </p:cNvPr>
          <p:cNvSpPr/>
          <p:nvPr/>
        </p:nvSpPr>
        <p:spPr>
          <a:xfrm>
            <a:off x="8701775" y="4009908"/>
            <a:ext cx="954107" cy="511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vi-VN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endParaRPr lang="en-US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Flowchart: Preparation 6">
            <a:extLst>
              <a:ext uri="{FF2B5EF4-FFF2-40B4-BE49-F238E27FC236}">
                <a16:creationId xmlns:a16="http://schemas.microsoft.com/office/drawing/2014/main" id="{CC754FAE-D993-E344-8FF7-742327ABB9DF}"/>
              </a:ext>
            </a:extLst>
          </p:cNvPr>
          <p:cNvSpPr/>
          <p:nvPr/>
        </p:nvSpPr>
        <p:spPr>
          <a:xfrm>
            <a:off x="5706349" y="2797763"/>
            <a:ext cx="777922" cy="682388"/>
          </a:xfrm>
          <a:prstGeom prst="flowChartPreparation">
            <a:avLst/>
          </a:prstGeom>
          <a:solidFill>
            <a:srgbClr val="00206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4" name="Flowchart: Preparation 7">
            <a:extLst>
              <a:ext uri="{FF2B5EF4-FFF2-40B4-BE49-F238E27FC236}">
                <a16:creationId xmlns:a16="http://schemas.microsoft.com/office/drawing/2014/main" id="{44C924A3-4B71-EC45-B1D0-13CDA7E3180E}"/>
              </a:ext>
            </a:extLst>
          </p:cNvPr>
          <p:cNvSpPr/>
          <p:nvPr/>
        </p:nvSpPr>
        <p:spPr>
          <a:xfrm>
            <a:off x="5714840" y="3912802"/>
            <a:ext cx="777922" cy="682388"/>
          </a:xfrm>
          <a:prstGeom prst="flowChartPreparation">
            <a:avLst/>
          </a:prstGeom>
          <a:solidFill>
            <a:srgbClr val="00206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5" name="Flowchart: Preparation 12">
            <a:extLst>
              <a:ext uri="{FF2B5EF4-FFF2-40B4-BE49-F238E27FC236}">
                <a16:creationId xmlns:a16="http://schemas.microsoft.com/office/drawing/2014/main" id="{D4DF0713-301D-9843-A746-1A60F648F905}"/>
              </a:ext>
            </a:extLst>
          </p:cNvPr>
          <p:cNvSpPr/>
          <p:nvPr/>
        </p:nvSpPr>
        <p:spPr>
          <a:xfrm>
            <a:off x="5706349" y="1562422"/>
            <a:ext cx="777922" cy="682388"/>
          </a:xfrm>
          <a:prstGeom prst="flowChartPreparation">
            <a:avLst/>
          </a:prstGeom>
          <a:solidFill>
            <a:srgbClr val="00206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6" name="Flowchart: Preparation 7">
            <a:extLst>
              <a:ext uri="{FF2B5EF4-FFF2-40B4-BE49-F238E27FC236}">
                <a16:creationId xmlns:a16="http://schemas.microsoft.com/office/drawing/2014/main" id="{DFFFC44C-C33E-9A4A-B916-566EC0EFCEA5}"/>
              </a:ext>
            </a:extLst>
          </p:cNvPr>
          <p:cNvSpPr/>
          <p:nvPr/>
        </p:nvSpPr>
        <p:spPr>
          <a:xfrm>
            <a:off x="5724392" y="2796249"/>
            <a:ext cx="777922" cy="682388"/>
          </a:xfrm>
          <a:prstGeom prst="flowChartPreparation">
            <a:avLst/>
          </a:prstGeom>
          <a:solidFill>
            <a:srgbClr val="C000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A9EA1E0B-552C-024E-8998-82D4D1B8FBF3}"/>
              </a:ext>
            </a:extLst>
          </p:cNvPr>
          <p:cNvSpPr/>
          <p:nvPr/>
        </p:nvSpPr>
        <p:spPr>
          <a:xfrm>
            <a:off x="5452460" y="4960686"/>
            <a:ext cx="1556741" cy="944562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671" tIns="36195" rIns="472281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E5FDCE35-2D56-3F4C-98E9-10459D0599F0}"/>
              </a:ext>
            </a:extLst>
          </p:cNvPr>
          <p:cNvSpPr/>
          <p:nvPr/>
        </p:nvSpPr>
        <p:spPr>
          <a:xfrm>
            <a:off x="6956494" y="4970823"/>
            <a:ext cx="4830055" cy="944561"/>
          </a:xfrm>
          <a:custGeom>
            <a:avLst/>
            <a:gdLst>
              <a:gd name="connsiteX0" fmla="*/ 0 w 1959967"/>
              <a:gd name="connsiteY0" fmla="*/ 0 h 783986"/>
              <a:gd name="connsiteX1" fmla="*/ 1567974 w 1959967"/>
              <a:gd name="connsiteY1" fmla="*/ 0 h 783986"/>
              <a:gd name="connsiteX2" fmla="*/ 1959967 w 1959967"/>
              <a:gd name="connsiteY2" fmla="*/ 391993 h 783986"/>
              <a:gd name="connsiteX3" fmla="*/ 1567974 w 1959967"/>
              <a:gd name="connsiteY3" fmla="*/ 783986 h 783986"/>
              <a:gd name="connsiteX4" fmla="*/ 0 w 1959967"/>
              <a:gd name="connsiteY4" fmla="*/ 783986 h 783986"/>
              <a:gd name="connsiteX5" fmla="*/ 391993 w 1959967"/>
              <a:gd name="connsiteY5" fmla="*/ 391993 h 783986"/>
              <a:gd name="connsiteX6" fmla="*/ 0 w 1959967"/>
              <a:gd name="connsiteY6" fmla="*/ 0 h 7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967" h="783986">
                <a:moveTo>
                  <a:pt x="0" y="0"/>
                </a:moveTo>
                <a:lnTo>
                  <a:pt x="1567974" y="0"/>
                </a:lnTo>
                <a:lnTo>
                  <a:pt x="1959967" y="391993"/>
                </a:lnTo>
                <a:lnTo>
                  <a:pt x="1567974" y="783986"/>
                </a:lnTo>
                <a:lnTo>
                  <a:pt x="0" y="783986"/>
                </a:lnTo>
                <a:lnTo>
                  <a:pt x="391993" y="39199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523" tIns="24765" rIns="391993" bIns="24765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9E1665A-FBD4-6643-8896-B272166E61A6}"/>
              </a:ext>
            </a:extLst>
          </p:cNvPr>
          <p:cNvSpPr/>
          <p:nvPr/>
        </p:nvSpPr>
        <p:spPr>
          <a:xfrm>
            <a:off x="7061908" y="5210443"/>
            <a:ext cx="4751622" cy="465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 người con gái Nam Xương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Flowchart: Preparation 7">
            <a:extLst>
              <a:ext uri="{FF2B5EF4-FFF2-40B4-BE49-F238E27FC236}">
                <a16:creationId xmlns:a16="http://schemas.microsoft.com/office/drawing/2014/main" id="{F62585F3-5A2D-9E4E-BB42-0A5DEC14B485}"/>
              </a:ext>
            </a:extLst>
          </p:cNvPr>
          <p:cNvSpPr/>
          <p:nvPr/>
        </p:nvSpPr>
        <p:spPr>
          <a:xfrm>
            <a:off x="5736358" y="5105714"/>
            <a:ext cx="777922" cy="682388"/>
          </a:xfrm>
          <a:prstGeom prst="flowChartPreparation">
            <a:avLst/>
          </a:prstGeom>
          <a:solidFill>
            <a:srgbClr val="00206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52937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5E6BFF-EBFB-E14A-BF76-0DCEABE5BE58}"/>
              </a:ext>
            </a:extLst>
          </p:cNvPr>
          <p:cNvGrpSpPr/>
          <p:nvPr/>
        </p:nvGrpSpPr>
        <p:grpSpPr>
          <a:xfrm>
            <a:off x="178734" y="1541127"/>
            <a:ext cx="4767670" cy="4150758"/>
            <a:chOff x="1219200" y="1433286"/>
            <a:chExt cx="6853057" cy="471091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02E5980F-E737-F54F-BC0C-75EE74E08F44}"/>
                </a:ext>
              </a:extLst>
            </p:cNvPr>
            <p:cNvSpPr/>
            <p:nvPr/>
          </p:nvSpPr>
          <p:spPr>
            <a:xfrm>
              <a:off x="1219200" y="2081907"/>
              <a:ext cx="6853057" cy="4062291"/>
            </a:xfrm>
            <a:prstGeom prst="roundRect">
              <a:avLst>
                <a:gd name="adj" fmla="val 6629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96CA149-767C-E941-8AC0-9D7C54F9231D}"/>
                </a:ext>
              </a:extLst>
            </p:cNvPr>
            <p:cNvSpPr/>
            <p:nvPr/>
          </p:nvSpPr>
          <p:spPr>
            <a:xfrm>
              <a:off x="1395034" y="2245168"/>
              <a:ext cx="6501390" cy="3725738"/>
            </a:xfrm>
            <a:prstGeom prst="roundRect">
              <a:avLst>
                <a:gd name="adj" fmla="val 5426"/>
              </a:avLst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endParaRPr>
            </a:p>
          </p:txBody>
        </p:sp>
        <p:grpSp>
          <p:nvGrpSpPr>
            <p:cNvPr id="5" name="Group 7177">
              <a:extLst>
                <a:ext uri="{FF2B5EF4-FFF2-40B4-BE49-F238E27FC236}">
                  <a16:creationId xmlns:a16="http://schemas.microsoft.com/office/drawing/2014/main" id="{01D17C37-067E-F042-AAB2-734DBA978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2533" y="1433286"/>
              <a:ext cx="3717799" cy="1092198"/>
              <a:chOff x="3371850" y="1509487"/>
              <a:chExt cx="2480086" cy="73034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361D128-B4B6-524E-BA60-D5FFCCF79F21}"/>
                  </a:ext>
                </a:extLst>
              </p:cNvPr>
              <p:cNvSpPr/>
              <p:nvPr/>
            </p:nvSpPr>
            <p:spPr>
              <a:xfrm>
                <a:off x="5749028" y="2136676"/>
                <a:ext cx="102908" cy="10315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C69B439-4C44-5A4D-A858-09596D0E98CD}"/>
                  </a:ext>
                </a:extLst>
              </p:cNvPr>
              <p:cNvSpPr/>
              <p:nvPr/>
            </p:nvSpPr>
            <p:spPr>
              <a:xfrm>
                <a:off x="3371850" y="2136676"/>
                <a:ext cx="102908" cy="10315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4E11A52-C65B-8E4A-B94E-E13BC67AB2F2}"/>
                  </a:ext>
                </a:extLst>
              </p:cNvPr>
              <p:cNvSpPr/>
              <p:nvPr/>
            </p:nvSpPr>
            <p:spPr>
              <a:xfrm>
                <a:off x="4466998" y="1509487"/>
                <a:ext cx="276225" cy="27622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95000"/>
                      <a:shade val="30000"/>
                      <a:satMod val="115000"/>
                    </a:srgbClr>
                  </a:gs>
                  <a:gs pos="50000">
                    <a:srgbClr val="FFFFFF">
                      <a:lumMod val="95000"/>
                      <a:shade val="67500"/>
                      <a:satMod val="115000"/>
                    </a:srgbClr>
                  </a:gs>
                  <a:gs pos="100000">
                    <a:srgbClr val="FFFFFF">
                      <a:lumMod val="9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glow rad="25400">
                  <a:srgbClr val="DADADA">
                    <a:lumMod val="50000"/>
                    <a:alpha val="64000"/>
                  </a:srgbClr>
                </a:glo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59F67C6-4004-454D-B8DE-39A29E63B2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05102" y="1611489"/>
                <a:ext cx="1195222" cy="561701"/>
              </a:xfrm>
              <a:prstGeom prst="line">
                <a:avLst/>
              </a:prstGeom>
              <a:noFill/>
              <a:ln w="28575" algn="ctr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CFC3F66-9DB4-2549-8A61-2F7440E83B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413955" y="1611489"/>
                <a:ext cx="1196580" cy="561701"/>
              </a:xfrm>
              <a:prstGeom prst="line">
                <a:avLst/>
              </a:prstGeom>
              <a:noFill/>
              <a:ln w="28575" algn="ctr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D01F5B2-EE55-8F42-A495-A3CE30BB1A1A}"/>
                  </a:ext>
                </a:extLst>
              </p:cNvPr>
              <p:cNvSpPr/>
              <p:nvPr/>
            </p:nvSpPr>
            <p:spPr>
              <a:xfrm>
                <a:off x="4551283" y="1585985"/>
                <a:ext cx="107651" cy="107651"/>
              </a:xfrm>
              <a:prstGeom prst="ellipse">
                <a:avLst/>
              </a:prstGeom>
              <a:solidFill>
                <a:srgbClr val="FFFFFF">
                  <a:lumMod val="85000"/>
                  <a:alpha val="85000"/>
                </a:srgbClr>
              </a:solidFill>
              <a:ln w="9525" cap="flat" cmpd="sng" algn="ctr">
                <a:solidFill>
                  <a:srgbClr val="DADADA">
                    <a:lumMod val="25000"/>
                    <a:alpha val="64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55FA2B-A09B-6D47-B49A-0619DBF02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3458" y="2642113"/>
              <a:ext cx="6485683" cy="3064342"/>
              <a:chOff x="905025" y="918385"/>
              <a:chExt cx="7451425" cy="3519641"/>
            </a:xfrm>
          </p:grpSpPr>
          <p:pic>
            <p:nvPicPr>
              <p:cNvPr id="7" name="Picture 345" descr="shadow_1_m">
                <a:extLst>
                  <a:ext uri="{FF2B5EF4-FFF2-40B4-BE49-F238E27FC236}">
                    <a16:creationId xmlns:a16="http://schemas.microsoft.com/office/drawing/2014/main" id="{BC3CC71A-D5BB-E944-AFF9-0F33A2D711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>
                <a:off x="905025" y="4332913"/>
                <a:ext cx="7451425" cy="10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DA0C31EB-FE26-4F4E-A03E-E2F7F690CFFE}"/>
                  </a:ext>
                </a:extLst>
              </p:cNvPr>
              <p:cNvSpPr/>
              <p:nvPr/>
            </p:nvSpPr>
            <p:spPr>
              <a:xfrm>
                <a:off x="1162190" y="918385"/>
                <a:ext cx="6897408" cy="3411724"/>
              </a:xfrm>
              <a:prstGeom prst="roundRect">
                <a:avLst>
                  <a:gd name="adj" fmla="val 675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7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</p:grpSp>
      </p:grpSp>
      <p:sp>
        <p:nvSpPr>
          <p:cNvPr id="21" name="Google Shape;258;p17">
            <a:extLst>
              <a:ext uri="{FF2B5EF4-FFF2-40B4-BE49-F238E27FC236}">
                <a16:creationId xmlns:a16="http://schemas.microsoft.com/office/drawing/2014/main" id="{FC6D9DC8-0794-034D-813B-EA42E786ABA9}"/>
              </a:ext>
            </a:extLst>
          </p:cNvPr>
          <p:cNvSpPr/>
          <p:nvPr/>
        </p:nvSpPr>
        <p:spPr>
          <a:xfrm>
            <a:off x="9137571" y="143990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58;p17">
            <a:extLst>
              <a:ext uri="{FF2B5EF4-FFF2-40B4-BE49-F238E27FC236}">
                <a16:creationId xmlns:a16="http://schemas.microsoft.com/office/drawing/2014/main" id="{C1C0C885-3D39-2A46-888E-E37F723B323D}"/>
              </a:ext>
            </a:extLst>
          </p:cNvPr>
          <p:cNvSpPr/>
          <p:nvPr/>
        </p:nvSpPr>
        <p:spPr>
          <a:xfrm>
            <a:off x="8379277" y="203194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61;p17">
            <a:extLst>
              <a:ext uri="{FF2B5EF4-FFF2-40B4-BE49-F238E27FC236}">
                <a16:creationId xmlns:a16="http://schemas.microsoft.com/office/drawing/2014/main" id="{BC78429C-9DF1-1E45-A043-79B7B01400F8}"/>
              </a:ext>
            </a:extLst>
          </p:cNvPr>
          <p:cNvSpPr/>
          <p:nvPr/>
        </p:nvSpPr>
        <p:spPr>
          <a:xfrm rot="1280149">
            <a:off x="9158631" y="761168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58;p17">
            <a:extLst>
              <a:ext uri="{FF2B5EF4-FFF2-40B4-BE49-F238E27FC236}">
                <a16:creationId xmlns:a16="http://schemas.microsoft.com/office/drawing/2014/main" id="{8FF617D2-049A-CB40-AAA0-277895F95FAC}"/>
              </a:ext>
            </a:extLst>
          </p:cNvPr>
          <p:cNvSpPr/>
          <p:nvPr/>
        </p:nvSpPr>
        <p:spPr>
          <a:xfrm>
            <a:off x="11739333" y="946473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8;p17">
            <a:extLst>
              <a:ext uri="{FF2B5EF4-FFF2-40B4-BE49-F238E27FC236}">
                <a16:creationId xmlns:a16="http://schemas.microsoft.com/office/drawing/2014/main" id="{93A73797-DB9D-1F4D-B7D1-890FCF5713F2}"/>
              </a:ext>
            </a:extLst>
          </p:cNvPr>
          <p:cNvSpPr/>
          <p:nvPr/>
        </p:nvSpPr>
        <p:spPr>
          <a:xfrm>
            <a:off x="10981039" y="1005677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1;p17">
            <a:extLst>
              <a:ext uri="{FF2B5EF4-FFF2-40B4-BE49-F238E27FC236}">
                <a16:creationId xmlns:a16="http://schemas.microsoft.com/office/drawing/2014/main" id="{D75A978B-628A-A94A-8A90-CACA9D96C40B}"/>
              </a:ext>
            </a:extLst>
          </p:cNvPr>
          <p:cNvSpPr/>
          <p:nvPr/>
        </p:nvSpPr>
        <p:spPr>
          <a:xfrm rot="1280149">
            <a:off x="11760393" y="1563651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E29296-DA2C-F74D-8102-7A5D1A78547D}"/>
              </a:ext>
            </a:extLst>
          </p:cNvPr>
          <p:cNvSpPr/>
          <p:nvPr/>
        </p:nvSpPr>
        <p:spPr>
          <a:xfrm>
            <a:off x="572494" y="2753220"/>
            <a:ext cx="41412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 </a:t>
            </a:r>
            <a:r>
              <a:rPr lang="vi-VN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 </a:t>
            </a:r>
            <a:r>
              <a:rPr lang="vi-VN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 “</a:t>
            </a:r>
            <a:r>
              <a:rPr lang="vi-VN" sz="3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 ngôi sao xa xôi”; “Chiếc lược ngà”, “Làng</a:t>
            </a:r>
            <a:r>
              <a:rPr lang="vi-VN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và “</a:t>
            </a:r>
            <a:r>
              <a:rPr lang="vi-VN" sz="3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Lặng lẽ Sa Pa</a:t>
            </a:r>
            <a:r>
              <a:rPr lang="vi-VN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thuộc thể loại nào?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" name="Picture 34">
            <a:hlinkClick r:id="rId3" action="ppaction://hlinksldjump"/>
            <a:extLst>
              <a:ext uri="{FF2B5EF4-FFF2-40B4-BE49-F238E27FC236}">
                <a16:creationId xmlns:a16="http://schemas.microsoft.com/office/drawing/2014/main" id="{C906144F-B1F7-0A43-9E16-4F31961CE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115" y="-271386"/>
            <a:ext cx="2282851" cy="1521901"/>
          </a:xfrm>
          <a:prstGeom prst="rect">
            <a:avLst/>
          </a:prstGeom>
        </p:spPr>
      </p:pic>
      <p:sp>
        <p:nvSpPr>
          <p:cNvPr id="37" name="Pentagon 36">
            <a:extLst>
              <a:ext uri="{FF2B5EF4-FFF2-40B4-BE49-F238E27FC236}">
                <a16:creationId xmlns:a16="http://schemas.microsoft.com/office/drawing/2014/main" id="{6BC0D26B-9B0F-514A-AEDD-708D70B44ADD}"/>
              </a:ext>
            </a:extLst>
          </p:cNvPr>
          <p:cNvSpPr/>
          <p:nvPr/>
        </p:nvSpPr>
        <p:spPr bwMode="auto">
          <a:xfrm>
            <a:off x="2419040" y="6033571"/>
            <a:ext cx="9477148" cy="85785"/>
          </a:xfrm>
          <a:prstGeom prst="homePlate">
            <a:avLst/>
          </a:prstGeom>
          <a:solidFill>
            <a:srgbClr val="E7E6E6"/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87C4C501-D04A-444E-84F3-EBF6B5146481}"/>
              </a:ext>
            </a:extLst>
          </p:cNvPr>
          <p:cNvSpPr/>
          <p:nvPr/>
        </p:nvSpPr>
        <p:spPr bwMode="auto">
          <a:xfrm>
            <a:off x="178734" y="1093785"/>
            <a:ext cx="9477148" cy="85785"/>
          </a:xfrm>
          <a:prstGeom prst="homePlate">
            <a:avLst/>
          </a:prstGeom>
          <a:solidFill>
            <a:srgbClr val="E7E6E6"/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485A96-9F49-5B46-83E6-FF7C69754536}"/>
              </a:ext>
            </a:extLst>
          </p:cNvPr>
          <p:cNvSpPr/>
          <p:nvPr/>
        </p:nvSpPr>
        <p:spPr>
          <a:xfrm>
            <a:off x="511651" y="186011"/>
            <a:ext cx="3310369" cy="8616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Câu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 4</a:t>
            </a:r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7CA4AFFA-A0D7-874F-8EAF-194211EB072A}"/>
              </a:ext>
            </a:extLst>
          </p:cNvPr>
          <p:cNvSpPr/>
          <p:nvPr/>
        </p:nvSpPr>
        <p:spPr>
          <a:xfrm rot="5400000">
            <a:off x="3781419" y="216614"/>
            <a:ext cx="846517" cy="78390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Google Shape;261;p17">
            <a:extLst>
              <a:ext uri="{FF2B5EF4-FFF2-40B4-BE49-F238E27FC236}">
                <a16:creationId xmlns:a16="http://schemas.microsoft.com/office/drawing/2014/main" id="{39B27A0A-553F-D142-9C9E-D79C1923D61B}"/>
              </a:ext>
            </a:extLst>
          </p:cNvPr>
          <p:cNvSpPr/>
          <p:nvPr/>
        </p:nvSpPr>
        <p:spPr>
          <a:xfrm rot="1280149">
            <a:off x="11760393" y="1563651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261;p17">
            <a:extLst>
              <a:ext uri="{FF2B5EF4-FFF2-40B4-BE49-F238E27FC236}">
                <a16:creationId xmlns:a16="http://schemas.microsoft.com/office/drawing/2014/main" id="{C852136D-07AA-B648-81F6-6197C4997CC8}"/>
              </a:ext>
            </a:extLst>
          </p:cNvPr>
          <p:cNvSpPr/>
          <p:nvPr/>
        </p:nvSpPr>
        <p:spPr>
          <a:xfrm rot="1280149">
            <a:off x="11760393" y="1563651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85456107-90E3-FF42-8D18-54E2AE55EAF7}"/>
              </a:ext>
            </a:extLst>
          </p:cNvPr>
          <p:cNvSpPr/>
          <p:nvPr/>
        </p:nvSpPr>
        <p:spPr>
          <a:xfrm>
            <a:off x="5294020" y="1395031"/>
            <a:ext cx="1526502" cy="978102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1971" tIns="29845" rIns="472281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97C9B9A-CE60-0148-BC12-FE23DB6AAAB5}"/>
              </a:ext>
            </a:extLst>
          </p:cNvPr>
          <p:cNvSpPr/>
          <p:nvPr/>
        </p:nvSpPr>
        <p:spPr>
          <a:xfrm>
            <a:off x="6939517" y="1406009"/>
            <a:ext cx="4799816" cy="967124"/>
          </a:xfrm>
          <a:custGeom>
            <a:avLst/>
            <a:gdLst>
              <a:gd name="connsiteX0" fmla="*/ 0 w 1959967"/>
              <a:gd name="connsiteY0" fmla="*/ 0 h 783986"/>
              <a:gd name="connsiteX1" fmla="*/ 1567974 w 1959967"/>
              <a:gd name="connsiteY1" fmla="*/ 0 h 783986"/>
              <a:gd name="connsiteX2" fmla="*/ 1959967 w 1959967"/>
              <a:gd name="connsiteY2" fmla="*/ 391993 h 783986"/>
              <a:gd name="connsiteX3" fmla="*/ 1567974 w 1959967"/>
              <a:gd name="connsiteY3" fmla="*/ 783986 h 783986"/>
              <a:gd name="connsiteX4" fmla="*/ 0 w 1959967"/>
              <a:gd name="connsiteY4" fmla="*/ 783986 h 783986"/>
              <a:gd name="connsiteX5" fmla="*/ 391993 w 1959967"/>
              <a:gd name="connsiteY5" fmla="*/ 391993 h 783986"/>
              <a:gd name="connsiteX6" fmla="*/ 0 w 1959967"/>
              <a:gd name="connsiteY6" fmla="*/ 0 h 7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967" h="783986">
                <a:moveTo>
                  <a:pt x="0" y="0"/>
                </a:moveTo>
                <a:lnTo>
                  <a:pt x="1567974" y="0"/>
                </a:lnTo>
                <a:lnTo>
                  <a:pt x="1959967" y="391993"/>
                </a:lnTo>
                <a:lnTo>
                  <a:pt x="1567974" y="783986"/>
                </a:lnTo>
                <a:lnTo>
                  <a:pt x="0" y="783986"/>
                </a:lnTo>
                <a:lnTo>
                  <a:pt x="391993" y="39199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523" tIns="24765" rIns="391993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 kern="120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63EC4D99-C050-1B49-8DBD-69BB17C8A7CB}"/>
              </a:ext>
            </a:extLst>
          </p:cNvPr>
          <p:cNvSpPr/>
          <p:nvPr/>
        </p:nvSpPr>
        <p:spPr>
          <a:xfrm>
            <a:off x="6926485" y="2656590"/>
            <a:ext cx="4890534" cy="904338"/>
          </a:xfrm>
          <a:custGeom>
            <a:avLst/>
            <a:gdLst>
              <a:gd name="connsiteX0" fmla="*/ 0 w 1959967"/>
              <a:gd name="connsiteY0" fmla="*/ 0 h 783986"/>
              <a:gd name="connsiteX1" fmla="*/ 1567974 w 1959967"/>
              <a:gd name="connsiteY1" fmla="*/ 0 h 783986"/>
              <a:gd name="connsiteX2" fmla="*/ 1959967 w 1959967"/>
              <a:gd name="connsiteY2" fmla="*/ 391993 h 783986"/>
              <a:gd name="connsiteX3" fmla="*/ 1567974 w 1959967"/>
              <a:gd name="connsiteY3" fmla="*/ 783986 h 783986"/>
              <a:gd name="connsiteX4" fmla="*/ 0 w 1959967"/>
              <a:gd name="connsiteY4" fmla="*/ 783986 h 783986"/>
              <a:gd name="connsiteX5" fmla="*/ 391993 w 1959967"/>
              <a:gd name="connsiteY5" fmla="*/ 391993 h 783986"/>
              <a:gd name="connsiteX6" fmla="*/ 0 w 1959967"/>
              <a:gd name="connsiteY6" fmla="*/ 0 h 7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967" h="783986">
                <a:moveTo>
                  <a:pt x="0" y="0"/>
                </a:moveTo>
                <a:lnTo>
                  <a:pt x="1567974" y="0"/>
                </a:lnTo>
                <a:lnTo>
                  <a:pt x="1959967" y="391993"/>
                </a:lnTo>
                <a:lnTo>
                  <a:pt x="1567974" y="783986"/>
                </a:lnTo>
                <a:lnTo>
                  <a:pt x="0" y="783986"/>
                </a:lnTo>
                <a:lnTo>
                  <a:pt x="391993" y="39199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523" tIns="24765" rIns="391993" bIns="24765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7282B95-BC85-8C43-B9D6-E396CE55B918}"/>
              </a:ext>
            </a:extLst>
          </p:cNvPr>
          <p:cNvSpPr/>
          <p:nvPr/>
        </p:nvSpPr>
        <p:spPr>
          <a:xfrm>
            <a:off x="5309138" y="2656590"/>
            <a:ext cx="1511384" cy="909327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1971" tIns="29845" rIns="472281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1F94EA0A-97FC-284A-9276-E62596929E69}"/>
              </a:ext>
            </a:extLst>
          </p:cNvPr>
          <p:cNvSpPr/>
          <p:nvPr/>
        </p:nvSpPr>
        <p:spPr>
          <a:xfrm>
            <a:off x="5317629" y="3777912"/>
            <a:ext cx="1556741" cy="944562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671" tIns="36195" rIns="472281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429C7FBD-AA87-DE4F-BE34-48349104CFC8}"/>
              </a:ext>
            </a:extLst>
          </p:cNvPr>
          <p:cNvSpPr/>
          <p:nvPr/>
        </p:nvSpPr>
        <p:spPr>
          <a:xfrm>
            <a:off x="6934976" y="3777911"/>
            <a:ext cx="4830055" cy="944561"/>
          </a:xfrm>
          <a:custGeom>
            <a:avLst/>
            <a:gdLst>
              <a:gd name="connsiteX0" fmla="*/ 0 w 1959967"/>
              <a:gd name="connsiteY0" fmla="*/ 0 h 783986"/>
              <a:gd name="connsiteX1" fmla="*/ 1567974 w 1959967"/>
              <a:gd name="connsiteY1" fmla="*/ 0 h 783986"/>
              <a:gd name="connsiteX2" fmla="*/ 1959967 w 1959967"/>
              <a:gd name="connsiteY2" fmla="*/ 391993 h 783986"/>
              <a:gd name="connsiteX3" fmla="*/ 1567974 w 1959967"/>
              <a:gd name="connsiteY3" fmla="*/ 783986 h 783986"/>
              <a:gd name="connsiteX4" fmla="*/ 0 w 1959967"/>
              <a:gd name="connsiteY4" fmla="*/ 783986 h 783986"/>
              <a:gd name="connsiteX5" fmla="*/ 391993 w 1959967"/>
              <a:gd name="connsiteY5" fmla="*/ 391993 h 783986"/>
              <a:gd name="connsiteX6" fmla="*/ 0 w 1959967"/>
              <a:gd name="connsiteY6" fmla="*/ 0 h 7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967" h="783986">
                <a:moveTo>
                  <a:pt x="0" y="0"/>
                </a:moveTo>
                <a:lnTo>
                  <a:pt x="1567974" y="0"/>
                </a:lnTo>
                <a:lnTo>
                  <a:pt x="1959967" y="391993"/>
                </a:lnTo>
                <a:lnTo>
                  <a:pt x="1567974" y="783986"/>
                </a:lnTo>
                <a:lnTo>
                  <a:pt x="0" y="783986"/>
                </a:lnTo>
                <a:lnTo>
                  <a:pt x="391993" y="39199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523" tIns="24765" rIns="391993" bIns="24765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/>
          </a:p>
        </p:txBody>
      </p:sp>
      <p:sp>
        <p:nvSpPr>
          <p:cNvPr id="50" name="Google Shape;261;p17">
            <a:extLst>
              <a:ext uri="{FF2B5EF4-FFF2-40B4-BE49-F238E27FC236}">
                <a16:creationId xmlns:a16="http://schemas.microsoft.com/office/drawing/2014/main" id="{CD79BDE9-5C00-0E49-99B9-ABDE2DD0FD82}"/>
              </a:ext>
            </a:extLst>
          </p:cNvPr>
          <p:cNvSpPr/>
          <p:nvPr/>
        </p:nvSpPr>
        <p:spPr>
          <a:xfrm rot="1280149">
            <a:off x="11760393" y="1563651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96C56E-0C7E-1E41-9795-C059DA693061}"/>
              </a:ext>
            </a:extLst>
          </p:cNvPr>
          <p:cNvSpPr/>
          <p:nvPr/>
        </p:nvSpPr>
        <p:spPr>
          <a:xfrm>
            <a:off x="8197184" y="1681549"/>
            <a:ext cx="1880771" cy="511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vi-VN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 thuyết</a:t>
            </a:r>
            <a:endParaRPr lang="en-US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5007975-60E9-9D45-A891-9037556AAEBA}"/>
              </a:ext>
            </a:extLst>
          </p:cNvPr>
          <p:cNvSpPr/>
          <p:nvPr/>
        </p:nvSpPr>
        <p:spPr>
          <a:xfrm>
            <a:off x="7961207" y="2881861"/>
            <a:ext cx="2698111" cy="511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vi-VN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 truyền kì</a:t>
            </a:r>
            <a:endParaRPr lang="en-US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A929D53-584F-0346-97E9-A67EE94C31AE}"/>
              </a:ext>
            </a:extLst>
          </p:cNvPr>
          <p:cNvSpPr/>
          <p:nvPr/>
        </p:nvSpPr>
        <p:spPr>
          <a:xfrm>
            <a:off x="8332300" y="4020812"/>
            <a:ext cx="1803635" cy="511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vi-VN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 dài</a:t>
            </a:r>
            <a:endParaRPr lang="en-US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Flowchart: Preparation 6">
            <a:extLst>
              <a:ext uri="{FF2B5EF4-FFF2-40B4-BE49-F238E27FC236}">
                <a16:creationId xmlns:a16="http://schemas.microsoft.com/office/drawing/2014/main" id="{CE2D0C8B-5D04-C448-BC9D-D8C6500D2FD5}"/>
              </a:ext>
            </a:extLst>
          </p:cNvPr>
          <p:cNvSpPr/>
          <p:nvPr/>
        </p:nvSpPr>
        <p:spPr>
          <a:xfrm>
            <a:off x="5706349" y="2797763"/>
            <a:ext cx="777922" cy="682388"/>
          </a:xfrm>
          <a:prstGeom prst="flowChartPreparation">
            <a:avLst/>
          </a:prstGeom>
          <a:solidFill>
            <a:srgbClr val="00206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5" name="Flowchart: Preparation 7">
            <a:extLst>
              <a:ext uri="{FF2B5EF4-FFF2-40B4-BE49-F238E27FC236}">
                <a16:creationId xmlns:a16="http://schemas.microsoft.com/office/drawing/2014/main" id="{A0B4EA66-AFE5-F14A-8935-82C77FC1719C}"/>
              </a:ext>
            </a:extLst>
          </p:cNvPr>
          <p:cNvSpPr/>
          <p:nvPr/>
        </p:nvSpPr>
        <p:spPr>
          <a:xfrm>
            <a:off x="5714840" y="3912802"/>
            <a:ext cx="777922" cy="682388"/>
          </a:xfrm>
          <a:prstGeom prst="flowChartPreparation">
            <a:avLst/>
          </a:prstGeom>
          <a:solidFill>
            <a:srgbClr val="00206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6" name="Flowchart: Preparation 12">
            <a:extLst>
              <a:ext uri="{FF2B5EF4-FFF2-40B4-BE49-F238E27FC236}">
                <a16:creationId xmlns:a16="http://schemas.microsoft.com/office/drawing/2014/main" id="{4095C181-ABD7-A04D-960A-E2556F31FEB7}"/>
              </a:ext>
            </a:extLst>
          </p:cNvPr>
          <p:cNvSpPr/>
          <p:nvPr/>
        </p:nvSpPr>
        <p:spPr>
          <a:xfrm>
            <a:off x="5706349" y="1562422"/>
            <a:ext cx="777922" cy="682388"/>
          </a:xfrm>
          <a:prstGeom prst="flowChartPreparation">
            <a:avLst/>
          </a:prstGeom>
          <a:solidFill>
            <a:srgbClr val="00206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72DB368D-6B04-4940-BAA2-EC7EF2F65985}"/>
              </a:ext>
            </a:extLst>
          </p:cNvPr>
          <p:cNvSpPr/>
          <p:nvPr/>
        </p:nvSpPr>
        <p:spPr>
          <a:xfrm>
            <a:off x="5339147" y="4970824"/>
            <a:ext cx="1556741" cy="944562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671" tIns="36195" rIns="472281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E17E0161-D08F-3240-8A1F-6B57D3F51A92}"/>
              </a:ext>
            </a:extLst>
          </p:cNvPr>
          <p:cNvSpPr/>
          <p:nvPr/>
        </p:nvSpPr>
        <p:spPr>
          <a:xfrm>
            <a:off x="6956494" y="4970823"/>
            <a:ext cx="4830055" cy="944561"/>
          </a:xfrm>
          <a:custGeom>
            <a:avLst/>
            <a:gdLst>
              <a:gd name="connsiteX0" fmla="*/ 0 w 1959967"/>
              <a:gd name="connsiteY0" fmla="*/ 0 h 783986"/>
              <a:gd name="connsiteX1" fmla="*/ 1567974 w 1959967"/>
              <a:gd name="connsiteY1" fmla="*/ 0 h 783986"/>
              <a:gd name="connsiteX2" fmla="*/ 1959967 w 1959967"/>
              <a:gd name="connsiteY2" fmla="*/ 391993 h 783986"/>
              <a:gd name="connsiteX3" fmla="*/ 1567974 w 1959967"/>
              <a:gd name="connsiteY3" fmla="*/ 783986 h 783986"/>
              <a:gd name="connsiteX4" fmla="*/ 0 w 1959967"/>
              <a:gd name="connsiteY4" fmla="*/ 783986 h 783986"/>
              <a:gd name="connsiteX5" fmla="*/ 391993 w 1959967"/>
              <a:gd name="connsiteY5" fmla="*/ 391993 h 783986"/>
              <a:gd name="connsiteX6" fmla="*/ 0 w 1959967"/>
              <a:gd name="connsiteY6" fmla="*/ 0 h 7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967" h="783986">
                <a:moveTo>
                  <a:pt x="0" y="0"/>
                </a:moveTo>
                <a:lnTo>
                  <a:pt x="1567974" y="0"/>
                </a:lnTo>
                <a:lnTo>
                  <a:pt x="1959967" y="391993"/>
                </a:lnTo>
                <a:lnTo>
                  <a:pt x="1567974" y="783986"/>
                </a:lnTo>
                <a:lnTo>
                  <a:pt x="0" y="783986"/>
                </a:lnTo>
                <a:lnTo>
                  <a:pt x="391993" y="39199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523" tIns="24765" rIns="391993" bIns="24765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2B60318-BBBA-C54B-9D85-583F4AF04996}"/>
              </a:ext>
            </a:extLst>
          </p:cNvPr>
          <p:cNvSpPr/>
          <p:nvPr/>
        </p:nvSpPr>
        <p:spPr>
          <a:xfrm>
            <a:off x="8065514" y="5188297"/>
            <a:ext cx="2144113" cy="527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 ngắn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Flowchart: Preparation 7">
            <a:extLst>
              <a:ext uri="{FF2B5EF4-FFF2-40B4-BE49-F238E27FC236}">
                <a16:creationId xmlns:a16="http://schemas.microsoft.com/office/drawing/2014/main" id="{5633B858-DC11-904B-853A-19CD368E865F}"/>
              </a:ext>
            </a:extLst>
          </p:cNvPr>
          <p:cNvSpPr/>
          <p:nvPr/>
        </p:nvSpPr>
        <p:spPr>
          <a:xfrm>
            <a:off x="5736358" y="5105714"/>
            <a:ext cx="777922" cy="682388"/>
          </a:xfrm>
          <a:prstGeom prst="flowChartPreparation">
            <a:avLst/>
          </a:prstGeom>
          <a:solidFill>
            <a:srgbClr val="00206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2" name="Flowchart: Preparation 7">
            <a:extLst>
              <a:ext uri="{FF2B5EF4-FFF2-40B4-BE49-F238E27FC236}">
                <a16:creationId xmlns:a16="http://schemas.microsoft.com/office/drawing/2014/main" id="{BEEF5305-18BE-6A42-BF98-50115ABBBF78}"/>
              </a:ext>
            </a:extLst>
          </p:cNvPr>
          <p:cNvSpPr/>
          <p:nvPr/>
        </p:nvSpPr>
        <p:spPr>
          <a:xfrm>
            <a:off x="5738985" y="5121775"/>
            <a:ext cx="777922" cy="682388"/>
          </a:xfrm>
          <a:prstGeom prst="flowChartPreparation">
            <a:avLst/>
          </a:prstGeom>
          <a:solidFill>
            <a:srgbClr val="C000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30830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>
            <a:extLst>
              <a:ext uri="{FF2B5EF4-FFF2-40B4-BE49-F238E27FC236}">
                <a16:creationId xmlns:a16="http://schemas.microsoft.com/office/drawing/2014/main" id="{7A71F5B7-DFDE-3643-9DB1-044F9B1A61DA}"/>
              </a:ext>
            </a:extLst>
          </p:cNvPr>
          <p:cNvSpPr/>
          <p:nvPr/>
        </p:nvSpPr>
        <p:spPr bwMode="auto">
          <a:xfrm>
            <a:off x="2419040" y="6572530"/>
            <a:ext cx="9477148" cy="85785"/>
          </a:xfrm>
          <a:prstGeom prst="homePlate">
            <a:avLst/>
          </a:prstGeom>
          <a:solidFill>
            <a:srgbClr val="E7E6E6"/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C308342F-98DF-BD40-8BEC-9A6BC6660BCD}"/>
              </a:ext>
            </a:extLst>
          </p:cNvPr>
          <p:cNvSpPr/>
          <p:nvPr/>
        </p:nvSpPr>
        <p:spPr bwMode="auto">
          <a:xfrm>
            <a:off x="167160" y="285470"/>
            <a:ext cx="9477148" cy="85785"/>
          </a:xfrm>
          <a:prstGeom prst="homePlate">
            <a:avLst/>
          </a:prstGeom>
          <a:solidFill>
            <a:srgbClr val="E7E6E6"/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pic>
        <p:nvPicPr>
          <p:cNvPr id="2050" name="Picture 2" descr="Truyện ngắn: NHỮNG NGÔI SAO XA XÔI (Lê Minh Khuê) (trích) - YouTube">
            <a:extLst>
              <a:ext uri="{FF2B5EF4-FFF2-40B4-BE49-F238E27FC236}">
                <a16:creationId xmlns:a16="http://schemas.microsoft.com/office/drawing/2014/main" id="{D2BF31B3-90BE-234B-B875-7A9305A2C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15546" r="6602"/>
          <a:stretch/>
        </p:blipFill>
        <p:spPr bwMode="auto">
          <a:xfrm>
            <a:off x="439838" y="747326"/>
            <a:ext cx="3831311" cy="21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àng - Kim Lân # mobile">
            <a:extLst>
              <a:ext uri="{FF2B5EF4-FFF2-40B4-BE49-F238E27FC236}">
                <a16:creationId xmlns:a16="http://schemas.microsoft.com/office/drawing/2014/main" id="{D3B074E5-20BB-2249-9BF8-41C2B52D2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 b="12021"/>
          <a:stretch/>
        </p:blipFill>
        <p:spPr bwMode="auto">
          <a:xfrm>
            <a:off x="3105914" y="3225684"/>
            <a:ext cx="3413054" cy="315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ẶNG LẼ SA PA (trích) (Nguyễn Thành Long) (trong Ngữ văn 9, tập 1) - YouTube">
            <a:extLst>
              <a:ext uri="{FF2B5EF4-FFF2-40B4-BE49-F238E27FC236}">
                <a16:creationId xmlns:a16="http://schemas.microsoft.com/office/drawing/2014/main" id="{1F1423D3-99B5-2B44-82D8-B686A552D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7" t="13571" r="19841"/>
          <a:stretch/>
        </p:blipFill>
        <p:spPr bwMode="auto">
          <a:xfrm>
            <a:off x="7686222" y="3161350"/>
            <a:ext cx="3916171" cy="328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udio] Truyện ngắn Chiếc lược ngà – Nguyễn Quang Sáng | Ký ức tuổi thơ">
            <a:extLst>
              <a:ext uri="{FF2B5EF4-FFF2-40B4-BE49-F238E27FC236}">
                <a16:creationId xmlns:a16="http://schemas.microsoft.com/office/drawing/2014/main" id="{2BA1A500-D9E9-2F48-A3ED-C3A6288C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46" y="740875"/>
            <a:ext cx="3975336" cy="229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271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Little boy kid asking question flat style design vector illustration  isolated on white background. Cute boy thinking about something and  question mark Stock Vector Image &amp; Art - Alamy">
            <a:extLst>
              <a:ext uri="{FF2B5EF4-FFF2-40B4-BE49-F238E27FC236}">
                <a16:creationId xmlns:a16="http://schemas.microsoft.com/office/drawing/2014/main" id="{87B6D659-C824-D64B-83FE-46B400B43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b="7712"/>
          <a:stretch/>
        </p:blipFill>
        <p:spPr bwMode="auto">
          <a:xfrm>
            <a:off x="358587" y="1876221"/>
            <a:ext cx="4249271" cy="498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89E13A4-F9C9-0A41-817D-FCAAB73B02ED}"/>
              </a:ext>
            </a:extLst>
          </p:cNvPr>
          <p:cNvSpPr/>
          <p:nvPr/>
        </p:nvSpPr>
        <p:spPr>
          <a:xfrm>
            <a:off x="3801036" y="1876221"/>
            <a:ext cx="6928696" cy="31055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909B7"/>
                </a:solidFill>
                <a:latin typeface="+mj-lt"/>
                <a:cs typeface="Times New Roman" pitchFamily="18" charset="0"/>
              </a:rPr>
              <a:t>Khi </a:t>
            </a:r>
            <a:r>
              <a:rPr lang="en-US" sz="4000" dirty="0" err="1">
                <a:solidFill>
                  <a:srgbClr val="0909B7"/>
                </a:solidFill>
                <a:latin typeface="+mj-lt"/>
                <a:cs typeface="Times New Roman" pitchFamily="18" charset="0"/>
              </a:rPr>
              <a:t>ôn</a:t>
            </a:r>
            <a:r>
              <a:rPr lang="en-US" sz="4000" dirty="0">
                <a:solidFill>
                  <a:srgbClr val="0909B7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909B7"/>
                </a:solidFill>
                <a:latin typeface="+mj-lt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909B7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909B7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909B7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909B7"/>
                </a:solidFill>
                <a:latin typeface="+mj-lt"/>
                <a:cs typeface="Times New Roman" pitchFamily="18" charset="0"/>
              </a:rPr>
              <a:t>văn</a:t>
            </a:r>
            <a:r>
              <a:rPr lang="en-US" sz="4000" dirty="0">
                <a:solidFill>
                  <a:srgbClr val="0909B7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909B7"/>
                </a:solidFill>
                <a:latin typeface="+mj-lt"/>
                <a:cs typeface="Times New Roman" pitchFamily="18" charset="0"/>
              </a:rPr>
              <a:t>bản</a:t>
            </a:r>
            <a:r>
              <a:rPr lang="en-US" sz="4000" dirty="0">
                <a:solidFill>
                  <a:srgbClr val="0909B7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truyện</a:t>
            </a:r>
            <a:r>
              <a:rPr lang="en-US" sz="4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đại</a:t>
            </a:r>
            <a:r>
              <a:rPr lang="en-US" sz="4000" dirty="0">
                <a:solidFill>
                  <a:srgbClr val="0909B7"/>
                </a:solidFill>
                <a:latin typeface="+mj-lt"/>
                <a:cs typeface="Times New Roman" pitchFamily="18" charset="0"/>
              </a:rPr>
              <a:t>, </a:t>
            </a:r>
          </a:p>
          <a:p>
            <a:pPr algn="ctr"/>
            <a:r>
              <a:rPr lang="en-US" sz="4000" dirty="0" err="1">
                <a:solidFill>
                  <a:srgbClr val="0909B7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909B7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909B7"/>
                </a:solidFill>
                <a:latin typeface="+mj-lt"/>
                <a:cs typeface="Times New Roman" pitchFamily="18" charset="0"/>
              </a:rPr>
              <a:t>cần</a:t>
            </a:r>
            <a:r>
              <a:rPr lang="en-US" sz="4000" dirty="0">
                <a:solidFill>
                  <a:srgbClr val="0909B7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909B7"/>
                </a:solidFill>
                <a:latin typeface="+mj-lt"/>
                <a:cs typeface="Times New Roman" pitchFamily="18" charset="0"/>
              </a:rPr>
              <a:t>lưu</a:t>
            </a:r>
            <a:r>
              <a:rPr lang="en-US" sz="4000" dirty="0">
                <a:solidFill>
                  <a:srgbClr val="0909B7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909B7"/>
                </a:solidFill>
                <a:latin typeface="+mj-lt"/>
                <a:cs typeface="Times New Roman" pitchFamily="18" charset="0"/>
              </a:rPr>
              <a:t>ý</a:t>
            </a:r>
            <a:r>
              <a:rPr lang="en-US" sz="4000" dirty="0">
                <a:solidFill>
                  <a:srgbClr val="0909B7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909B7"/>
                </a:solidFill>
                <a:latin typeface="+mj-lt"/>
                <a:cs typeface="Times New Roman" pitchFamily="18" charset="0"/>
              </a:rPr>
              <a:t>điều</a:t>
            </a:r>
            <a:r>
              <a:rPr lang="en-US" sz="4000" dirty="0">
                <a:solidFill>
                  <a:srgbClr val="0909B7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909B7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909B7"/>
                </a:solidFill>
                <a:latin typeface="+mj-lt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8934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4F5C0777-1AE3-A749-8FD0-87DBE427287A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1539295" y="1717990"/>
            <a:ext cx="1297141" cy="1338608"/>
            <a:chOff x="1308" y="1009"/>
            <a:chExt cx="1001" cy="1033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C918AF3F-925E-8343-AB5D-8E9C62700982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A0B618DF-89FE-3D41-B96D-8957A971EC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245EC1F-8C86-0348-82A7-2F6AAF59532C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938C9B4-EAAB-7E46-B38C-97EA394214DB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1A4D5C4-4C91-2643-B63D-4C9E6EFA7271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0D59C15F-4EE9-A447-BD7F-DE65EA4F45E2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25CA89EE-C048-2343-B185-BBEA0594CE42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14981835-56A4-8040-8456-84A75E9F96D6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B80D97CF-5630-FB4D-B950-91ABCCC765E6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CD6519D-82EF-7C41-9F21-B8DF9E7D8FC9}"/>
              </a:ext>
            </a:extLst>
          </p:cNvPr>
          <p:cNvSpPr txBox="1"/>
          <p:nvPr/>
        </p:nvSpPr>
        <p:spPr>
          <a:xfrm>
            <a:off x="212035" y="3062283"/>
            <a:ext cx="38122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accent5">
                    <a:lumMod val="75000"/>
                  </a:schemeClr>
                </a:solidFill>
              </a:rPr>
              <a:t>Những điều cần</a:t>
            </a:r>
          </a:p>
          <a:p>
            <a:pPr algn="ctr"/>
            <a:r>
              <a:rPr lang="vi-VN" sz="6000" b="1" dirty="0">
                <a:solidFill>
                  <a:srgbClr val="FF0000"/>
                </a:solidFill>
                <a:latin typeface="Elephant Pro" pitchFamily="2" charset="0"/>
              </a:rPr>
              <a:t>LƯU Ý</a:t>
            </a:r>
            <a:endParaRPr sz="6000" b="1" dirty="0">
              <a:solidFill>
                <a:srgbClr val="FF0000"/>
              </a:solidFill>
              <a:latin typeface="Elephant Pro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1A93F06-0018-8C48-8464-3B0407FA8EC9}"/>
              </a:ext>
            </a:extLst>
          </p:cNvPr>
          <p:cNvSpPr/>
          <p:nvPr/>
        </p:nvSpPr>
        <p:spPr>
          <a:xfrm>
            <a:off x="5969223" y="1387485"/>
            <a:ext cx="5540188" cy="1709025"/>
          </a:xfrm>
          <a:prstGeom prst="roundRect">
            <a:avLst/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656BD04-C48F-7E46-A785-FA7CD9965C22}"/>
              </a:ext>
            </a:extLst>
          </p:cNvPr>
          <p:cNvSpPr/>
          <p:nvPr/>
        </p:nvSpPr>
        <p:spPr>
          <a:xfrm>
            <a:off x="5969223" y="3613542"/>
            <a:ext cx="5540188" cy="1709025"/>
          </a:xfrm>
          <a:prstGeom prst="roundRect">
            <a:avLst/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076" name="Picture 4" descr="Hình ảnh Mũi Tên Vector, Mũi Tên, Màu đỏ, Vẽ Tranh Lên Tường Vector và PNG  với nền trong suốt để tải xuống miễn phí">
            <a:extLst>
              <a:ext uri="{FF2B5EF4-FFF2-40B4-BE49-F238E27FC236}">
                <a16:creationId xmlns:a16="http://schemas.microsoft.com/office/drawing/2014/main" id="{9D53BB7C-5D40-F149-9748-35C522C7B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82" y="1647494"/>
            <a:ext cx="1939625" cy="193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ình ảnh Mũi Tên Vector, Mũi Tên, Màu đỏ, Vẽ Tranh Lên Tường Vector và PNG  với nền trong suốt để tải xuống miễn phí">
            <a:extLst>
              <a:ext uri="{FF2B5EF4-FFF2-40B4-BE49-F238E27FC236}">
                <a16:creationId xmlns:a16="http://schemas.microsoft.com/office/drawing/2014/main" id="{6FDF3856-A49E-D947-BD53-5C3208AC5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72263" flipH="1">
            <a:off x="3814581" y="3191276"/>
            <a:ext cx="1939625" cy="193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DD30DB-4355-3849-B7A2-7F7DB89D7204}"/>
              </a:ext>
            </a:extLst>
          </p:cNvPr>
          <p:cNvSpPr txBox="1"/>
          <p:nvPr/>
        </p:nvSpPr>
        <p:spPr>
          <a:xfrm>
            <a:off x="6248459" y="1720099"/>
            <a:ext cx="51531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DBC76F-3793-0046-902E-5A2FB5964F30}"/>
              </a:ext>
            </a:extLst>
          </p:cNvPr>
          <p:cNvSpPr txBox="1"/>
          <p:nvPr/>
        </p:nvSpPr>
        <p:spPr>
          <a:xfrm>
            <a:off x="6103756" y="3929445"/>
            <a:ext cx="54056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A8C60A-6055-104E-817E-93A72548035D}"/>
              </a:ext>
            </a:extLst>
          </p:cNvPr>
          <p:cNvSpPr txBox="1"/>
          <p:nvPr/>
        </p:nvSpPr>
        <p:spPr>
          <a:xfrm>
            <a:off x="5625694" y="1535433"/>
            <a:ext cx="7777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dirty="0">
                <a:solidFill>
                  <a:srgbClr val="7030A0"/>
                </a:solidFill>
                <a:latin typeface="Bradley Hand" pitchFamily="2" charset="77"/>
              </a:rPr>
              <a:t>1</a:t>
            </a:r>
            <a:endParaRPr sz="88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EC6B27-4A33-B041-B6CD-353AB91B753A}"/>
              </a:ext>
            </a:extLst>
          </p:cNvPr>
          <p:cNvSpPr txBox="1"/>
          <p:nvPr/>
        </p:nvSpPr>
        <p:spPr>
          <a:xfrm>
            <a:off x="5525832" y="3744779"/>
            <a:ext cx="8867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dirty="0">
                <a:solidFill>
                  <a:srgbClr val="7030A0"/>
                </a:solidFill>
                <a:latin typeface="Bradley Hand" pitchFamily="2" charset="77"/>
              </a:rPr>
              <a:t>2</a:t>
            </a:r>
            <a:endParaRPr sz="88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33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2920</Words>
  <Application>Microsoft Office PowerPoint</Application>
  <PresentationFormat>Widescreen</PresentationFormat>
  <Paragraphs>213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微软雅黑</vt:lpstr>
      <vt:lpstr>Arial</vt:lpstr>
      <vt:lpstr>方正静蕾简体</vt:lpstr>
      <vt:lpstr>Times</vt:lpstr>
      <vt:lpstr>Bradley Hand</vt:lpstr>
      <vt:lpstr>宋体</vt:lpstr>
      <vt:lpstr>Aharoni</vt:lpstr>
      <vt:lpstr>Elephant Pro</vt:lpstr>
      <vt:lpstr>黑体</vt:lpstr>
      <vt:lpstr>Arial Unicode MS</vt:lpstr>
      <vt:lpstr>Times New Roman</vt:lpstr>
      <vt:lpstr>.VnTime</vt:lpstr>
      <vt:lpstr>Tahoma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Admin</cp:lastModifiedBy>
  <cp:revision>546</cp:revision>
  <dcterms:created xsi:type="dcterms:W3CDTF">2016-02-25T11:28:42Z</dcterms:created>
  <dcterms:modified xsi:type="dcterms:W3CDTF">2022-04-14T06:03:07Z</dcterms:modified>
</cp:coreProperties>
</file>