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62" r:id="rId2"/>
    <p:sldId id="364" r:id="rId3"/>
    <p:sldId id="367" r:id="rId4"/>
    <p:sldId id="366" r:id="rId5"/>
    <p:sldId id="368" r:id="rId6"/>
    <p:sldId id="372" r:id="rId7"/>
    <p:sldId id="373" r:id="rId8"/>
    <p:sldId id="37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9900"/>
    <a:srgbClr val="CCFF99"/>
    <a:srgbClr val="FFFFCC"/>
    <a:srgbClr val="33CC33"/>
    <a:srgbClr val="66FFFF"/>
    <a:srgbClr val="FFFF99"/>
    <a:srgbClr val="00FF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32" autoAdjust="0"/>
    <p:restoredTop sz="94660"/>
  </p:normalViewPr>
  <p:slideViewPr>
    <p:cSldViewPr snapToGrid="0">
      <p:cViewPr varScale="1">
        <p:scale>
          <a:sx n="68" d="100"/>
          <a:sy n="68" d="100"/>
        </p:scale>
        <p:origin x="3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B5BAE-AB03-4C4E-A9FE-8107A0641D15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CE410-9C60-4AD0-AC72-CEC587A5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39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BF5C-C370-4C61-8AE6-BF2C22C0494D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9DC7-F41E-4087-AA14-803CBED2A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03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BF5C-C370-4C61-8AE6-BF2C22C0494D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9DC7-F41E-4087-AA14-803CBED2A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18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BF5C-C370-4C61-8AE6-BF2C22C0494D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9DC7-F41E-4087-AA14-803CBED2A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23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BF5C-C370-4C61-8AE6-BF2C22C0494D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9DC7-F41E-4087-AA14-803CBED2A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7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BF5C-C370-4C61-8AE6-BF2C22C0494D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9DC7-F41E-4087-AA14-803CBED2A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81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BF5C-C370-4C61-8AE6-BF2C22C0494D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9DC7-F41E-4087-AA14-803CBED2A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7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BF5C-C370-4C61-8AE6-BF2C22C0494D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9DC7-F41E-4087-AA14-803CBED2A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79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BF5C-C370-4C61-8AE6-BF2C22C0494D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9DC7-F41E-4087-AA14-803CBED2A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57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BF5C-C370-4C61-8AE6-BF2C22C0494D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9DC7-F41E-4087-AA14-803CBED2A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75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BF5C-C370-4C61-8AE6-BF2C22C0494D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9DC7-F41E-4087-AA14-803CBED2A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22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BF5C-C370-4C61-8AE6-BF2C22C0494D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9DC7-F41E-4087-AA14-803CBED2A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41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2BF5C-C370-4C61-8AE6-BF2C22C0494D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89DC7-F41E-4087-AA14-803CBED2A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7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5.gif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5.gif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b4/a9/c6/b4a9c6c239b8a2c22e11554d2941c8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" t="2424" r="3998" b="2286"/>
          <a:stretch/>
        </p:blipFill>
        <p:spPr bwMode="auto">
          <a:xfrm rot="16200000">
            <a:off x="2670204" y="-2670205"/>
            <a:ext cx="6857999" cy="121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T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487" y="773846"/>
            <a:ext cx="6180018" cy="232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39"/>
          <p:cNvSpPr>
            <a:spLocks noChangeArrowheads="1" noChangeShapeType="1" noTextEdit="1"/>
          </p:cNvSpPr>
          <p:nvPr/>
        </p:nvSpPr>
        <p:spPr bwMode="auto">
          <a:xfrm>
            <a:off x="7509681" y="2934269"/>
            <a:ext cx="2507776" cy="7779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200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8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677930" y="4199624"/>
            <a:ext cx="5133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13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266943" y="226822"/>
            <a:ext cx="9664914" cy="87521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HIỆN ĐẠI VIỆT NAM</a:t>
            </a:r>
            <a:endParaRPr lang="en-US" sz="32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28529" y="1189288"/>
            <a:ext cx="86084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Broadway" panose="04040905080B02020502" pitchFamily="82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cs typeface="Times New Roman" panose="02020603050405020304" pitchFamily="18" charset="0"/>
              </a:rPr>
              <a:t>5</a:t>
            </a:r>
            <a:r>
              <a:rPr lang="vi-VN" alt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Broadway" panose="04040905080B02020502" pitchFamily="82" charset="0"/>
                <a:cs typeface="Times New Roman" panose="02020603050405020304" pitchFamily="18" charset="0"/>
              </a:rPr>
              <a:t>Nét</a:t>
            </a:r>
            <a:r>
              <a:rPr lang="en-US" alt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Broadway" panose="04040905080B020205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Broadway" panose="04040905080B02020502" pitchFamily="82" charset="0"/>
                <a:cs typeface="Times New Roman" panose="02020603050405020304" pitchFamily="18" charset="0"/>
              </a:rPr>
              <a:t>đẹp</a:t>
            </a:r>
            <a:r>
              <a:rPr lang="en-US" alt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Broadway" panose="04040905080B020205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Broadway" panose="04040905080B02020502" pitchFamily="82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Broadway" panose="04040905080B020205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Broadway" panose="04040905080B02020502" pitchFamily="82" charset="0"/>
                <a:cs typeface="Times New Roman" panose="02020603050405020304" pitchFamily="18" charset="0"/>
              </a:rPr>
              <a:t>tranh</a:t>
            </a:r>
            <a:r>
              <a:rPr lang="en-US" alt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Broadway" panose="04040905080B020205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Broadway" panose="04040905080B02020502" pitchFamily="82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Broadway" panose="04040905080B020205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Broadway" panose="04040905080B02020502" pitchFamily="82" charset="0"/>
                <a:cs typeface="Times New Roman" panose="02020603050405020304" pitchFamily="18" charset="0"/>
              </a:rPr>
              <a:t>họa</a:t>
            </a:r>
            <a:r>
              <a:rPr lang="en-US" alt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Broadway" panose="04040905080B020205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Broadway" panose="04040905080B02020502" pitchFamily="82" charset="0"/>
                <a:cs typeface="Times New Roman" panose="02020603050405020304" pitchFamily="18" charset="0"/>
              </a:rPr>
              <a:t>sĩ</a:t>
            </a:r>
            <a:r>
              <a:rPr lang="en-US" alt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Broadway" panose="04040905080B020205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Broadway" panose="04040905080B02020502" pitchFamily="82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Broadway" panose="04040905080B02020502" pitchFamily="82" charset="0"/>
                <a:cs typeface="Times New Roman" panose="02020603050405020304" pitchFamily="18" charset="0"/>
              </a:rPr>
              <a:t> Phan </a:t>
            </a:r>
            <a:r>
              <a:rPr lang="en-US" alt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Broadway" panose="04040905080B02020502" pitchFamily="82" charset="0"/>
                <a:cs typeface="Times New Roman" panose="02020603050405020304" pitchFamily="18" charset="0"/>
              </a:rPr>
              <a:t>Chánh</a:t>
            </a:r>
            <a:endParaRPr lang="en-US" altLang="en-US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99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55000" endA="300" endPos="45500" dir="5400000" sy="-100000" algn="bl" rotWithShape="0"/>
              </a:effectLst>
              <a:latin typeface="Broadway" panose="04040905080B02020502" pitchFamily="8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3857" y="0"/>
            <a:ext cx="12205857" cy="6870156"/>
            <a:chOff x="-13857" y="0"/>
            <a:chExt cx="12205857" cy="687015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C33F3F3-6216-4291-B504-DEFA239885F1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no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B5F0FAC-CC8A-4E0B-B5AC-8D21C283AFD0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29">
                <a:extLst>
                  <a:ext uri="{FF2B5EF4-FFF2-40B4-BE49-F238E27FC236}">
                    <a16:creationId xmlns:a16="http://schemas.microsoft.com/office/drawing/2014/main" id="{CB3FDB69-494A-4731-B9F5-EDD2D9C17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073" y="152400"/>
                <a:ext cx="11554691" cy="6477000"/>
              </a:xfrm>
              <a:prstGeom prst="rect">
                <a:avLst/>
              </a:prstGeom>
              <a:grpFill/>
              <a:ln w="28575" algn="ctr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vi-VN" altLang="en-US" sz="3200">
                  <a:latin typeface="VNI-Times" pitchFamily="2" charset="0"/>
                </a:endParaRPr>
              </a:p>
            </p:txBody>
          </p:sp>
        </p:grpSp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3605ED87-3607-41C1-BDA3-B0DAF24B5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1339" y="212198"/>
              <a:ext cx="636588" cy="62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图片 1">
              <a:extLst>
                <a:ext uri="{FF2B5EF4-FFF2-40B4-BE49-F238E27FC236}">
                  <a16:creationId xmlns:a16="http://schemas.microsoft.com/office/drawing/2014/main" id="{CB5AD757-892B-4632-AA70-46F9DAD56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1"/>
            <a:stretch/>
          </p:blipFill>
          <p:spPr bwMode="auto">
            <a:xfrm>
              <a:off x="10164416" y="4773237"/>
              <a:ext cx="2027583" cy="2096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81453" y="6277969"/>
              <a:ext cx="420262" cy="40261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160" y="5124605"/>
              <a:ext cx="762381" cy="4709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111672" y="4539180"/>
              <a:ext cx="880161" cy="843194"/>
            </a:xfrm>
            <a:prstGeom prst="rect">
              <a:avLst/>
            </a:prstGeom>
          </p:spPr>
        </p:pic>
        <p:sp>
          <p:nvSpPr>
            <p:cNvPr id="13" name="Rectangle: Top Corners Rounded 15">
              <a:extLst>
                <a:ext uri="{FF2B5EF4-FFF2-40B4-BE49-F238E27FC236}">
                  <a16:creationId xmlns:a16="http://schemas.microsoft.com/office/drawing/2014/main" id="{64D87223-09CE-4DE3-AD12-5D12CBE4C9BA}"/>
                </a:ext>
              </a:extLst>
            </p:cNvPr>
            <p:cNvSpPr/>
            <p:nvPr/>
          </p:nvSpPr>
          <p:spPr>
            <a:xfrm rot="5400000">
              <a:off x="-1835901" y="3324623"/>
              <a:ext cx="4142850" cy="49876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16" name="Text Box 262"/>
          <p:cNvSpPr txBox="1">
            <a:spLocks noChangeArrowheads="1"/>
          </p:cNvSpPr>
          <p:nvPr/>
        </p:nvSpPr>
        <p:spPr bwMode="auto">
          <a:xfrm>
            <a:off x="622927" y="2540333"/>
            <a:ext cx="110944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58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3857" y="0"/>
            <a:ext cx="12205857" cy="6870156"/>
            <a:chOff x="-13857" y="0"/>
            <a:chExt cx="12205857" cy="687015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C33F3F3-6216-4291-B504-DEFA239885F1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no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B5F0FAC-CC8A-4E0B-B5AC-8D21C283AFD0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29">
                <a:extLst>
                  <a:ext uri="{FF2B5EF4-FFF2-40B4-BE49-F238E27FC236}">
                    <a16:creationId xmlns:a16="http://schemas.microsoft.com/office/drawing/2014/main" id="{CB3FDB69-494A-4731-B9F5-EDD2D9C17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073" y="152400"/>
                <a:ext cx="11554691" cy="6477000"/>
              </a:xfrm>
              <a:prstGeom prst="rect">
                <a:avLst/>
              </a:prstGeom>
              <a:grpFill/>
              <a:ln w="28575" algn="ctr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vi-VN" altLang="en-US" sz="3200">
                  <a:latin typeface="VNI-Times" pitchFamily="2" charset="0"/>
                </a:endParaRPr>
              </a:p>
            </p:txBody>
          </p:sp>
        </p:grpSp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3605ED87-3607-41C1-BDA3-B0DAF24B5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1339" y="212198"/>
              <a:ext cx="636588" cy="62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图片 1">
              <a:extLst>
                <a:ext uri="{FF2B5EF4-FFF2-40B4-BE49-F238E27FC236}">
                  <a16:creationId xmlns:a16="http://schemas.microsoft.com/office/drawing/2014/main" id="{CB5AD757-892B-4632-AA70-46F9DAD56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1"/>
            <a:stretch/>
          </p:blipFill>
          <p:spPr bwMode="auto">
            <a:xfrm>
              <a:off x="10164416" y="4773237"/>
              <a:ext cx="2027583" cy="2096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81453" y="6277969"/>
              <a:ext cx="420262" cy="40261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160" y="5124605"/>
              <a:ext cx="762381" cy="4709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111672" y="4539180"/>
              <a:ext cx="880161" cy="843194"/>
            </a:xfrm>
            <a:prstGeom prst="rect">
              <a:avLst/>
            </a:prstGeom>
          </p:spPr>
        </p:pic>
        <p:sp>
          <p:nvSpPr>
            <p:cNvPr id="13" name="Rectangle: Top Corners Rounded 15">
              <a:extLst>
                <a:ext uri="{FF2B5EF4-FFF2-40B4-BE49-F238E27FC236}">
                  <a16:creationId xmlns:a16="http://schemas.microsoft.com/office/drawing/2014/main" id="{64D87223-09CE-4DE3-AD12-5D12CBE4C9BA}"/>
                </a:ext>
              </a:extLst>
            </p:cNvPr>
            <p:cNvSpPr/>
            <p:nvPr/>
          </p:nvSpPr>
          <p:spPr>
            <a:xfrm rot="5400000">
              <a:off x="-1835901" y="3324623"/>
              <a:ext cx="4142850" cy="49876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16" name="Text Box 262"/>
          <p:cNvSpPr txBox="1">
            <a:spLocks noChangeArrowheads="1"/>
          </p:cNvSpPr>
          <p:nvPr/>
        </p:nvSpPr>
        <p:spPr bwMode="auto">
          <a:xfrm>
            <a:off x="440047" y="189018"/>
            <a:ext cx="110944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Content Placeholder 6" descr="A person with no shirt&#10;&#10;Description automatically generated with low confidence">
            <a:extLst>
              <a:ext uri="{FF2B5EF4-FFF2-40B4-BE49-F238E27FC236}">
                <a16:creationId xmlns:a16="http://schemas.microsoft.com/office/drawing/2014/main" id="{FB73725C-18C2-32B2-0307-34B5E61BD439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5"/>
          <a:srcRect l="16637" r="16629"/>
          <a:stretch/>
        </p:blipFill>
        <p:spPr>
          <a:xfrm>
            <a:off x="820918" y="829445"/>
            <a:ext cx="1822269" cy="21264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1" name="Text Box 262"/>
          <p:cNvSpPr txBox="1">
            <a:spLocks noChangeArrowheads="1"/>
          </p:cNvSpPr>
          <p:nvPr/>
        </p:nvSpPr>
        <p:spPr bwMode="auto">
          <a:xfrm>
            <a:off x="4607097" y="797657"/>
            <a:ext cx="7008641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(1892 – 1984)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112" y="3067871"/>
            <a:ext cx="38622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1976,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62"/>
          <p:cNvSpPr txBox="1">
            <a:spLocks noChangeArrowheads="1"/>
          </p:cNvSpPr>
          <p:nvPr/>
        </p:nvSpPr>
        <p:spPr bwMode="auto">
          <a:xfrm>
            <a:off x="4592809" y="2212119"/>
            <a:ext cx="7008641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23" name="Picture 22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7CCF5837-6E63-5F1B-BA7C-C3BD3022A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840" y="3993877"/>
            <a:ext cx="3067495" cy="2506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4A62913-12F3-8405-27CE-0F4EF486BFA6}"/>
              </a:ext>
            </a:extLst>
          </p:cNvPr>
          <p:cNvSpPr txBox="1"/>
          <p:nvPr/>
        </p:nvSpPr>
        <p:spPr>
          <a:xfrm>
            <a:off x="3816649" y="5854015"/>
            <a:ext cx="4720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Phan Chánh,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1931,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62cm x 85 cm.</a:t>
            </a:r>
          </a:p>
        </p:txBody>
      </p:sp>
    </p:spTree>
    <p:extLst>
      <p:ext uri="{BB962C8B-B14F-4D97-AF65-F5344CB8AC3E}">
        <p14:creationId xmlns:p14="http://schemas.microsoft.com/office/powerpoint/2010/main" val="298563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8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22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ững tác phẩm tiêu biểu của hoạ sĩ Nguyễn Phan Chánh trên sàn đấu giá">
            <a:hlinkClick r:id="" action="ppaction://media"/>
            <a:extLst>
              <a:ext uri="{FF2B5EF4-FFF2-40B4-BE49-F238E27FC236}">
                <a16:creationId xmlns:a16="http://schemas.microsoft.com/office/drawing/2014/main" id="{C05C0965-A9B1-302C-E8A7-3E8F68DE26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525" y="900113"/>
            <a:ext cx="9944100" cy="482917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3857" y="0"/>
            <a:ext cx="12205857" cy="6870156"/>
            <a:chOff x="-13857" y="0"/>
            <a:chExt cx="12205857" cy="687015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33F3F3-6216-4291-B504-DEFA239885F1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no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B5F0FAC-CC8A-4E0B-B5AC-8D21C283AFD0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29">
                <a:extLst>
                  <a:ext uri="{FF2B5EF4-FFF2-40B4-BE49-F238E27FC236}">
                    <a16:creationId xmlns:a16="http://schemas.microsoft.com/office/drawing/2014/main" id="{CB3FDB69-494A-4731-B9F5-EDD2D9C17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073" y="152400"/>
                <a:ext cx="11554691" cy="6477000"/>
              </a:xfrm>
              <a:prstGeom prst="rect">
                <a:avLst/>
              </a:prstGeom>
              <a:grpFill/>
              <a:ln w="28575" algn="ctr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vi-VN" altLang="en-US" sz="3200">
                  <a:latin typeface="VNI-Times" pitchFamily="2" charset="0"/>
                </a:endParaRPr>
              </a:p>
            </p:txBody>
          </p:sp>
        </p:grpSp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3605ED87-3607-41C1-BDA3-B0DAF24B5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1339" y="212198"/>
              <a:ext cx="636588" cy="62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图片 1">
              <a:extLst>
                <a:ext uri="{FF2B5EF4-FFF2-40B4-BE49-F238E27FC236}">
                  <a16:creationId xmlns:a16="http://schemas.microsoft.com/office/drawing/2014/main" id="{CB5AD757-892B-4632-AA70-46F9DAD56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1"/>
            <a:stretch/>
          </p:blipFill>
          <p:spPr bwMode="auto">
            <a:xfrm>
              <a:off x="10164416" y="4773237"/>
              <a:ext cx="2027583" cy="2096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81453" y="6277969"/>
              <a:ext cx="420262" cy="40261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160" y="5124605"/>
              <a:ext cx="762381" cy="4709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111672" y="4539180"/>
              <a:ext cx="880161" cy="843194"/>
            </a:xfrm>
            <a:prstGeom prst="rect">
              <a:avLst/>
            </a:prstGeom>
          </p:spPr>
        </p:pic>
        <p:sp>
          <p:nvSpPr>
            <p:cNvPr id="12" name="Rectangle: Top Corners Rounded 15">
              <a:extLst>
                <a:ext uri="{FF2B5EF4-FFF2-40B4-BE49-F238E27FC236}">
                  <a16:creationId xmlns:a16="http://schemas.microsoft.com/office/drawing/2014/main" id="{64D87223-09CE-4DE3-AD12-5D12CBE4C9BA}"/>
                </a:ext>
              </a:extLst>
            </p:cNvPr>
            <p:cNvSpPr/>
            <p:nvPr/>
          </p:nvSpPr>
          <p:spPr>
            <a:xfrm rot="5400000">
              <a:off x="-1835901" y="3324623"/>
              <a:ext cx="4142850" cy="49876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15" name="Text Box 262"/>
          <p:cNvSpPr txBox="1">
            <a:spLocks noChangeArrowheads="1"/>
          </p:cNvSpPr>
          <p:nvPr/>
        </p:nvSpPr>
        <p:spPr bwMode="auto">
          <a:xfrm>
            <a:off x="440047" y="189018"/>
            <a:ext cx="110944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80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3857" y="0"/>
            <a:ext cx="12205857" cy="6870156"/>
            <a:chOff x="-13857" y="0"/>
            <a:chExt cx="12205857" cy="687015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33F3F3-6216-4291-B504-DEFA239885F1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no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B5F0FAC-CC8A-4E0B-B5AC-8D21C283AFD0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29">
                <a:extLst>
                  <a:ext uri="{FF2B5EF4-FFF2-40B4-BE49-F238E27FC236}">
                    <a16:creationId xmlns:a16="http://schemas.microsoft.com/office/drawing/2014/main" id="{CB3FDB69-494A-4731-B9F5-EDD2D9C17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073" y="152400"/>
                <a:ext cx="11554691" cy="6477000"/>
              </a:xfrm>
              <a:prstGeom prst="rect">
                <a:avLst/>
              </a:prstGeom>
              <a:grpFill/>
              <a:ln w="28575" algn="ctr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vi-VN" altLang="en-US" sz="3200">
                  <a:latin typeface="VNI-Times" pitchFamily="2" charset="0"/>
                </a:endParaRPr>
              </a:p>
            </p:txBody>
          </p:sp>
        </p:grpSp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3605ED87-3607-41C1-BDA3-B0DAF24B5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1339" y="212198"/>
              <a:ext cx="636588" cy="62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图片 1">
              <a:extLst>
                <a:ext uri="{FF2B5EF4-FFF2-40B4-BE49-F238E27FC236}">
                  <a16:creationId xmlns:a16="http://schemas.microsoft.com/office/drawing/2014/main" id="{CB5AD757-892B-4632-AA70-46F9DAD56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1"/>
            <a:stretch/>
          </p:blipFill>
          <p:spPr bwMode="auto">
            <a:xfrm>
              <a:off x="10164416" y="4773237"/>
              <a:ext cx="2027583" cy="2096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81453" y="6277969"/>
              <a:ext cx="420262" cy="40261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160" y="5124605"/>
              <a:ext cx="762381" cy="4709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111672" y="4539180"/>
              <a:ext cx="880161" cy="843194"/>
            </a:xfrm>
            <a:prstGeom prst="rect">
              <a:avLst/>
            </a:prstGeom>
          </p:spPr>
        </p:pic>
        <p:sp>
          <p:nvSpPr>
            <p:cNvPr id="12" name="Rectangle: Top Corners Rounded 15">
              <a:extLst>
                <a:ext uri="{FF2B5EF4-FFF2-40B4-BE49-F238E27FC236}">
                  <a16:creationId xmlns:a16="http://schemas.microsoft.com/office/drawing/2014/main" id="{64D87223-09CE-4DE3-AD12-5D12CBE4C9BA}"/>
                </a:ext>
              </a:extLst>
            </p:cNvPr>
            <p:cNvSpPr/>
            <p:nvPr/>
          </p:nvSpPr>
          <p:spPr>
            <a:xfrm rot="5400000">
              <a:off x="-1835901" y="3324623"/>
              <a:ext cx="4142850" cy="49876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15" name="Text Box 262"/>
          <p:cNvSpPr txBox="1">
            <a:spLocks noChangeArrowheads="1"/>
          </p:cNvSpPr>
          <p:nvPr/>
        </p:nvSpPr>
        <p:spPr bwMode="auto">
          <a:xfrm>
            <a:off x="440047" y="189018"/>
            <a:ext cx="110944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BE5F603-2B71-4C5E-8DBF-0F00C95C57E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186443" y="3041394"/>
            <a:ext cx="4299957" cy="6742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1EBCA7C-8C18-1E6A-8AF6-B38E508CD4D2}"/>
              </a:ext>
            </a:extLst>
          </p:cNvPr>
          <p:cNvSpPr txBox="1">
            <a:spLocks/>
          </p:cNvSpPr>
          <p:nvPr/>
        </p:nvSpPr>
        <p:spPr>
          <a:xfrm>
            <a:off x="5875850" y="3060280"/>
            <a:ext cx="4145880" cy="777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 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5088" indent="-65088" algn="l" defTabSz="914400" rtl="0" eaLnBrk="1" latinLnBrk="0" hangingPunct="1">
              <a:lnSpc>
                <a:spcPct val="150000"/>
              </a:lnSpc>
              <a:spcBef>
                <a:spcPts val="1800"/>
              </a:spcBef>
              <a:spcAft>
                <a:spcPts val="600"/>
              </a:spcAft>
              <a:buFont typeface="Segoe UI" panose="020B0502040204020203" pitchFamily="34" charset="0"/>
              <a:buChar char="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37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37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Segoe UI" panose="020B0502040204020203" pitchFamily="34" charset="0"/>
              <a:buNone/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1" indent="0" algn="ctr">
              <a:buFont typeface="Segoe UI" panose="020B0502040204020203" pitchFamily="34" charset="0"/>
              <a:buNone/>
            </a:pPr>
            <a:endParaRPr 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endParaRPr 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ED05B5B-215A-6567-4D15-BE7080F8F18D}"/>
              </a:ext>
            </a:extLst>
          </p:cNvPr>
          <p:cNvSpPr txBox="1">
            <a:spLocks/>
          </p:cNvSpPr>
          <p:nvPr/>
        </p:nvSpPr>
        <p:spPr>
          <a:xfrm>
            <a:off x="907313" y="6080124"/>
            <a:ext cx="4516331" cy="777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 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5088" indent="-65088" algn="l" defTabSz="914400" rtl="0" eaLnBrk="1" latinLnBrk="0" hangingPunct="1">
              <a:lnSpc>
                <a:spcPct val="150000"/>
              </a:lnSpc>
              <a:spcBef>
                <a:spcPts val="1800"/>
              </a:spcBef>
              <a:spcAft>
                <a:spcPts val="600"/>
              </a:spcAft>
              <a:buFont typeface="Segoe UI" panose="020B0502040204020203" pitchFamily="34" charset="0"/>
              <a:buChar char="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37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37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Segoe UI" panose="020B0502040204020203" pitchFamily="34" charset="0"/>
              <a:buNone/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1" indent="0" algn="ctr">
              <a:buFont typeface="Segoe UI" panose="020B0502040204020203" pitchFamily="34" charset="0"/>
              <a:buNone/>
            </a:pPr>
            <a:endParaRPr 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endParaRPr 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33E0631A-E630-7B70-1A48-96B5CBF4667D}"/>
              </a:ext>
            </a:extLst>
          </p:cNvPr>
          <p:cNvSpPr txBox="1">
            <a:spLocks/>
          </p:cNvSpPr>
          <p:nvPr/>
        </p:nvSpPr>
        <p:spPr>
          <a:xfrm>
            <a:off x="5788782" y="6041799"/>
            <a:ext cx="4516331" cy="642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 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5088" indent="-65088" algn="l" defTabSz="914400" rtl="0" eaLnBrk="1" latinLnBrk="0" hangingPunct="1">
              <a:lnSpc>
                <a:spcPct val="150000"/>
              </a:lnSpc>
              <a:spcBef>
                <a:spcPts val="1800"/>
              </a:spcBef>
              <a:spcAft>
                <a:spcPts val="600"/>
              </a:spcAft>
              <a:buFont typeface="Segoe UI" panose="020B0502040204020203" pitchFamily="34" charset="0"/>
              <a:buChar char="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37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37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Segoe UI" panose="020B0502040204020203" pitchFamily="34" charset="0"/>
              <a:buNone/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 algn="ctr">
              <a:buFont typeface="Segoe UI" panose="020B0502040204020203" pitchFamily="34" charset="0"/>
              <a:buNone/>
            </a:pPr>
            <a:endParaRPr 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endParaRPr 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picture containing outdoor, floor&#10;&#10;Description automatically generated">
            <a:extLst>
              <a:ext uri="{FF2B5EF4-FFF2-40B4-BE49-F238E27FC236}">
                <a16:creationId xmlns:a16="http://schemas.microsoft.com/office/drawing/2014/main" id="{935D7DDF-8BA5-4ED5-FFF0-04031FCF29CF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3221" y="818349"/>
            <a:ext cx="3362961" cy="2142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ED8A5E2A-59B2-E133-F0FD-BB5B0AA54AB3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6472" y="803367"/>
            <a:ext cx="3310134" cy="2129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7A80284A-BB6E-8788-5B0F-EE29ACB5CC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6600" y="3964655"/>
            <a:ext cx="3370543" cy="203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823749C8-B99C-7358-E90E-DD3ED572F0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880" y="3921111"/>
            <a:ext cx="3196745" cy="1994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8275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3857" y="0"/>
            <a:ext cx="12205857" cy="6870156"/>
            <a:chOff x="-13857" y="0"/>
            <a:chExt cx="12205857" cy="687015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33F3F3-6216-4291-B504-DEFA239885F1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no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B5F0FAC-CC8A-4E0B-B5AC-8D21C283AFD0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29">
                <a:extLst>
                  <a:ext uri="{FF2B5EF4-FFF2-40B4-BE49-F238E27FC236}">
                    <a16:creationId xmlns:a16="http://schemas.microsoft.com/office/drawing/2014/main" id="{CB3FDB69-494A-4731-B9F5-EDD2D9C17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073" y="152400"/>
                <a:ext cx="11554691" cy="6477000"/>
              </a:xfrm>
              <a:prstGeom prst="rect">
                <a:avLst/>
              </a:prstGeom>
              <a:grpFill/>
              <a:ln w="28575" algn="ctr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vi-VN" altLang="en-US" sz="3200">
                  <a:latin typeface="VNI-Times" pitchFamily="2" charset="0"/>
                </a:endParaRPr>
              </a:p>
            </p:txBody>
          </p:sp>
        </p:grpSp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3605ED87-3607-41C1-BDA3-B0DAF24B5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1339" y="212198"/>
              <a:ext cx="636588" cy="62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图片 1">
              <a:extLst>
                <a:ext uri="{FF2B5EF4-FFF2-40B4-BE49-F238E27FC236}">
                  <a16:creationId xmlns:a16="http://schemas.microsoft.com/office/drawing/2014/main" id="{CB5AD757-892B-4632-AA70-46F9DAD56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1"/>
            <a:stretch/>
          </p:blipFill>
          <p:spPr bwMode="auto">
            <a:xfrm>
              <a:off x="10164416" y="4773237"/>
              <a:ext cx="2027583" cy="2096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81453" y="6277969"/>
              <a:ext cx="420262" cy="40261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160" y="5124605"/>
              <a:ext cx="762381" cy="4709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111672" y="4539180"/>
              <a:ext cx="880161" cy="843194"/>
            </a:xfrm>
            <a:prstGeom prst="rect">
              <a:avLst/>
            </a:prstGeom>
          </p:spPr>
        </p:pic>
        <p:sp>
          <p:nvSpPr>
            <p:cNvPr id="12" name="Rectangle: Top Corners Rounded 15">
              <a:extLst>
                <a:ext uri="{FF2B5EF4-FFF2-40B4-BE49-F238E27FC236}">
                  <a16:creationId xmlns:a16="http://schemas.microsoft.com/office/drawing/2014/main" id="{64D87223-09CE-4DE3-AD12-5D12CBE4C9BA}"/>
                </a:ext>
              </a:extLst>
            </p:cNvPr>
            <p:cNvSpPr/>
            <p:nvPr/>
          </p:nvSpPr>
          <p:spPr>
            <a:xfrm rot="5400000">
              <a:off x="-1835901" y="3324623"/>
              <a:ext cx="4142850" cy="49876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15" name="Text Box 262"/>
          <p:cNvSpPr txBox="1">
            <a:spLocks noChangeArrowheads="1"/>
          </p:cNvSpPr>
          <p:nvPr/>
        </p:nvSpPr>
        <p:spPr bwMode="auto">
          <a:xfrm>
            <a:off x="440047" y="189018"/>
            <a:ext cx="110944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62"/>
          <p:cNvSpPr txBox="1">
            <a:spLocks noChangeArrowheads="1"/>
          </p:cNvSpPr>
          <p:nvPr/>
        </p:nvSpPr>
        <p:spPr bwMode="auto">
          <a:xfrm>
            <a:off x="530272" y="851281"/>
            <a:ext cx="48275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7B714519-70F2-8568-D894-2FC22A4D7A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563526" y="1293829"/>
            <a:ext cx="4920269" cy="223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8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Hình ảnh 3" descr="Ảnh có chứa văn bản, thực phẩm, đĩa&#10;&#10;Mô tả được tạo tự động">
            <a:extLst>
              <a:ext uri="{FF2B5EF4-FFF2-40B4-BE49-F238E27FC236}">
                <a16:creationId xmlns:a16="http://schemas.microsoft.com/office/drawing/2014/main" id="{BC11C40C-83A8-5FAF-C4B9-3BBA2CB71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3887" y="894574"/>
            <a:ext cx="2778368" cy="2107652"/>
          </a:xfrm>
          <a:prstGeom prst="rect">
            <a:avLst/>
          </a:prstGeom>
        </p:spPr>
      </p:pic>
      <p:pic>
        <p:nvPicPr>
          <p:cNvPr id="22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2F78B9E3-91AC-E487-4DFB-CDDFFB3F96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8046" y="936995"/>
            <a:ext cx="2558921" cy="3867083"/>
          </a:xfrm>
          <a:prstGeom prst="rect">
            <a:avLst/>
          </a:prstGeom>
        </p:spPr>
      </p:pic>
      <p:pic>
        <p:nvPicPr>
          <p:cNvPr id="23" name="Hình ảnh 7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79A3F33C-3185-82C6-9CB5-0CDBF42EF0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252" y="3147229"/>
            <a:ext cx="1697311" cy="2275119"/>
          </a:xfrm>
          <a:prstGeom prst="rect">
            <a:avLst/>
          </a:prstGeom>
        </p:spPr>
      </p:pic>
      <p:sp>
        <p:nvSpPr>
          <p:cNvPr id="24" name="Hộp Văn bản 2">
            <a:extLst>
              <a:ext uri="{FF2B5EF4-FFF2-40B4-BE49-F238E27FC236}">
                <a16:creationId xmlns:a16="http://schemas.microsoft.com/office/drawing/2014/main" id="{1333EDFB-EB24-19E4-4818-F3B68B443CC9}"/>
              </a:ext>
            </a:extLst>
          </p:cNvPr>
          <p:cNvSpPr txBox="1"/>
          <p:nvPr/>
        </p:nvSpPr>
        <p:spPr>
          <a:xfrm>
            <a:off x="5529840" y="5101061"/>
            <a:ext cx="3130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ủa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262"/>
          <p:cNvSpPr txBox="1">
            <a:spLocks noChangeArrowheads="1"/>
          </p:cNvSpPr>
          <p:nvPr/>
        </p:nvSpPr>
        <p:spPr bwMode="auto">
          <a:xfrm>
            <a:off x="487409" y="3923096"/>
            <a:ext cx="49989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0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3857" y="0"/>
            <a:ext cx="12205857" cy="6870156"/>
            <a:chOff x="-13857" y="0"/>
            <a:chExt cx="12205857" cy="687015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33F3F3-6216-4291-B504-DEFA239885F1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no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B5F0FAC-CC8A-4E0B-B5AC-8D21C283AFD0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29">
                <a:extLst>
                  <a:ext uri="{FF2B5EF4-FFF2-40B4-BE49-F238E27FC236}">
                    <a16:creationId xmlns:a16="http://schemas.microsoft.com/office/drawing/2014/main" id="{CB3FDB69-494A-4731-B9F5-EDD2D9C17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073" y="152400"/>
                <a:ext cx="11554691" cy="6477000"/>
              </a:xfrm>
              <a:prstGeom prst="rect">
                <a:avLst/>
              </a:prstGeom>
              <a:grpFill/>
              <a:ln w="28575" algn="ctr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vi-VN" altLang="en-US" sz="3200">
                  <a:latin typeface="VNI-Times" pitchFamily="2" charset="0"/>
                </a:endParaRPr>
              </a:p>
            </p:txBody>
          </p:sp>
        </p:grpSp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3605ED87-3607-41C1-BDA3-B0DAF24B5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1339" y="212198"/>
              <a:ext cx="636588" cy="62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图片 1">
              <a:extLst>
                <a:ext uri="{FF2B5EF4-FFF2-40B4-BE49-F238E27FC236}">
                  <a16:creationId xmlns:a16="http://schemas.microsoft.com/office/drawing/2014/main" id="{CB5AD757-892B-4632-AA70-46F9DAD56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1"/>
            <a:stretch/>
          </p:blipFill>
          <p:spPr bwMode="auto">
            <a:xfrm>
              <a:off x="10164416" y="4773237"/>
              <a:ext cx="2027583" cy="2096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81453" y="6277969"/>
              <a:ext cx="420262" cy="40261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160" y="5124605"/>
              <a:ext cx="762381" cy="4709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111672" y="4539180"/>
              <a:ext cx="880161" cy="843194"/>
            </a:xfrm>
            <a:prstGeom prst="rect">
              <a:avLst/>
            </a:prstGeom>
          </p:spPr>
        </p:pic>
        <p:sp>
          <p:nvSpPr>
            <p:cNvPr id="12" name="Rectangle: Top Corners Rounded 15">
              <a:extLst>
                <a:ext uri="{FF2B5EF4-FFF2-40B4-BE49-F238E27FC236}">
                  <a16:creationId xmlns:a16="http://schemas.microsoft.com/office/drawing/2014/main" id="{64D87223-09CE-4DE3-AD12-5D12CBE4C9BA}"/>
                </a:ext>
              </a:extLst>
            </p:cNvPr>
            <p:cNvSpPr/>
            <p:nvPr/>
          </p:nvSpPr>
          <p:spPr>
            <a:xfrm rot="5400000">
              <a:off x="-1835901" y="3324623"/>
              <a:ext cx="4142850" cy="49876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15" name="Text Box 262"/>
          <p:cNvSpPr txBox="1">
            <a:spLocks noChangeArrowheads="1"/>
          </p:cNvSpPr>
          <p:nvPr/>
        </p:nvSpPr>
        <p:spPr bwMode="auto">
          <a:xfrm>
            <a:off x="440047" y="189018"/>
            <a:ext cx="110944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Hình ảnh 4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C4B5D154-983F-6E2E-5E79-E6D378574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4260" y="3625668"/>
            <a:ext cx="2713171" cy="1864527"/>
          </a:xfrm>
          <a:prstGeom prst="rect">
            <a:avLst/>
          </a:prstGeom>
        </p:spPr>
      </p:pic>
      <p:pic>
        <p:nvPicPr>
          <p:cNvPr id="26" name="Hình ảnh 6" descr="Ảnh có chứa văn bản, trong nhà, người, đồng phục quân sự&#10;&#10;Mô tả được tạo tự động">
            <a:extLst>
              <a:ext uri="{FF2B5EF4-FFF2-40B4-BE49-F238E27FC236}">
                <a16:creationId xmlns:a16="http://schemas.microsoft.com/office/drawing/2014/main" id="{F37979ED-A60B-FB59-13A0-E6807664F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1921" y="3604361"/>
            <a:ext cx="2876578" cy="1821135"/>
          </a:xfrm>
          <a:prstGeom prst="rect">
            <a:avLst/>
          </a:prstGeom>
        </p:spPr>
      </p:pic>
      <p:sp>
        <p:nvSpPr>
          <p:cNvPr id="28" name="Hộp Văn bản 9">
            <a:extLst>
              <a:ext uri="{FF2B5EF4-FFF2-40B4-BE49-F238E27FC236}">
                <a16:creationId xmlns:a16="http://schemas.microsoft.com/office/drawing/2014/main" id="{56483DFE-86DB-ABE7-488B-BED6B82D38E6}"/>
              </a:ext>
            </a:extLst>
          </p:cNvPr>
          <p:cNvSpPr txBox="1"/>
          <p:nvPr/>
        </p:nvSpPr>
        <p:spPr>
          <a:xfrm>
            <a:off x="718117" y="846411"/>
            <a:ext cx="4690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lụa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thống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chemeClr val="tx1"/>
              </a:buClr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chiều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Clr>
                <a:schemeClr val="tx1"/>
              </a:buClr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ủa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tùy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ủa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Hộp Văn bản 12">
            <a:extLst>
              <a:ext uri="{FF2B5EF4-FFF2-40B4-BE49-F238E27FC236}">
                <a16:creationId xmlns:a16="http://schemas.microsoft.com/office/drawing/2014/main" id="{224F0C7A-2180-963A-D002-7F923A92EA1B}"/>
              </a:ext>
            </a:extLst>
          </p:cNvPr>
          <p:cNvSpPr txBox="1"/>
          <p:nvPr/>
        </p:nvSpPr>
        <p:spPr>
          <a:xfrm>
            <a:off x="8959987" y="5564440"/>
            <a:ext cx="2713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Vũ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ợp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cá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1969,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lụa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Hộp Văn bản 14">
            <a:extLst>
              <a:ext uri="{FF2B5EF4-FFF2-40B4-BE49-F238E27FC236}">
                <a16:creationId xmlns:a16="http://schemas.microsoft.com/office/drawing/2014/main" id="{EA2F0040-68E8-F2B0-DEA7-A1C7FD793527}"/>
              </a:ext>
            </a:extLst>
          </p:cNvPr>
          <p:cNvSpPr txBox="1"/>
          <p:nvPr/>
        </p:nvSpPr>
        <p:spPr>
          <a:xfrm>
            <a:off x="5568794" y="5535865"/>
            <a:ext cx="2713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Lê Thị Kim Bạch,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ổ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quốc gọi,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lụa.</a:t>
            </a:r>
          </a:p>
        </p:txBody>
      </p:sp>
      <p:sp>
        <p:nvSpPr>
          <p:cNvPr id="31" name="Hộp Văn bản 10">
            <a:extLst>
              <a:ext uri="{FF2B5EF4-FFF2-40B4-BE49-F238E27FC236}">
                <a16:creationId xmlns:a16="http://schemas.microsoft.com/office/drawing/2014/main" id="{A7EFB064-96ED-5370-1478-6E7BB172C88B}"/>
              </a:ext>
            </a:extLst>
          </p:cNvPr>
          <p:cNvSpPr txBox="1"/>
          <p:nvPr/>
        </p:nvSpPr>
        <p:spPr>
          <a:xfrm>
            <a:off x="857250" y="3633803"/>
            <a:ext cx="4428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ưởng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ủa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tx1"/>
              </a:buClr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ít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sắc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Hộp Văn bản 17">
            <a:extLst>
              <a:ext uri="{FF2B5EF4-FFF2-40B4-BE49-F238E27FC236}">
                <a16:creationId xmlns:a16="http://schemas.microsoft.com/office/drawing/2014/main" id="{DB28FA2E-B531-3ACC-F60D-47E6EBAD6174}"/>
              </a:ext>
            </a:extLst>
          </p:cNvPr>
          <p:cNvSpPr txBox="1"/>
          <p:nvPr/>
        </p:nvSpPr>
        <p:spPr>
          <a:xfrm>
            <a:off x="656028" y="2446377"/>
            <a:ext cx="4553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lụa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ời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ừ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1930, v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ới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ểm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3" name="Hình ảnh 21" descr="Ảnh có chứa văn bản, sàn, trong nhà&#10;&#10;Mô tả được tạo tự động">
            <a:extLst>
              <a:ext uri="{FF2B5EF4-FFF2-40B4-BE49-F238E27FC236}">
                <a16:creationId xmlns:a16="http://schemas.microsoft.com/office/drawing/2014/main" id="{885BFE07-A280-7099-FB48-346B87EB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7199" y="788823"/>
            <a:ext cx="2861299" cy="1879815"/>
          </a:xfrm>
          <a:prstGeom prst="rect">
            <a:avLst/>
          </a:prstGeom>
        </p:spPr>
      </p:pic>
      <p:pic>
        <p:nvPicPr>
          <p:cNvPr id="34" name="Hình ảnh 24" descr="Ảnh có chứa văn bản, người, trong nhà, con người&#10;&#10;Mô tả được tạo tự động">
            <a:extLst>
              <a:ext uri="{FF2B5EF4-FFF2-40B4-BE49-F238E27FC236}">
                <a16:creationId xmlns:a16="http://schemas.microsoft.com/office/drawing/2014/main" id="{96136BF0-61D9-4C8E-64BE-F0BB5A2AA3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2857" y="784333"/>
            <a:ext cx="2520699" cy="1984477"/>
          </a:xfrm>
          <a:prstGeom prst="rect">
            <a:avLst/>
          </a:prstGeom>
        </p:spPr>
      </p:pic>
      <p:sp>
        <p:nvSpPr>
          <p:cNvPr id="35" name="Hộp Văn bản 25">
            <a:extLst>
              <a:ext uri="{FF2B5EF4-FFF2-40B4-BE49-F238E27FC236}">
                <a16:creationId xmlns:a16="http://schemas.microsoft.com/office/drawing/2014/main" id="{EDB386FD-D404-2A5D-B06A-A06850168121}"/>
              </a:ext>
            </a:extLst>
          </p:cNvPr>
          <p:cNvSpPr txBox="1"/>
          <p:nvPr/>
        </p:nvSpPr>
        <p:spPr>
          <a:xfrm>
            <a:off x="5733624" y="2900361"/>
            <a:ext cx="2713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ức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lụa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Hộp Văn bản 26">
            <a:extLst>
              <a:ext uri="{FF2B5EF4-FFF2-40B4-BE49-F238E27FC236}">
                <a16:creationId xmlns:a16="http://schemas.microsoft.com/office/drawing/2014/main" id="{205C8AF6-2FF5-9652-96EA-15972474BB35}"/>
              </a:ext>
            </a:extLst>
          </p:cNvPr>
          <p:cNvSpPr txBox="1"/>
          <p:nvPr/>
        </p:nvSpPr>
        <p:spPr>
          <a:xfrm>
            <a:off x="8770385" y="2814225"/>
            <a:ext cx="3005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Chánh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ữa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thắng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ợi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lụa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96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C20A4F-1DDA-7FA7-08DB-C21D6B306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12B22AF-AD2A-A224-CA14-3220DDFDE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bout Us - Cistron Systems Private Limited">
            <a:extLst>
              <a:ext uri="{FF2B5EF4-FFF2-40B4-BE49-F238E27FC236}">
                <a16:creationId xmlns:a16="http://schemas.microsoft.com/office/drawing/2014/main" id="{EBFEA7BC-58D8-B504-88F4-4B28295DD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"/>
            <a:ext cx="12192000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7DBA9298-E1C6-64F1-4912-5A825D637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6" y="1470101"/>
            <a:ext cx="4074504" cy="391779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49AEDFC-7805-CF02-C288-BFD922EFB2C3}"/>
              </a:ext>
            </a:extLst>
          </p:cNvPr>
          <p:cNvSpPr txBox="1">
            <a:spLocks/>
          </p:cNvSpPr>
          <p:nvPr/>
        </p:nvSpPr>
        <p:spPr>
          <a:xfrm>
            <a:off x="4270855" y="763975"/>
            <a:ext cx="7552459" cy="10182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TIẾT HỌC SAU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61D47C-9CCD-ED9A-2234-E55915A2EA0F}"/>
              </a:ext>
            </a:extLst>
          </p:cNvPr>
          <p:cNvSpPr txBox="1">
            <a:spLocks/>
          </p:cNvSpPr>
          <p:nvPr/>
        </p:nvSpPr>
        <p:spPr>
          <a:xfrm>
            <a:off x="4721767" y="1782211"/>
            <a:ext cx="6528123" cy="4311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ƯỢNG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CHÂN DUNG NHÂN VẬT.</a:t>
            </a:r>
          </a:p>
          <a:p>
            <a:pPr algn="just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ẩn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bị: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nặn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cụ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h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ợp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ượng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c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ủa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khắc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83907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4077</TotalTime>
  <Words>587</Words>
  <Application>Microsoft Office PowerPoint</Application>
  <PresentationFormat>Widescreen</PresentationFormat>
  <Paragraphs>49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Broadway</vt:lpstr>
      <vt:lpstr>Calibri</vt:lpstr>
      <vt:lpstr>Calibri Light</vt:lpstr>
      <vt:lpstr>Lato Light</vt:lpstr>
      <vt:lpstr>Segoe UI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105</cp:revision>
  <dcterms:created xsi:type="dcterms:W3CDTF">2022-03-06T15:54:23Z</dcterms:created>
  <dcterms:modified xsi:type="dcterms:W3CDTF">2024-02-25T06:20:05Z</dcterms:modified>
</cp:coreProperties>
</file>