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82" r:id="rId4"/>
    <p:sldId id="283" r:id="rId5"/>
    <p:sldId id="284" r:id="rId6"/>
    <p:sldId id="286" r:id="rId7"/>
    <p:sldId id="287" r:id="rId8"/>
    <p:sldId id="288" r:id="rId9"/>
    <p:sldId id="276" r:id="rId10"/>
    <p:sldId id="280" r:id="rId11"/>
    <p:sldId id="279" r:id="rId12"/>
    <p:sldId id="278" r:id="rId13"/>
    <p:sldId id="289" r:id="rId14"/>
    <p:sldId id="290" r:id="rId15"/>
    <p:sldId id="291" r:id="rId16"/>
    <p:sldId id="292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35161"/>
    <a:srgbClr val="CA6674"/>
    <a:srgbClr val="FCAEFA"/>
    <a:srgbClr val="FA6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4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0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3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9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6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0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F06D5-DEF6-480C-9658-9316DA26084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2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svg"/><Relationship Id="rId7" Type="http://schemas.openxmlformats.org/officeDocument/2006/relationships/image" Target="../media/image29.svg"/><Relationship Id="rId12" Type="http://schemas.openxmlformats.org/officeDocument/2006/relationships/image" Target="../media/image8.png"/><Relationship Id="rId17" Type="http://schemas.openxmlformats.org/officeDocument/2006/relationships/image" Target="../media/image41.sv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microsoft.com/office/2007/relationships/hdphoto" Target="../media/hdphoto2.wdp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microsoft.com/office/2007/relationships/hdphoto" Target="../media/hdphoto2.wdp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e full of school material Fre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" y="-37902"/>
            <a:ext cx="12200980" cy="69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64664"/>
            <a:ext cx="6180018" cy="23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001000" y="2573199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8</a:t>
            </a: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790825" y="3435350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66" y="435298"/>
            <a:ext cx="4147298" cy="5529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72" y="459503"/>
            <a:ext cx="4117140" cy="5489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89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1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8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86" y="258183"/>
            <a:ext cx="3925197" cy="5233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58" y="1028892"/>
            <a:ext cx="3973605" cy="5298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13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16" y="1298601"/>
            <a:ext cx="4730289" cy="3547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80" y="2416629"/>
            <a:ext cx="3029045" cy="4038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4" y="216988"/>
            <a:ext cx="2952976" cy="3679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614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4</a:t>
            </a: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59" y="809107"/>
            <a:ext cx="929806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yêu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thích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khối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của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bộ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trên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thuật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tạo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tỉ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lệ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giữa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Ý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tưởng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điều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chỉnh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để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hoàn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hơn</a:t>
            </a:r>
            <a:r>
              <a:rPr lang="en-US" altLang="vi-VN" sz="26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19755" y="757785"/>
            <a:ext cx="8464326" cy="232505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ô hình giấy kiến trúc Căn phòng Nhật Bả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6680" l="2344" r="94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" t="9481" r="5017" b="4448"/>
          <a:stretch/>
        </p:blipFill>
        <p:spPr bwMode="auto">
          <a:xfrm>
            <a:off x="705393" y="3344091"/>
            <a:ext cx="3043647" cy="291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ô hình nhà búp bê gỗ – căn phòng của một họa sĩ mê thư pháp – Đồ chơi trẻ  e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8" b="98441" l="4317" r="95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9" r="5435" b="2572"/>
          <a:stretch/>
        </p:blipFill>
        <p:spPr bwMode="auto">
          <a:xfrm>
            <a:off x="3892731" y="3218268"/>
            <a:ext cx="3239589" cy="31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ô hình nhà gỗ búp bê DIY – Căn phòng của Dola – Đồ chơi trẻ e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75" b="94854" l="3060" r="949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0" t="9239" r="4611" b="6452"/>
          <a:stretch/>
        </p:blipFill>
        <p:spPr bwMode="auto">
          <a:xfrm>
            <a:off x="7158445" y="3144255"/>
            <a:ext cx="3601448" cy="32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6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Ỹ THUẬT TẠO HÌNH CĂN PHÒNG LỚP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6" y="561704"/>
            <a:ext cx="3709851" cy="27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ảnh chủ đề tạo hình căn ph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84" y="3531395"/>
            <a:ext cx="3697967" cy="29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Ỹ THUẬT TẠO HÌNH CĂN PHÒNG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548640"/>
            <a:ext cx="3670662" cy="27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ạo Hình Căn Phòng Lớp 7 - Việt Nam Overn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259" y="548640"/>
            <a:ext cx="3921169" cy="276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ổng hợp Cách Làm Mô Hình Phòng Ngủ Bằng Giấy giá rẻ, bán chạy tháng 1/2024  - Mua Thông Mi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4647" r="1449"/>
          <a:stretch/>
        </p:blipFill>
        <p:spPr bwMode="auto">
          <a:xfrm>
            <a:off x="235131" y="3540034"/>
            <a:ext cx="3779210" cy="31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Ỹ THUẬT TẠO HÌNH CĂN PHÒNG LỚP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79" y="3510642"/>
            <a:ext cx="3888379" cy="291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5</a:t>
            </a: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60" y="809107"/>
            <a:ext cx="887736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them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19754" y="757785"/>
            <a:ext cx="9470165" cy="108407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4"/>
          <a:stretch/>
        </p:blipFill>
        <p:spPr>
          <a:xfrm rot="21107823">
            <a:off x="712984" y="2218570"/>
            <a:ext cx="5232108" cy="2213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9" b="8210"/>
          <a:stretch/>
        </p:blipFill>
        <p:spPr>
          <a:xfrm rot="21080169">
            <a:off x="4638275" y="4001870"/>
            <a:ext cx="5711468" cy="2203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0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5</a:t>
            </a: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59" y="809107"/>
            <a:ext cx="9269249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19754" y="757785"/>
            <a:ext cx="9679172" cy="185478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4"/>
          <a:stretch/>
        </p:blipFill>
        <p:spPr>
          <a:xfrm rot="21107823">
            <a:off x="797602" y="2866584"/>
            <a:ext cx="4685172" cy="1981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9" b="8210"/>
          <a:stretch/>
        </p:blipFill>
        <p:spPr>
          <a:xfrm rot="21080169">
            <a:off x="5398413" y="4230887"/>
            <a:ext cx="4968678" cy="1917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33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6451" y="1449593"/>
            <a:ext cx="85146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- </a:t>
            </a:r>
            <a:r>
              <a:rPr lang="en-US" sz="3200" b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Hoàn </a:t>
            </a:r>
            <a:r>
              <a:rPr lang="en-US" sz="3200" b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thiện tạo dáng mô hình sản phẩm nội thất 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yêu thích.(nếu chưa xong).</a:t>
            </a:r>
          </a:p>
          <a:p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Xem 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trước bài 10/sgk/tr44. Sưu tầm </a:t>
            </a:r>
            <a:r>
              <a:rPr lang="en-US" sz="3200" b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tranh ảnh về những căn phòng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mà em thích.</a:t>
            </a:r>
          </a:p>
          <a:p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Chuẩn 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bị </a:t>
            </a:r>
            <a:r>
              <a:rPr lang="en-US" sz="3200" b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mô hình các sản phẩm nội thất đã làm trong tiết 19+20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bút, giấy màu, bìa catton, keo, kéo,…</a:t>
            </a:r>
          </a:p>
          <a:p>
            <a:endParaRPr lang="en-US" sz="320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307"/>
            <a:ext cx="12192000" cy="60885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12192000" cy="953589"/>
          </a:xfrm>
          <a:prstGeom prst="rect">
            <a:avLst/>
          </a:prstGeom>
          <a:solidFill>
            <a:srgbClr val="FCAE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 rot="16476382">
            <a:off x="259050" y="-677036"/>
            <a:ext cx="1642188" cy="1615307"/>
          </a:xfrm>
          <a:prstGeom prst="chord">
            <a:avLst>
              <a:gd name="adj1" fmla="val 4873042"/>
              <a:gd name="adj2" fmla="val 16311222"/>
            </a:avLst>
          </a:prstGeom>
          <a:solidFill>
            <a:srgbClr val="C35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0446" y="59734"/>
            <a:ext cx="1698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ĐỀ</a:t>
            </a:r>
            <a:endParaRPr lang="en-US" sz="3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1860" y="0"/>
            <a:ext cx="9328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THẤT CĂN PHÒNG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987413"/>
            <a:ext cx="12191999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19,20 –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9: THIẾT KẾ SẢN PHẨM NỘI THẤT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396335"/>
            <a:ext cx="12191999" cy="4616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21,22 – Bài 10: THIẾT KẾ MÔ HÌNH CĂN PHÒNG</a:t>
            </a:r>
            <a:endParaRPr lang="en-US" sz="24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2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2739"/>
            <a:ext cx="12192000" cy="825461"/>
            <a:chOff x="0" y="0"/>
            <a:chExt cx="6821492" cy="3730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21492" cy="373028"/>
            </a:xfrm>
            <a:custGeom>
              <a:avLst/>
              <a:gdLst/>
              <a:ahLst/>
              <a:cxnLst/>
              <a:rect l="l" t="t" r="r" b="b"/>
              <a:pathLst>
                <a:path w="6821492" h="373028">
                  <a:moveTo>
                    <a:pt x="0" y="0"/>
                  </a:moveTo>
                  <a:lnTo>
                    <a:pt x="6821492" y="0"/>
                  </a:lnTo>
                  <a:lnTo>
                    <a:pt x="6821492" y="373028"/>
                  </a:lnTo>
                  <a:lnTo>
                    <a:pt x="0" y="373028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10418415" y="134491"/>
            <a:ext cx="407751" cy="409945"/>
            <a:chOff x="0" y="0"/>
            <a:chExt cx="966745" cy="9719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031227" y="134491"/>
            <a:ext cx="407751" cy="409945"/>
            <a:chOff x="0" y="0"/>
            <a:chExt cx="966745" cy="9719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805603" y="134491"/>
            <a:ext cx="407751" cy="409945"/>
            <a:chOff x="0" y="0"/>
            <a:chExt cx="966745" cy="9719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0" y="838200"/>
            <a:ext cx="12192000" cy="0"/>
          </a:xfrm>
          <a:prstGeom prst="line">
            <a:avLst/>
          </a:prstGeom>
          <a:ln w="47625" cap="rnd">
            <a:solidFill>
              <a:srgbClr val="2741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449784" y="115626"/>
            <a:ext cx="5248801" cy="656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01285">
            <a:off x="121786" y="3823445"/>
            <a:ext cx="762659" cy="1762447"/>
          </a:xfrm>
          <a:prstGeom prst="rect">
            <a:avLst/>
          </a:prstGeom>
        </p:spPr>
      </p:pic>
      <p:pic>
        <p:nvPicPr>
          <p:cNvPr id="21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2604">
            <a:off x="765405" y="5100017"/>
            <a:ext cx="1780453" cy="1605645"/>
          </a:xfrm>
          <a:prstGeom prst="rect">
            <a:avLst/>
          </a:prstGeom>
        </p:spPr>
      </p:pic>
      <p:pic>
        <p:nvPicPr>
          <p:cNvPr id="23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7631"/>
          <a:stretch>
            <a:fillRect/>
          </a:stretch>
        </p:blipFill>
        <p:spPr>
          <a:xfrm>
            <a:off x="1284770" y="3102450"/>
            <a:ext cx="1704199" cy="1597953"/>
          </a:xfrm>
          <a:prstGeom prst="rect">
            <a:avLst/>
          </a:prstGeom>
        </p:spPr>
      </p:pic>
      <p:pic>
        <p:nvPicPr>
          <p:cNvPr id="24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94195">
            <a:off x="307803" y="1040859"/>
            <a:ext cx="1283122" cy="25025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7406" y="1143000"/>
            <a:ext cx="9093200" cy="288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vi-V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19868" y="4477522"/>
            <a:ext cx="6564075" cy="2387681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893149">
            <a:off x="11295531" y="2083740"/>
            <a:ext cx="691152" cy="148489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109353" y="3666172"/>
            <a:ext cx="925685" cy="110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vi-V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485" y="854827"/>
            <a:ext cx="1056665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Kĩ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thuật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tạo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tỉ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lệ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giữa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bộ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phận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 </a:t>
            </a:r>
            <a:endParaRPr lang="en-US" altLang="vi-VN" sz="3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953995" y="783910"/>
            <a:ext cx="9415264" cy="199847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35" y="2860338"/>
            <a:ext cx="7041506" cy="3482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57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vi-V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657" y="854827"/>
            <a:ext cx="1017596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endParaRPr lang="en-US" altLang="vi-VN" sz="2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953994" y="783910"/>
            <a:ext cx="10567445" cy="258630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2" y="3528123"/>
            <a:ext cx="4951448" cy="244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 b="12059"/>
          <a:stretch/>
        </p:blipFill>
        <p:spPr>
          <a:xfrm>
            <a:off x="6115724" y="3532546"/>
            <a:ext cx="3798986" cy="250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16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2.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657" y="854827"/>
            <a:ext cx="101759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endParaRPr lang="en-US" altLang="vi-VN" sz="2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0" y="1407254"/>
            <a:ext cx="1791333" cy="192377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09" y="1412704"/>
            <a:ext cx="2593386" cy="307761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86" y="1422109"/>
            <a:ext cx="2631909" cy="338911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29" y="1426213"/>
            <a:ext cx="3912012" cy="241750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30721" y="2887277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1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50356" y="4067628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2146" y="4374826"/>
            <a:ext cx="39105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289793" y="1474872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1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2.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13" y="4238107"/>
            <a:ext cx="9784081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Bước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2: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Triển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khai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thuật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lên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bìa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cac-tông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Bước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3: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Cắt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bộ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của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thuật</a:t>
            </a:r>
            <a:endParaRPr lang="en-US" altLang="vi-VN" sz="2600" dirty="0" smtClean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Bước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4: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Gắn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kết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bộ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tạo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trang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trí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hoàn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6" y="819425"/>
            <a:ext cx="1791333" cy="192377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35" y="824875"/>
            <a:ext cx="2593386" cy="307761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12" y="834280"/>
            <a:ext cx="2631909" cy="338911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55" y="838384"/>
            <a:ext cx="3912012" cy="241750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56847" y="2299448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1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6482" y="3479799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78272" y="3786997"/>
            <a:ext cx="39105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15919" y="887043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51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3</a:t>
            </a: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43" y="809107"/>
            <a:ext cx="978408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Xác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định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kiểu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dáng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đặc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điểm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của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thực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hướng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dẫn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 b="131"/>
          <a:stretch/>
        </p:blipFill>
        <p:spPr>
          <a:xfrm>
            <a:off x="1178875" y="2599509"/>
            <a:ext cx="3484565" cy="2061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" b="10776"/>
          <a:stretch/>
        </p:blipFill>
        <p:spPr>
          <a:xfrm>
            <a:off x="4796375" y="2587376"/>
            <a:ext cx="4621946" cy="3108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448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8" y="415151"/>
            <a:ext cx="3692787" cy="4923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60" y="1273244"/>
            <a:ext cx="7064191" cy="52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611</Words>
  <Application>Microsoft Office PowerPoint</Application>
  <PresentationFormat>Widescreen</PresentationFormat>
  <Paragraphs>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.VnAristote</vt:lpstr>
      <vt:lpstr>Arial</vt:lpstr>
      <vt:lpstr>Calibri</vt:lpstr>
      <vt:lpstr>Calibri Light</vt:lpstr>
      <vt:lpstr>Cambria</vt:lpstr>
      <vt:lpstr>Lato Light</vt:lpstr>
      <vt:lpstr>Times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Thao</dc:creator>
  <cp:lastModifiedBy>Administrator</cp:lastModifiedBy>
  <cp:revision>29</cp:revision>
  <dcterms:created xsi:type="dcterms:W3CDTF">2023-07-14T17:44:24Z</dcterms:created>
  <dcterms:modified xsi:type="dcterms:W3CDTF">2024-01-22T08:23:01Z</dcterms:modified>
</cp:coreProperties>
</file>