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94" r:id="rId3"/>
    <p:sldId id="270" r:id="rId4"/>
    <p:sldId id="271" r:id="rId5"/>
    <p:sldId id="290" r:id="rId6"/>
    <p:sldId id="273" r:id="rId7"/>
    <p:sldId id="293" r:id="rId8"/>
    <p:sldId id="299" r:id="rId9"/>
    <p:sldId id="286" r:id="rId10"/>
    <p:sldId id="298" r:id="rId11"/>
    <p:sldId id="300" r:id="rId12"/>
    <p:sldId id="304" r:id="rId13"/>
    <p:sldId id="303" r:id="rId14"/>
    <p:sldId id="276" r:id="rId15"/>
    <p:sldId id="306" r:id="rId16"/>
    <p:sldId id="307" r:id="rId17"/>
    <p:sldId id="284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00"/>
    <a:srgbClr val="000099"/>
    <a:srgbClr val="800000"/>
    <a:srgbClr val="FF6600"/>
    <a:srgbClr val="FF9900"/>
    <a:srgbClr val="CC6600"/>
    <a:srgbClr val="808000"/>
    <a:srgbClr val="0033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66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jpe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3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9.png"/><Relationship Id="rId7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 full of school material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0" y="-37902"/>
            <a:ext cx="12200980" cy="69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4664"/>
            <a:ext cx="6180018" cy="23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39"/>
          <p:cNvSpPr>
            <a:spLocks noChangeArrowheads="1" noChangeShapeType="1" noTextEdit="1"/>
          </p:cNvSpPr>
          <p:nvPr/>
        </p:nvSpPr>
        <p:spPr bwMode="auto">
          <a:xfrm>
            <a:off x="8001000" y="2573199"/>
            <a:ext cx="2729320" cy="1018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 kern="10" dirty="0" smtClean="0">
                <a:ln w="127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kern="10" dirty="0"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80322" dir="9693903" sy="50000" kx="2115830" algn="bl" rotWithShape="0">
                  <a:srgbClr val="0066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2816951" y="3814172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21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18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8" descr="https://i.pinimg.com/564x/ca/01/f8/ca01f8b72b341c00ebdc8a8a296c1a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5" b="99373" l="355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94"/>
          <a:stretch/>
        </p:blipFill>
        <p:spPr bwMode="auto">
          <a:xfrm>
            <a:off x="561703" y="3850575"/>
            <a:ext cx="7249885" cy="15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.pinimg.com/564x/ca/01/f8/ca01f8b72b341c00ebdc8a8a296c1a5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355" b="93852" l="1596" r="98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19" b="19540"/>
          <a:stretch/>
        </p:blipFill>
        <p:spPr bwMode="auto">
          <a:xfrm>
            <a:off x="-548639" y="2828721"/>
            <a:ext cx="7563394" cy="14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i.pinimg.com/564x/ca/01/f8/ca01f8b72b341c00ebdc8a8a296c1a5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778" b="57967" l="0" r="98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12" b="41061"/>
          <a:stretch/>
        </p:blipFill>
        <p:spPr bwMode="auto">
          <a:xfrm>
            <a:off x="457568" y="1750423"/>
            <a:ext cx="7327895" cy="12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i.pinimg.com/564x/ca/01/f8/ca01f8b72b341c00ebdc8a8a296c1a5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355" b="93852" l="1596" r="98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19" b="19540"/>
          <a:stretch/>
        </p:blipFill>
        <p:spPr bwMode="auto">
          <a:xfrm>
            <a:off x="-268941" y="5229749"/>
            <a:ext cx="7179192" cy="14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428188" y="220203"/>
            <a:ext cx="5608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HS/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982" y="3675342"/>
            <a:ext cx="2294682" cy="27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95" y="810279"/>
            <a:ext cx="2259106" cy="27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95" y="826153"/>
            <a:ext cx="2259105" cy="28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45" y="3711855"/>
            <a:ext cx="2251990" cy="276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52731" y="865935"/>
            <a:ext cx="6439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31838" y="3178175"/>
            <a:ext cx="6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16834" y="2128622"/>
            <a:ext cx="5566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921316" y="3090533"/>
            <a:ext cx="57015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viền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952698" y="4294773"/>
            <a:ext cx="5566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57963" y="5546864"/>
            <a:ext cx="5566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2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THẾ GIỚI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649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6" y="3187054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2"/>
          <p:cNvSpPr txBox="1">
            <a:spLocks noChangeArrowheads="1"/>
          </p:cNvSpPr>
          <p:nvPr/>
        </p:nvSpPr>
        <p:spPr bwMode="auto">
          <a:xfrm>
            <a:off x="1066479" y="3683442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90610" y="1571893"/>
            <a:ext cx="9907273" cy="1066802"/>
            <a:chOff x="3170520" y="1676397"/>
            <a:chExt cx="5793458" cy="1066802"/>
          </a:xfrm>
        </p:grpSpPr>
        <p:grpSp>
          <p:nvGrpSpPr>
            <p:cNvPr id="47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4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5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Rounded Rectangle 56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915966" cy="663575"/>
              <a:chOff x="2452688" y="2863775"/>
              <a:chExt cx="1915966" cy="662858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2452688" y="2863775"/>
                <a:ext cx="1915966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5311484" y="1878519"/>
              <a:ext cx="3570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NHỮNG MẢNH GHÉP THÚ VỊ</a:t>
              </a:r>
              <a:endParaRPr lang="vi-VN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01015" y="1811380"/>
              <a:ext cx="1670622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 25,26- </a:t>
              </a:r>
              <a:r>
                <a:rPr lang="en-US" sz="32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07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35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4767" y="937453"/>
            <a:ext cx="11207930" cy="3294913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62"/>
          <p:cNvSpPr txBox="1">
            <a:spLocks noChangeArrowheads="1"/>
          </p:cNvSpPr>
          <p:nvPr/>
        </p:nvSpPr>
        <p:spPr bwMode="auto">
          <a:xfrm>
            <a:off x="2182585" y="308230"/>
            <a:ext cx="8897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auto">
          <a:xfrm>
            <a:off x="1145026" y="1074712"/>
            <a:ext cx="106507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+/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+/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2"/>
          <p:cNvSpPr txBox="1">
            <a:spLocks noChangeArrowheads="1"/>
          </p:cNvSpPr>
          <p:nvPr/>
        </p:nvSpPr>
        <p:spPr bwMode="auto">
          <a:xfrm>
            <a:off x="1130300" y="2379075"/>
            <a:ext cx="105820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+/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+/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https://i.pinimg.com/564x/0c/b9/93/0cb993bbc73b636510775a55c90d4b9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6040" r="6603" b="8690"/>
          <a:stretch/>
        </p:blipFill>
        <p:spPr bwMode="auto">
          <a:xfrm>
            <a:off x="7736285" y="4396872"/>
            <a:ext cx="3344091" cy="22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Mục này có hình ảnh của: 36 Elementary Art Lessons for Ki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56995" r="7783" b="1755"/>
          <a:stretch/>
        </p:blipFill>
        <p:spPr bwMode="auto">
          <a:xfrm>
            <a:off x="806374" y="4379066"/>
            <a:ext cx="3370217" cy="22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ục này có hình ảnh của: You Too Can Make Mosaics in the Midcentury or Craftsman Style — Institute of Mosaic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58" y="4391879"/>
            <a:ext cx="2847559" cy="22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2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THẾ GIỚI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649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6" y="3187054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2"/>
          <p:cNvSpPr txBox="1">
            <a:spLocks noChangeArrowheads="1"/>
          </p:cNvSpPr>
          <p:nvPr/>
        </p:nvSpPr>
        <p:spPr bwMode="auto">
          <a:xfrm>
            <a:off x="1066479" y="3683442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1066479" y="4140642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90610" y="1571893"/>
            <a:ext cx="9907273" cy="1066802"/>
            <a:chOff x="3170520" y="1676397"/>
            <a:chExt cx="5793458" cy="1066802"/>
          </a:xfrm>
        </p:grpSpPr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5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6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7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8" name="Rounded Rectangle 57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0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915966" cy="663575"/>
              <a:chOff x="2452688" y="2863775"/>
              <a:chExt cx="1915966" cy="662858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452688" y="2863775"/>
                <a:ext cx="1915966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5311484" y="1878519"/>
              <a:ext cx="3570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NHỮNG MẢNH GHÉP THÚ VỊ</a:t>
              </a:r>
              <a:endParaRPr lang="vi-VN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01015" y="1811380"/>
              <a:ext cx="1670622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 25,26- </a:t>
              </a:r>
              <a:r>
                <a:rPr lang="en-US" sz="32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98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47045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924708" y="937453"/>
            <a:ext cx="10439978" cy="2827723"/>
          </a:xfrm>
          <a:prstGeom prst="roundRect">
            <a:avLst/>
          </a:prstGeom>
          <a:noFill/>
          <a:ln>
            <a:solidFill>
              <a:srgbClr val="8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https://i.pinimg.com/564x/0c/b9/93/0cb993bbc73b636510775a55c90d4b9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6040" r="6603" b="8690"/>
          <a:stretch/>
        </p:blipFill>
        <p:spPr bwMode="auto">
          <a:xfrm>
            <a:off x="6744660" y="4275012"/>
            <a:ext cx="3344091" cy="22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Mục này có hình ảnh của: 36 Elementary Art Lessons for Kid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56995" r="7783" b="1755"/>
          <a:stretch/>
        </p:blipFill>
        <p:spPr bwMode="auto">
          <a:xfrm>
            <a:off x="801059" y="4288077"/>
            <a:ext cx="3370217" cy="22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Mục này có hình ảnh của: You Too Can Make Mosaics in the Midcentury or Craftsman Style — Institute of Mosaic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41" y="4289481"/>
            <a:ext cx="2247990" cy="22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2176822" y="274036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183342" y="1040074"/>
            <a:ext cx="985669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0929" y="1829342"/>
            <a:ext cx="1009425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7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47045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THẾ GIỚI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649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6" y="3187054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2"/>
          <p:cNvSpPr txBox="1">
            <a:spLocks noChangeArrowheads="1"/>
          </p:cNvSpPr>
          <p:nvPr/>
        </p:nvSpPr>
        <p:spPr bwMode="auto">
          <a:xfrm>
            <a:off x="1066479" y="3683442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62"/>
          <p:cNvSpPr txBox="1">
            <a:spLocks noChangeArrowheads="1"/>
          </p:cNvSpPr>
          <p:nvPr/>
        </p:nvSpPr>
        <p:spPr bwMode="auto">
          <a:xfrm>
            <a:off x="1066479" y="4140642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62"/>
          <p:cNvSpPr txBox="1">
            <a:spLocks noChangeArrowheads="1"/>
          </p:cNvSpPr>
          <p:nvPr/>
        </p:nvSpPr>
        <p:spPr bwMode="auto">
          <a:xfrm>
            <a:off x="1079927" y="4624736"/>
            <a:ext cx="92070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(Mosaic)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90610" y="1571893"/>
            <a:ext cx="9907273" cy="1066802"/>
            <a:chOff x="3170520" y="1676397"/>
            <a:chExt cx="5793458" cy="1066802"/>
          </a:xfrm>
        </p:grpSpPr>
        <p:grpSp>
          <p:nvGrpSpPr>
            <p:cNvPr id="49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6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7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8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9" name="Rounded Rectangle 58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51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915966" cy="663575"/>
              <a:chOff x="2452688" y="2863775"/>
              <a:chExt cx="1915966" cy="662858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2452688" y="2863775"/>
                <a:ext cx="1915966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5311484" y="1878519"/>
              <a:ext cx="3570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NHỮNG MẢNH GHÉP THÚ VỊ</a:t>
              </a:r>
              <a:endParaRPr lang="vi-VN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01015" y="1811380"/>
              <a:ext cx="1670622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 25,26- </a:t>
              </a:r>
              <a:r>
                <a:rPr lang="en-US" sz="32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58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3564"/>
          </a:xfrm>
          <a:prstGeom prst="rect">
            <a:avLst/>
          </a:prstGeom>
        </p:spPr>
      </p:pic>
      <p:sp>
        <p:nvSpPr>
          <p:cNvPr id="4" name="Text Box 262"/>
          <p:cNvSpPr txBox="1">
            <a:spLocks noChangeArrowheads="1"/>
          </p:cNvSpPr>
          <p:nvPr/>
        </p:nvSpPr>
        <p:spPr bwMode="auto">
          <a:xfrm>
            <a:off x="1303637" y="185192"/>
            <a:ext cx="104539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(Mosaic)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95" y="1465730"/>
            <a:ext cx="2646638" cy="26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600"/>
            <a:ext cx="5033682" cy="261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4414" y="4198274"/>
            <a:ext cx="113231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mở: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Kể tên công trình tranh ghép gốm của Việt Nam mà em biết?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Tác phẩm tranh ghép gốm thường được sử dụng ở đâu trong đời sống?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Tác phẩm trang ghép gốm mang lại giá trị gì cho các công trình kiến trúc, nội thất và người sử dụng?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có ý tưởng gì về việc ứng dụng kỹ thuật tranh ghép gốm vào một sản phẩm mĩ thuật?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3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315"/>
          </a:xfrm>
          <a:prstGeom prst="rect">
            <a:avLst/>
          </a:prstGeom>
        </p:spPr>
      </p:pic>
      <p:sp>
        <p:nvSpPr>
          <p:cNvPr id="5" name="Google Shape;1052;p46"/>
          <p:cNvSpPr txBox="1">
            <a:spLocks/>
          </p:cNvSpPr>
          <p:nvPr/>
        </p:nvSpPr>
        <p:spPr>
          <a:xfrm>
            <a:off x="3348767" y="516133"/>
            <a:ext cx="5494400" cy="153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GB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3;p46"/>
          <p:cNvSpPr txBox="1">
            <a:spLocks/>
          </p:cNvSpPr>
          <p:nvPr/>
        </p:nvSpPr>
        <p:spPr>
          <a:xfrm>
            <a:off x="1601344" y="2175939"/>
            <a:ext cx="9385310" cy="20022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1054;p46"/>
          <p:cNvCxnSpPr/>
          <p:nvPr/>
        </p:nvCxnSpPr>
        <p:spPr>
          <a:xfrm>
            <a:off x="3502888" y="1572267"/>
            <a:ext cx="490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004" y="4483100"/>
            <a:ext cx="1546637" cy="8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2"/>
          <p:cNvSpPr txBox="1"/>
          <p:nvPr/>
        </p:nvSpPr>
        <p:spPr>
          <a:xfrm flipH="1">
            <a:off x="2902578" y="2970030"/>
            <a:ext cx="63868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i="1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    </a:t>
            </a:r>
            <a:r>
              <a:rPr lang="en-US" altLang="ja-JP" sz="6600" i="1" dirty="0" smtClean="0">
                <a:latin typeface="Comic Sans MS" panose="030F0702030302020204" pitchFamily="66" charset="0"/>
              </a:rPr>
              <a:t>Thank you!</a:t>
            </a:r>
            <a:endParaRPr lang="en-VI" altLang="ja-JP" sz="6600" i="1" dirty="0" smtClean="0">
              <a:latin typeface="Comic Sans MS" panose="030F0702030302020204" pitchFamily="66" charset="0"/>
            </a:endParaRPr>
          </a:p>
          <a:p>
            <a:pPr algn="r"/>
            <a:endParaRPr lang="en-VI" altLang="ja-JP" sz="2800" dirty="0" smtClean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algn="r"/>
            <a:r>
              <a:rPr kumimoji="1" lang="vi-VN" altLang="ja-JP" sz="2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G</a:t>
            </a:r>
            <a:r>
              <a:rPr kumimoji="1" lang="en-VI" altLang="ja-JP" sz="2800" dirty="0" smtClean="0">
                <a:solidFill>
                  <a:srgbClr val="4D4D4D"/>
                </a:solidFill>
                <a:latin typeface="Comic Sans MS" panose="030F0702030302020204" pitchFamily="66" charset="0"/>
              </a:rPr>
              <a:t>roup 4</a:t>
            </a:r>
            <a:endParaRPr kumimoji="1" lang="ja-JP" altLang="en-US" sz="28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315"/>
          </a:xfrm>
          <a:prstGeom prst="rect">
            <a:avLst/>
          </a:prstGeom>
        </p:spPr>
      </p:pic>
      <p:pic>
        <p:nvPicPr>
          <p:cNvPr id="1046" name="Picture 22" descr="https://i.pinimg.com/564x/e4/29/ac/e429ac7c7618de857395dc9fcf2f74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6" y="4078470"/>
            <a:ext cx="2535374" cy="25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.pinimg.com/564x/92/21/e5/9221e5f75fec9022b712456570fb6f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29" y="4085510"/>
            <a:ext cx="2078173" cy="25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pinimg.com/564x/a7/21/33/a7213379ed3754936e43b488d46677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8" y="4060360"/>
            <a:ext cx="2044104" cy="25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76165" y="130629"/>
            <a:ext cx="4783617" cy="1066802"/>
            <a:chOff x="3170520" y="1676397"/>
            <a:chExt cx="5793458" cy="1066802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13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Rounded Rectangle 15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437419" cy="663575"/>
              <a:chOff x="2452688" y="2863775"/>
              <a:chExt cx="1437419" cy="66285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452688" y="2863775"/>
                <a:ext cx="1437419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457055" y="1878519"/>
              <a:ext cx="44253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KHỞI ĐỘNG</a:t>
              </a:r>
              <a:endParaRPr lang="vi-VN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1015" y="1919101"/>
              <a:ext cx="932855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6" descr="https://i.pinimg.com/564x/6d/c2/44/6dc244ae0cedfce19d492d9db18aa79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9833" r="13451" b="9652"/>
          <a:stretch/>
        </p:blipFill>
        <p:spPr bwMode="auto">
          <a:xfrm>
            <a:off x="3898495" y="1407716"/>
            <a:ext cx="1966728" cy="26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i.pinimg.com/564x/b9/f3/c4/b9f3c44a339f5cb41667ba9544ebe2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19" y="1390041"/>
            <a:ext cx="2506942" cy="2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d4/da/28/d4da28edf5af336d1ba5e9252c43c7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98" y="1416520"/>
            <a:ext cx="1973671" cy="258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ục này có hình ảnh của: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062550"/>
            <a:ext cx="1894863" cy="25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wwww ::: I can't stand it, my favorite doggie is a Boston Terrier. This is great, lovely. Lor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68" y="1420267"/>
            <a:ext cx="2590029" cy="25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ục này có hình ảnh của: plantillas de mosaico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4" y="4075612"/>
            <a:ext cx="2636478" cy="25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flipH="1">
            <a:off x="3291840" y="3474720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5482048" y="3496490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676607" y="3457303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380617" y="3483429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2542902" y="6056812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4672148" y="6109064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6631576" y="6043749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8721633" y="6069875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1308079" y="6043749"/>
            <a:ext cx="44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1402078" y="122737"/>
            <a:ext cx="933559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4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9"/>
          <p:cNvGrpSpPr/>
          <p:nvPr/>
        </p:nvGrpSpPr>
        <p:grpSpPr>
          <a:xfrm>
            <a:off x="-507909" y="-76151"/>
            <a:ext cx="12598226" cy="7162701"/>
            <a:chOff x="-304800" y="-76200"/>
            <a:chExt cx="9448800" cy="7162800"/>
          </a:xfrm>
        </p:grpSpPr>
        <p:pic>
          <p:nvPicPr>
            <p:cNvPr id="192" name="Google Shape;192;p9"/>
            <p:cNvPicPr preferRelativeResize="0"/>
            <p:nvPr/>
          </p:nvPicPr>
          <p:blipFill rotWithShape="1">
            <a:blip r:embed="rId3">
              <a:alphaModFix/>
            </a:blip>
            <a:srcRect l="8973" r="11539" b="18261"/>
            <a:stretch/>
          </p:blipFill>
          <p:spPr>
            <a:xfrm>
              <a:off x="-304800" y="-76200"/>
              <a:ext cx="9448800" cy="716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93180" y="5224549"/>
              <a:ext cx="5669554" cy="13213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485" y="-421530"/>
            <a:ext cx="11188333" cy="715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4C12F6FA-6897-4E2B-9AA6-6AF6B1672FB6}"/>
              </a:ext>
            </a:extLst>
          </p:cNvPr>
          <p:cNvSpPr txBox="1">
            <a:spLocks/>
          </p:cNvSpPr>
          <p:nvPr/>
        </p:nvSpPr>
        <p:spPr>
          <a:xfrm>
            <a:off x="1536246" y="2287269"/>
            <a:ext cx="9514814" cy="1331218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>
            <a:lvl1pPr algn="ctr" defTabSz="959023" rtl="0" eaLnBrk="1" latinLnBrk="0" hangingPunct="1">
              <a:spcBef>
                <a:spcPct val="0"/>
              </a:spcBef>
              <a:buNone/>
              <a:defRPr sz="4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THẾ GIỚI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8" name="Google Shape;850;p39">
            <a:extLst>
              <a:ext uri="{FF2B5EF4-FFF2-40B4-BE49-F238E27FC236}">
                <a16:creationId xmlns:a16="http://schemas.microsoft.com/office/drawing/2014/main" id="{11EAB6C1-4357-466E-85EB-93D8D592C29A}"/>
              </a:ext>
            </a:extLst>
          </p:cNvPr>
          <p:cNvSpPr txBox="1">
            <a:spLocks/>
          </p:cNvSpPr>
          <p:nvPr/>
        </p:nvSpPr>
        <p:spPr>
          <a:xfrm>
            <a:off x="2166426" y="4304645"/>
            <a:ext cx="8187396" cy="845868"/>
          </a:xfrm>
          <a:prstGeom prst="rect">
            <a:avLst/>
          </a:prstGeom>
        </p:spPr>
        <p:txBody>
          <a:bodyPr spcFirstLastPara="1" vert="horz" wrap="square" lIns="121898" tIns="121898" rIns="121898" bIns="121898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Tiết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25,26- </a:t>
            </a:r>
            <a:r>
              <a:rPr 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Bài 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12</a:t>
            </a:r>
            <a:r>
              <a:rPr 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: </a:t>
            </a:r>
            <a:endParaRPr lang="en-US" sz="4000" b="1" dirty="0" smtClean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  <a:p>
            <a:pPr>
              <a:spcBef>
                <a:spcPts val="0"/>
              </a:spcBef>
            </a:pPr>
            <a:r>
              <a:rPr lang="en-US" sz="4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Những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mảnh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ghép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thú</a:t>
            </a:r>
            <a:r>
              <a:rPr lang="en-US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vị</a:t>
            </a:r>
            <a:endParaRPr lang="vi-VN" sz="44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4800" y="311899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vi-VN" altLang="ja-JP" dirty="0">
                <a:solidFill>
                  <a:srgbClr val="4D4D4D"/>
                </a:solidFill>
                <a:latin typeface="Comic Sans MS" panose="030F0702030302020204" pitchFamily="66" charset="0"/>
              </a:rPr>
              <a:t>G</a:t>
            </a:r>
            <a:r>
              <a:rPr kumimoji="1" lang="en-VI" altLang="ja-JP" dirty="0">
                <a:solidFill>
                  <a:srgbClr val="4D4D4D"/>
                </a:solidFill>
                <a:latin typeface="Comic Sans MS" panose="030F0702030302020204" pitchFamily="66" charset="0"/>
              </a:rPr>
              <a:t>roup 4</a:t>
            </a:r>
            <a:endParaRPr kumimoji="1" lang="ja-JP" altLang="en-US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4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THẾ GIỚI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0610" y="1571893"/>
            <a:ext cx="9907273" cy="1066802"/>
            <a:chOff x="3170520" y="1676397"/>
            <a:chExt cx="5793458" cy="1066802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34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36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7" name="Rounded Rectangle 36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915966" cy="663575"/>
              <a:chOff x="2452688" y="2863775"/>
              <a:chExt cx="1915966" cy="662858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2452688" y="2863775"/>
                <a:ext cx="1915966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5311484" y="1878519"/>
              <a:ext cx="3570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NHỮNG MẢNH GHÉP THÚ VỊ</a:t>
              </a:r>
              <a:endParaRPr lang="vi-VN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01015" y="1811380"/>
              <a:ext cx="1670622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 25,26- </a:t>
              </a:r>
              <a:r>
                <a:rPr lang="en-US" sz="32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649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1219199" y="3349262"/>
            <a:ext cx="9335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1389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140823" y="1311457"/>
            <a:ext cx="624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>
            <a:fillRect/>
          </a:stretch>
        </p:blipFill>
        <p:spPr bwMode="auto">
          <a:xfrm>
            <a:off x="1125583" y="2529838"/>
            <a:ext cx="6650143" cy="40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63" y="1302929"/>
            <a:ext cx="38989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63" y="4014334"/>
            <a:ext cx="38989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80052" y="252775"/>
            <a:ext cx="68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229782" y="271251"/>
            <a:ext cx="6505889" cy="612320"/>
          </a:xfrm>
          <a:prstGeom prst="wedgeRoundRectCallout">
            <a:avLst>
              <a:gd name="adj1" fmla="val -55320"/>
              <a:gd name="adj2" fmla="val 18381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92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ounded Rectangle 15"/>
          <p:cNvSpPr/>
          <p:nvPr/>
        </p:nvSpPr>
        <p:spPr>
          <a:xfrm>
            <a:off x="871372" y="1089212"/>
            <a:ext cx="5921314" cy="22940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vi-V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–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trong những công trình nghệ thuật lớn nhất tại thành phố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coi là biểu tượng du lịch của thủ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HN</a:t>
            </a:r>
            <a:endParaRPr lang="en-US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>
            <a:fillRect/>
          </a:stretch>
        </p:blipFill>
        <p:spPr bwMode="auto">
          <a:xfrm>
            <a:off x="7589520" y="1162594"/>
            <a:ext cx="4118126" cy="252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05" y="3847810"/>
            <a:ext cx="4001589" cy="261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80052" y="252775"/>
            <a:ext cx="68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229782" y="271251"/>
            <a:ext cx="6505889" cy="612320"/>
          </a:xfrm>
          <a:prstGeom prst="wedgeRoundRectCallout">
            <a:avLst>
              <a:gd name="adj1" fmla="val -55320"/>
              <a:gd name="adj2" fmla="val 18381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ular Callout 12"/>
          <p:cNvSpPr/>
          <p:nvPr/>
        </p:nvSpPr>
        <p:spPr>
          <a:xfrm rot="332021">
            <a:off x="898738" y="3673707"/>
            <a:ext cx="5480054" cy="2363465"/>
          </a:xfrm>
          <a:prstGeom prst="wedgeRectCallout">
            <a:avLst>
              <a:gd name="adj1" fmla="val -21243"/>
              <a:gd name="adj2" fmla="val -59062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Mosais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1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9" y="1375828"/>
            <a:ext cx="5114160" cy="4479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3451" y="3402491"/>
            <a:ext cx="6508058" cy="3095896"/>
          </a:xfrm>
          <a:prstGeom prst="roundRect">
            <a:avLst/>
          </a:prstGeom>
          <a:solidFill>
            <a:srgbClr val="FFFF99"/>
          </a:solidFill>
          <a:ln w="28575"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 rot="21367073">
            <a:off x="718457" y="1097280"/>
            <a:ext cx="6348549" cy="2037806"/>
          </a:xfrm>
          <a:prstGeom prst="wedgeRoundRectCallou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 rot="21374385">
            <a:off x="947184" y="1306466"/>
            <a:ext cx="58869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178232" y="81304"/>
            <a:ext cx="7613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44880" y="3568261"/>
            <a:ext cx="59653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1,5cm x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1,5cm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92004" y="3656997"/>
            <a:ext cx="5886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>
            <a:fillRect/>
          </a:stretch>
        </p:blipFill>
        <p:spPr bwMode="auto">
          <a:xfrm>
            <a:off x="7223759" y="1497126"/>
            <a:ext cx="4641669" cy="4111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26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8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21448" y="115698"/>
            <a:ext cx="5718394" cy="1077218"/>
            <a:chOff x="255396" y="1282996"/>
            <a:chExt cx="5717281" cy="1076656"/>
          </a:xfrm>
        </p:grpSpPr>
        <p:sp>
          <p:nvSpPr>
            <p:cNvPr id="5" name="Freeform 425">
              <a:extLst/>
            </p:cNvPr>
            <p:cNvSpPr/>
            <p:nvPr/>
          </p:nvSpPr>
          <p:spPr>
            <a:xfrm>
              <a:off x="255396" y="1371895"/>
              <a:ext cx="1218963" cy="875842"/>
            </a:xfrm>
            <a:custGeom>
              <a:avLst/>
              <a:gdLst>
                <a:gd name="connsiteX0" fmla="*/ 169590 w 540885"/>
                <a:gd name="connsiteY0" fmla="*/ 270443 h 504826"/>
                <a:gd name="connsiteX1" fmla="*/ 181704 w 540885"/>
                <a:gd name="connsiteY1" fmla="*/ 276500 h 504826"/>
                <a:gd name="connsiteX2" fmla="*/ 202269 w 540885"/>
                <a:gd name="connsiteY2" fmla="*/ 290022 h 504826"/>
                <a:gd name="connsiteX3" fmla="*/ 232412 w 540885"/>
                <a:gd name="connsiteY3" fmla="*/ 303544 h 504826"/>
                <a:gd name="connsiteX4" fmla="*/ 270443 w 540885"/>
                <a:gd name="connsiteY4" fmla="*/ 309601 h 504826"/>
                <a:gd name="connsiteX5" fmla="*/ 308473 w 540885"/>
                <a:gd name="connsiteY5" fmla="*/ 303544 h 504826"/>
                <a:gd name="connsiteX6" fmla="*/ 338617 w 540885"/>
                <a:gd name="connsiteY6" fmla="*/ 290022 h 504826"/>
                <a:gd name="connsiteX7" fmla="*/ 359181 w 540885"/>
                <a:gd name="connsiteY7" fmla="*/ 276500 h 504826"/>
                <a:gd name="connsiteX8" fmla="*/ 371295 w 540885"/>
                <a:gd name="connsiteY8" fmla="*/ 270443 h 504826"/>
                <a:gd name="connsiteX9" fmla="*/ 402705 w 540885"/>
                <a:gd name="connsiteY9" fmla="*/ 276077 h 504826"/>
                <a:gd name="connsiteX10" fmla="*/ 426792 w 540885"/>
                <a:gd name="connsiteY10" fmla="*/ 291149 h 504826"/>
                <a:gd name="connsiteX11" fmla="*/ 444258 w 540885"/>
                <a:gd name="connsiteY11" fmla="*/ 313967 h 504826"/>
                <a:gd name="connsiteX12" fmla="*/ 456371 w 540885"/>
                <a:gd name="connsiteY12" fmla="*/ 341434 h 504826"/>
                <a:gd name="connsiteX13" fmla="*/ 463837 w 540885"/>
                <a:gd name="connsiteY13" fmla="*/ 372000 h 504826"/>
                <a:gd name="connsiteX14" fmla="*/ 467781 w 540885"/>
                <a:gd name="connsiteY14" fmla="*/ 402706 h 504826"/>
                <a:gd name="connsiteX15" fmla="*/ 468767 w 540885"/>
                <a:gd name="connsiteY15" fmla="*/ 431863 h 504826"/>
                <a:gd name="connsiteX16" fmla="*/ 448202 w 540885"/>
                <a:gd name="connsiteY16" fmla="*/ 485247 h 504826"/>
                <a:gd name="connsiteX17" fmla="*/ 393550 w 540885"/>
                <a:gd name="connsiteY17" fmla="*/ 504826 h 504826"/>
                <a:gd name="connsiteX18" fmla="*/ 147335 w 540885"/>
                <a:gd name="connsiteY18" fmla="*/ 504826 h 504826"/>
                <a:gd name="connsiteX19" fmla="*/ 92683 w 540885"/>
                <a:gd name="connsiteY19" fmla="*/ 485247 h 504826"/>
                <a:gd name="connsiteX20" fmla="*/ 72118 w 540885"/>
                <a:gd name="connsiteY20" fmla="*/ 431863 h 504826"/>
                <a:gd name="connsiteX21" fmla="*/ 73104 w 540885"/>
                <a:gd name="connsiteY21" fmla="*/ 402706 h 504826"/>
                <a:gd name="connsiteX22" fmla="*/ 77049 w 540885"/>
                <a:gd name="connsiteY22" fmla="*/ 372000 h 504826"/>
                <a:gd name="connsiteX23" fmla="*/ 84514 w 540885"/>
                <a:gd name="connsiteY23" fmla="*/ 341434 h 504826"/>
                <a:gd name="connsiteX24" fmla="*/ 96628 w 540885"/>
                <a:gd name="connsiteY24" fmla="*/ 313967 h 504826"/>
                <a:gd name="connsiteX25" fmla="*/ 114093 w 540885"/>
                <a:gd name="connsiteY25" fmla="*/ 291149 h 504826"/>
                <a:gd name="connsiteX26" fmla="*/ 138180 w 540885"/>
                <a:gd name="connsiteY26" fmla="*/ 276077 h 504826"/>
                <a:gd name="connsiteX27" fmla="*/ 169590 w 540885"/>
                <a:gd name="connsiteY27" fmla="*/ 270443 h 504826"/>
                <a:gd name="connsiteX28" fmla="*/ 505953 w 540885"/>
                <a:gd name="connsiteY28" fmla="*/ 144237 h 504826"/>
                <a:gd name="connsiteX29" fmla="*/ 540885 w 540885"/>
                <a:gd name="connsiteY29" fmla="*/ 243680 h 504826"/>
                <a:gd name="connsiteX30" fmla="*/ 525109 w 540885"/>
                <a:gd name="connsiteY30" fmla="*/ 277063 h 504826"/>
                <a:gd name="connsiteX31" fmla="*/ 486233 w 540885"/>
                <a:gd name="connsiteY31" fmla="*/ 288472 h 504826"/>
                <a:gd name="connsiteX32" fmla="*/ 448484 w 540885"/>
                <a:gd name="connsiteY32" fmla="*/ 288472 h 504826"/>
                <a:gd name="connsiteX33" fmla="*/ 373830 w 540885"/>
                <a:gd name="connsiteY33" fmla="*/ 252413 h 504826"/>
                <a:gd name="connsiteX34" fmla="*/ 396649 w 540885"/>
                <a:gd name="connsiteY34" fmla="*/ 180296 h 504826"/>
                <a:gd name="connsiteX35" fmla="*/ 395240 w 540885"/>
                <a:gd name="connsiteY35" fmla="*/ 161703 h 504826"/>
                <a:gd name="connsiteX36" fmla="*/ 432708 w 540885"/>
                <a:gd name="connsiteY36" fmla="*/ 168182 h 504826"/>
                <a:gd name="connsiteX37" fmla="*/ 466231 w 540885"/>
                <a:gd name="connsiteY37" fmla="*/ 162125 h 504826"/>
                <a:gd name="connsiteX38" fmla="*/ 493698 w 540885"/>
                <a:gd name="connsiteY38" fmla="*/ 150153 h 504826"/>
                <a:gd name="connsiteX39" fmla="*/ 505953 w 540885"/>
                <a:gd name="connsiteY39" fmla="*/ 144237 h 504826"/>
                <a:gd name="connsiteX40" fmla="*/ 34932 w 540885"/>
                <a:gd name="connsiteY40" fmla="*/ 144237 h 504826"/>
                <a:gd name="connsiteX41" fmla="*/ 47187 w 540885"/>
                <a:gd name="connsiteY41" fmla="*/ 150153 h 504826"/>
                <a:gd name="connsiteX42" fmla="*/ 74653 w 540885"/>
                <a:gd name="connsiteY42" fmla="*/ 162125 h 504826"/>
                <a:gd name="connsiteX43" fmla="*/ 108176 w 540885"/>
                <a:gd name="connsiteY43" fmla="*/ 168182 h 504826"/>
                <a:gd name="connsiteX44" fmla="*/ 145644 w 540885"/>
                <a:gd name="connsiteY44" fmla="*/ 161703 h 504826"/>
                <a:gd name="connsiteX45" fmla="*/ 144235 w 540885"/>
                <a:gd name="connsiteY45" fmla="*/ 180296 h 504826"/>
                <a:gd name="connsiteX46" fmla="*/ 167054 w 540885"/>
                <a:gd name="connsiteY46" fmla="*/ 252413 h 504826"/>
                <a:gd name="connsiteX47" fmla="*/ 92401 w 540885"/>
                <a:gd name="connsiteY47" fmla="*/ 288472 h 504826"/>
                <a:gd name="connsiteX48" fmla="*/ 54652 w 540885"/>
                <a:gd name="connsiteY48" fmla="*/ 288472 h 504826"/>
                <a:gd name="connsiteX49" fmla="*/ 15776 w 540885"/>
                <a:gd name="connsiteY49" fmla="*/ 277063 h 504826"/>
                <a:gd name="connsiteX50" fmla="*/ 0 w 540885"/>
                <a:gd name="connsiteY50" fmla="*/ 243680 h 504826"/>
                <a:gd name="connsiteX51" fmla="*/ 34932 w 540885"/>
                <a:gd name="connsiteY51" fmla="*/ 144237 h 504826"/>
                <a:gd name="connsiteX52" fmla="*/ 270442 w 540885"/>
                <a:gd name="connsiteY52" fmla="*/ 72119 h 504826"/>
                <a:gd name="connsiteX53" fmla="*/ 346926 w 540885"/>
                <a:gd name="connsiteY53" fmla="*/ 103811 h 504826"/>
                <a:gd name="connsiteX54" fmla="*/ 378619 w 540885"/>
                <a:gd name="connsiteY54" fmla="*/ 180296 h 504826"/>
                <a:gd name="connsiteX55" fmla="*/ 346926 w 540885"/>
                <a:gd name="connsiteY55" fmla="*/ 256780 h 504826"/>
                <a:gd name="connsiteX56" fmla="*/ 270442 w 540885"/>
                <a:gd name="connsiteY56" fmla="*/ 288472 h 504826"/>
                <a:gd name="connsiteX57" fmla="*/ 193957 w 540885"/>
                <a:gd name="connsiteY57" fmla="*/ 256780 h 504826"/>
                <a:gd name="connsiteX58" fmla="*/ 162265 w 540885"/>
                <a:gd name="connsiteY58" fmla="*/ 180296 h 504826"/>
                <a:gd name="connsiteX59" fmla="*/ 193957 w 540885"/>
                <a:gd name="connsiteY59" fmla="*/ 103811 h 504826"/>
                <a:gd name="connsiteX60" fmla="*/ 270442 w 540885"/>
                <a:gd name="connsiteY60" fmla="*/ 72119 h 504826"/>
                <a:gd name="connsiteX61" fmla="*/ 432707 w 540885"/>
                <a:gd name="connsiteY61" fmla="*/ 0 h 504826"/>
                <a:gd name="connsiteX62" fmla="*/ 483697 w 540885"/>
                <a:gd name="connsiteY62" fmla="*/ 21128 h 504826"/>
                <a:gd name="connsiteX63" fmla="*/ 504825 w 540885"/>
                <a:gd name="connsiteY63" fmla="*/ 72118 h 504826"/>
                <a:gd name="connsiteX64" fmla="*/ 483697 w 540885"/>
                <a:gd name="connsiteY64" fmla="*/ 123108 h 504826"/>
                <a:gd name="connsiteX65" fmla="*/ 432707 w 540885"/>
                <a:gd name="connsiteY65" fmla="*/ 144236 h 504826"/>
                <a:gd name="connsiteX66" fmla="*/ 381717 w 540885"/>
                <a:gd name="connsiteY66" fmla="*/ 123108 h 504826"/>
                <a:gd name="connsiteX67" fmla="*/ 360589 w 540885"/>
                <a:gd name="connsiteY67" fmla="*/ 72118 h 504826"/>
                <a:gd name="connsiteX68" fmla="*/ 381717 w 540885"/>
                <a:gd name="connsiteY68" fmla="*/ 21128 h 504826"/>
                <a:gd name="connsiteX69" fmla="*/ 432707 w 540885"/>
                <a:gd name="connsiteY69" fmla="*/ 0 h 504826"/>
                <a:gd name="connsiteX70" fmla="*/ 108176 w 540885"/>
                <a:gd name="connsiteY70" fmla="*/ 0 h 504826"/>
                <a:gd name="connsiteX71" fmla="*/ 159167 w 540885"/>
                <a:gd name="connsiteY71" fmla="*/ 21128 h 504826"/>
                <a:gd name="connsiteX72" fmla="*/ 180295 w 540885"/>
                <a:gd name="connsiteY72" fmla="*/ 72118 h 504826"/>
                <a:gd name="connsiteX73" fmla="*/ 159167 w 540885"/>
                <a:gd name="connsiteY73" fmla="*/ 123108 h 504826"/>
                <a:gd name="connsiteX74" fmla="*/ 108176 w 540885"/>
                <a:gd name="connsiteY74" fmla="*/ 144236 h 504826"/>
                <a:gd name="connsiteX75" fmla="*/ 57187 w 540885"/>
                <a:gd name="connsiteY75" fmla="*/ 123108 h 504826"/>
                <a:gd name="connsiteX76" fmla="*/ 36059 w 540885"/>
                <a:gd name="connsiteY76" fmla="*/ 72118 h 504826"/>
                <a:gd name="connsiteX77" fmla="*/ 57187 w 540885"/>
                <a:gd name="connsiteY77" fmla="*/ 21128 h 504826"/>
                <a:gd name="connsiteX78" fmla="*/ 108176 w 540885"/>
                <a:gd name="connsiteY78" fmla="*/ 0 h 5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0885" h="504826">
                  <a:moveTo>
                    <a:pt x="169590" y="270443"/>
                  </a:moveTo>
                  <a:cubicBezTo>
                    <a:pt x="171469" y="270443"/>
                    <a:pt x="175506" y="272462"/>
                    <a:pt x="181704" y="276500"/>
                  </a:cubicBezTo>
                  <a:cubicBezTo>
                    <a:pt x="187902" y="280538"/>
                    <a:pt x="194757" y="285045"/>
                    <a:pt x="202269" y="290022"/>
                  </a:cubicBezTo>
                  <a:cubicBezTo>
                    <a:pt x="209781" y="294999"/>
                    <a:pt x="219829" y="299506"/>
                    <a:pt x="232412" y="303544"/>
                  </a:cubicBezTo>
                  <a:cubicBezTo>
                    <a:pt x="244995" y="307582"/>
                    <a:pt x="257673" y="309601"/>
                    <a:pt x="270443" y="309601"/>
                  </a:cubicBezTo>
                  <a:cubicBezTo>
                    <a:pt x="283214" y="309601"/>
                    <a:pt x="295891" y="307582"/>
                    <a:pt x="308473" y="303544"/>
                  </a:cubicBezTo>
                  <a:cubicBezTo>
                    <a:pt x="321057" y="299506"/>
                    <a:pt x="331105" y="294999"/>
                    <a:pt x="338617" y="290022"/>
                  </a:cubicBezTo>
                  <a:cubicBezTo>
                    <a:pt x="346129" y="285045"/>
                    <a:pt x="352983" y="280538"/>
                    <a:pt x="359181" y="276500"/>
                  </a:cubicBezTo>
                  <a:cubicBezTo>
                    <a:pt x="365379" y="272462"/>
                    <a:pt x="369418" y="270443"/>
                    <a:pt x="371295" y="270443"/>
                  </a:cubicBezTo>
                  <a:cubicBezTo>
                    <a:pt x="382751" y="270443"/>
                    <a:pt x="393222" y="272321"/>
                    <a:pt x="402705" y="276077"/>
                  </a:cubicBezTo>
                  <a:cubicBezTo>
                    <a:pt x="412191" y="279833"/>
                    <a:pt x="420218" y="284857"/>
                    <a:pt x="426792" y="291149"/>
                  </a:cubicBezTo>
                  <a:cubicBezTo>
                    <a:pt x="433365" y="297440"/>
                    <a:pt x="439187" y="305046"/>
                    <a:pt x="444258" y="313967"/>
                  </a:cubicBezTo>
                  <a:cubicBezTo>
                    <a:pt x="449329" y="322888"/>
                    <a:pt x="453367" y="332044"/>
                    <a:pt x="456371" y="341434"/>
                  </a:cubicBezTo>
                  <a:cubicBezTo>
                    <a:pt x="459376" y="350824"/>
                    <a:pt x="461865" y="361013"/>
                    <a:pt x="463837" y="372000"/>
                  </a:cubicBezTo>
                  <a:cubicBezTo>
                    <a:pt x="465809" y="382986"/>
                    <a:pt x="467124" y="393222"/>
                    <a:pt x="467781" y="402706"/>
                  </a:cubicBezTo>
                  <a:cubicBezTo>
                    <a:pt x="468438" y="412190"/>
                    <a:pt x="468767" y="421909"/>
                    <a:pt x="468767" y="431863"/>
                  </a:cubicBezTo>
                  <a:cubicBezTo>
                    <a:pt x="468767" y="454400"/>
                    <a:pt x="461912" y="472195"/>
                    <a:pt x="448202" y="485247"/>
                  </a:cubicBezTo>
                  <a:cubicBezTo>
                    <a:pt x="434492" y="498300"/>
                    <a:pt x="416275" y="504826"/>
                    <a:pt x="393550" y="504826"/>
                  </a:cubicBezTo>
                  <a:lnTo>
                    <a:pt x="147335" y="504826"/>
                  </a:lnTo>
                  <a:cubicBezTo>
                    <a:pt x="124611" y="504826"/>
                    <a:pt x="106393" y="498300"/>
                    <a:pt x="92683" y="485247"/>
                  </a:cubicBezTo>
                  <a:cubicBezTo>
                    <a:pt x="78974" y="472195"/>
                    <a:pt x="72118" y="454400"/>
                    <a:pt x="72118" y="431863"/>
                  </a:cubicBezTo>
                  <a:cubicBezTo>
                    <a:pt x="72118" y="421909"/>
                    <a:pt x="72447" y="412190"/>
                    <a:pt x="73104" y="402706"/>
                  </a:cubicBezTo>
                  <a:cubicBezTo>
                    <a:pt x="73761" y="393222"/>
                    <a:pt x="75077" y="382986"/>
                    <a:pt x="77049" y="372000"/>
                  </a:cubicBezTo>
                  <a:cubicBezTo>
                    <a:pt x="79021" y="361013"/>
                    <a:pt x="81510" y="350824"/>
                    <a:pt x="84514" y="341434"/>
                  </a:cubicBezTo>
                  <a:cubicBezTo>
                    <a:pt x="87519" y="332044"/>
                    <a:pt x="91556" y="322888"/>
                    <a:pt x="96628" y="313967"/>
                  </a:cubicBezTo>
                  <a:cubicBezTo>
                    <a:pt x="101698" y="305046"/>
                    <a:pt x="107521" y="297440"/>
                    <a:pt x="114093" y="291149"/>
                  </a:cubicBezTo>
                  <a:cubicBezTo>
                    <a:pt x="120667" y="284857"/>
                    <a:pt x="128696" y="279833"/>
                    <a:pt x="138180" y="276077"/>
                  </a:cubicBezTo>
                  <a:cubicBezTo>
                    <a:pt x="147664" y="272321"/>
                    <a:pt x="158135" y="270443"/>
                    <a:pt x="169590" y="270443"/>
                  </a:cubicBezTo>
                  <a:close/>
                  <a:moveTo>
                    <a:pt x="505953" y="144237"/>
                  </a:moveTo>
                  <a:cubicBezTo>
                    <a:pt x="529241" y="144237"/>
                    <a:pt x="540885" y="177385"/>
                    <a:pt x="540885" y="243680"/>
                  </a:cubicBezTo>
                  <a:cubicBezTo>
                    <a:pt x="540885" y="258329"/>
                    <a:pt x="535626" y="269457"/>
                    <a:pt x="525109" y="277063"/>
                  </a:cubicBezTo>
                  <a:cubicBezTo>
                    <a:pt x="514592" y="284669"/>
                    <a:pt x="501634" y="288472"/>
                    <a:pt x="486233" y="288472"/>
                  </a:cubicBezTo>
                  <a:lnTo>
                    <a:pt x="448484" y="288472"/>
                  </a:lnTo>
                  <a:cubicBezTo>
                    <a:pt x="429140" y="265372"/>
                    <a:pt x="404256" y="253353"/>
                    <a:pt x="373830" y="252413"/>
                  </a:cubicBezTo>
                  <a:cubicBezTo>
                    <a:pt x="389043" y="230440"/>
                    <a:pt x="396649" y="206401"/>
                    <a:pt x="396649" y="180296"/>
                  </a:cubicBezTo>
                  <a:cubicBezTo>
                    <a:pt x="396649" y="174849"/>
                    <a:pt x="396179" y="168652"/>
                    <a:pt x="395240" y="161703"/>
                  </a:cubicBezTo>
                  <a:cubicBezTo>
                    <a:pt x="407636" y="166022"/>
                    <a:pt x="420125" y="168182"/>
                    <a:pt x="432708" y="168182"/>
                  </a:cubicBezTo>
                  <a:cubicBezTo>
                    <a:pt x="443789" y="168182"/>
                    <a:pt x="454964" y="166163"/>
                    <a:pt x="466231" y="162125"/>
                  </a:cubicBezTo>
                  <a:cubicBezTo>
                    <a:pt x="477500" y="158087"/>
                    <a:pt x="486655" y="154097"/>
                    <a:pt x="493698" y="150153"/>
                  </a:cubicBezTo>
                  <a:cubicBezTo>
                    <a:pt x="500742" y="146209"/>
                    <a:pt x="504826" y="144237"/>
                    <a:pt x="505953" y="144237"/>
                  </a:cubicBezTo>
                  <a:close/>
                  <a:moveTo>
                    <a:pt x="34932" y="144237"/>
                  </a:moveTo>
                  <a:cubicBezTo>
                    <a:pt x="36059" y="144237"/>
                    <a:pt x="40144" y="146209"/>
                    <a:pt x="47187" y="150153"/>
                  </a:cubicBezTo>
                  <a:cubicBezTo>
                    <a:pt x="54229" y="154097"/>
                    <a:pt x="63384" y="158087"/>
                    <a:pt x="74653" y="162125"/>
                  </a:cubicBezTo>
                  <a:cubicBezTo>
                    <a:pt x="85921" y="166163"/>
                    <a:pt x="97096" y="168182"/>
                    <a:pt x="108176" y="168182"/>
                  </a:cubicBezTo>
                  <a:cubicBezTo>
                    <a:pt x="120760" y="168182"/>
                    <a:pt x="133249" y="166022"/>
                    <a:pt x="145644" y="161703"/>
                  </a:cubicBezTo>
                  <a:cubicBezTo>
                    <a:pt x="144705" y="168652"/>
                    <a:pt x="144235" y="174849"/>
                    <a:pt x="144235" y="180296"/>
                  </a:cubicBezTo>
                  <a:cubicBezTo>
                    <a:pt x="144235" y="206401"/>
                    <a:pt x="151841" y="230440"/>
                    <a:pt x="167054" y="252413"/>
                  </a:cubicBezTo>
                  <a:cubicBezTo>
                    <a:pt x="136630" y="253353"/>
                    <a:pt x="111745" y="265372"/>
                    <a:pt x="92401" y="288472"/>
                  </a:cubicBezTo>
                  <a:lnTo>
                    <a:pt x="54652" y="288472"/>
                  </a:lnTo>
                  <a:cubicBezTo>
                    <a:pt x="39251" y="288472"/>
                    <a:pt x="26293" y="284669"/>
                    <a:pt x="15776" y="277063"/>
                  </a:cubicBezTo>
                  <a:cubicBezTo>
                    <a:pt x="5259" y="269457"/>
                    <a:pt x="0" y="258329"/>
                    <a:pt x="0" y="243680"/>
                  </a:cubicBezTo>
                  <a:cubicBezTo>
                    <a:pt x="0" y="177385"/>
                    <a:pt x="11644" y="144237"/>
                    <a:pt x="34932" y="144237"/>
                  </a:cubicBezTo>
                  <a:close/>
                  <a:moveTo>
                    <a:pt x="270442" y="72119"/>
                  </a:moveTo>
                  <a:cubicBezTo>
                    <a:pt x="300303" y="72119"/>
                    <a:pt x="325799" y="82683"/>
                    <a:pt x="346926" y="103811"/>
                  </a:cubicBezTo>
                  <a:cubicBezTo>
                    <a:pt x="368054" y="124940"/>
                    <a:pt x="378619" y="150434"/>
                    <a:pt x="378619" y="180296"/>
                  </a:cubicBezTo>
                  <a:cubicBezTo>
                    <a:pt x="378619" y="210157"/>
                    <a:pt x="368054" y="235652"/>
                    <a:pt x="346926" y="256780"/>
                  </a:cubicBezTo>
                  <a:cubicBezTo>
                    <a:pt x="325799" y="277908"/>
                    <a:pt x="300303" y="288472"/>
                    <a:pt x="270442" y="288472"/>
                  </a:cubicBezTo>
                  <a:cubicBezTo>
                    <a:pt x="240580" y="288472"/>
                    <a:pt x="215085" y="277908"/>
                    <a:pt x="193957" y="256780"/>
                  </a:cubicBezTo>
                  <a:cubicBezTo>
                    <a:pt x="172829" y="235652"/>
                    <a:pt x="162265" y="210157"/>
                    <a:pt x="162265" y="180296"/>
                  </a:cubicBezTo>
                  <a:cubicBezTo>
                    <a:pt x="162265" y="150434"/>
                    <a:pt x="172829" y="124940"/>
                    <a:pt x="193957" y="103811"/>
                  </a:cubicBezTo>
                  <a:cubicBezTo>
                    <a:pt x="215085" y="82683"/>
                    <a:pt x="240580" y="72119"/>
                    <a:pt x="270442" y="72119"/>
                  </a:cubicBezTo>
                  <a:close/>
                  <a:moveTo>
                    <a:pt x="432707" y="0"/>
                  </a:moveTo>
                  <a:cubicBezTo>
                    <a:pt x="452615" y="0"/>
                    <a:pt x="469611" y="7043"/>
                    <a:pt x="483697" y="21128"/>
                  </a:cubicBezTo>
                  <a:cubicBezTo>
                    <a:pt x="497783" y="35214"/>
                    <a:pt x="504825" y="52210"/>
                    <a:pt x="504825" y="72118"/>
                  </a:cubicBezTo>
                  <a:cubicBezTo>
                    <a:pt x="504825" y="92025"/>
                    <a:pt x="497783" y="109022"/>
                    <a:pt x="483697" y="123108"/>
                  </a:cubicBezTo>
                  <a:cubicBezTo>
                    <a:pt x="469611" y="137193"/>
                    <a:pt x="452615" y="144236"/>
                    <a:pt x="432707" y="144236"/>
                  </a:cubicBezTo>
                  <a:cubicBezTo>
                    <a:pt x="412800" y="144236"/>
                    <a:pt x="395803" y="137193"/>
                    <a:pt x="381717" y="123108"/>
                  </a:cubicBezTo>
                  <a:cubicBezTo>
                    <a:pt x="367632" y="109022"/>
                    <a:pt x="360589" y="92025"/>
                    <a:pt x="360589" y="72118"/>
                  </a:cubicBezTo>
                  <a:cubicBezTo>
                    <a:pt x="360589" y="52210"/>
                    <a:pt x="367632" y="35214"/>
                    <a:pt x="381717" y="21128"/>
                  </a:cubicBezTo>
                  <a:cubicBezTo>
                    <a:pt x="395803" y="7043"/>
                    <a:pt x="412800" y="0"/>
                    <a:pt x="432707" y="0"/>
                  </a:cubicBezTo>
                  <a:close/>
                  <a:moveTo>
                    <a:pt x="108176" y="0"/>
                  </a:moveTo>
                  <a:cubicBezTo>
                    <a:pt x="128085" y="0"/>
                    <a:pt x="145080" y="7043"/>
                    <a:pt x="159167" y="21128"/>
                  </a:cubicBezTo>
                  <a:cubicBezTo>
                    <a:pt x="173252" y="35214"/>
                    <a:pt x="180295" y="52210"/>
                    <a:pt x="180295" y="72118"/>
                  </a:cubicBezTo>
                  <a:cubicBezTo>
                    <a:pt x="180295" y="92025"/>
                    <a:pt x="173252" y="109022"/>
                    <a:pt x="159167" y="123108"/>
                  </a:cubicBezTo>
                  <a:cubicBezTo>
                    <a:pt x="145080" y="137193"/>
                    <a:pt x="128085" y="144236"/>
                    <a:pt x="108176" y="144236"/>
                  </a:cubicBezTo>
                  <a:cubicBezTo>
                    <a:pt x="88270" y="144236"/>
                    <a:pt x="71272" y="137193"/>
                    <a:pt x="57187" y="123108"/>
                  </a:cubicBezTo>
                  <a:cubicBezTo>
                    <a:pt x="43102" y="109022"/>
                    <a:pt x="36059" y="92025"/>
                    <a:pt x="36059" y="72118"/>
                  </a:cubicBezTo>
                  <a:cubicBezTo>
                    <a:pt x="36059" y="52210"/>
                    <a:pt x="43102" y="35214"/>
                    <a:pt x="57187" y="21128"/>
                  </a:cubicBezTo>
                  <a:cubicBezTo>
                    <a:pt x="71272" y="7043"/>
                    <a:pt x="88270" y="0"/>
                    <a:pt x="10817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084" y="1282996"/>
              <a:ext cx="4569593" cy="10766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HS/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60" y="3764241"/>
            <a:ext cx="2192804" cy="28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31838" y="3178175"/>
            <a:ext cx="6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5899" y="1188107"/>
            <a:ext cx="5817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Mục này có hình ảnh của: Mosa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60" y="757646"/>
            <a:ext cx="2145321" cy="28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.pinimg.com/564x/0c/b9/93/0cb993bbc73b636510775a55c90d4b9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6040" r="6603" b="8690"/>
          <a:stretch/>
        </p:blipFill>
        <p:spPr bwMode="auto">
          <a:xfrm>
            <a:off x="4814429" y="4755921"/>
            <a:ext cx="2854035" cy="18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Mục này có hình ảnh của: 36 Elementary Art Lessons for Kid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56995" r="7783" b="1755"/>
          <a:stretch/>
        </p:blipFill>
        <p:spPr bwMode="auto">
          <a:xfrm>
            <a:off x="1834160" y="4739907"/>
            <a:ext cx="2876333" cy="19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7e/b9/64/7eb964b76036e98e41fe2d627392a7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52827"/>
            <a:ext cx="2042885" cy="28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rd mosaic - notice the tiles are on top of black paper! this is KEY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1503" r="13943" b="13490"/>
          <a:stretch/>
        </p:blipFill>
        <p:spPr bwMode="auto">
          <a:xfrm>
            <a:off x="7672978" y="783772"/>
            <a:ext cx="2090056" cy="28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9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3397" y="0"/>
            <a:ext cx="12239045" cy="6858000"/>
            <a:chOff x="-33397" y="0"/>
            <a:chExt cx="12239045" cy="6858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2FEB62-4FB0-4383-AE9D-8ABC1E5BA417}"/>
                </a:ext>
              </a:extLst>
            </p:cNvPr>
            <p:cNvGrpSpPr/>
            <p:nvPr/>
          </p:nvGrpSpPr>
          <p:grpSpPr>
            <a:xfrm>
              <a:off x="-13857" y="0"/>
              <a:ext cx="12205857" cy="6858000"/>
              <a:chOff x="-13857" y="0"/>
              <a:chExt cx="1220585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C33F3F3-6216-4291-B504-DEFA239885F1}"/>
                  </a:ext>
                </a:extLst>
              </p:cNvPr>
              <p:cNvGrpSpPr/>
              <p:nvPr/>
            </p:nvGrpSpPr>
            <p:grpSpPr>
              <a:xfrm>
                <a:off x="-13857" y="0"/>
                <a:ext cx="12205857" cy="6858000"/>
                <a:chOff x="-13857" y="0"/>
                <a:chExt cx="12205857" cy="685800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B5F0FAC-CC8A-4E0B-B5AC-8D21C283AF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9">
                  <a:extLst>
                    <a:ext uri="{FF2B5EF4-FFF2-40B4-BE49-F238E27FC236}">
                      <a16:creationId xmlns:a16="http://schemas.microsoft.com/office/drawing/2014/main" id="{CB3FDB69-494A-4731-B9F5-EDD2D9C17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073" y="152400"/>
                  <a:ext cx="11554691" cy="6477000"/>
                </a:xfrm>
                <a:prstGeom prst="rect">
                  <a:avLst/>
                </a:prstGeom>
                <a:noFill/>
                <a:ln w="28575" algn="ctr">
                  <a:solidFill>
                    <a:schemeClr val="accent2">
                      <a:lumMod val="75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en-US" sz="3200">
                    <a:latin typeface="VNI-Times" pitchFamily="2" charset="0"/>
                  </a:endParaRPr>
                </a:p>
              </p:txBody>
            </p:sp>
            <p:sp>
              <p:nvSpPr>
                <p:cNvPr id="43" name="Rectangle: Top Corners Rounded 15">
                  <a:extLst>
                    <a:ext uri="{FF2B5EF4-FFF2-40B4-BE49-F238E27FC236}">
                      <a16:creationId xmlns:a16="http://schemas.microsoft.com/office/drawing/2014/main" id="{64D87223-09CE-4DE3-AD12-5D12CBE4C9BA}"/>
                    </a:ext>
                  </a:extLst>
                </p:cNvPr>
                <p:cNvSpPr/>
                <p:nvPr/>
              </p:nvSpPr>
              <p:spPr>
                <a:xfrm rot="5400000">
                  <a:off x="-2339185" y="3285767"/>
                  <a:ext cx="5149418" cy="49876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endParaRPr>
                </a:p>
              </p:txBody>
            </p:sp>
          </p:grpSp>
          <p:pic>
            <p:nvPicPr>
              <p:cNvPr id="25" name="图片 3">
                <a:extLst>
                  <a:ext uri="{FF2B5EF4-FFF2-40B4-BE49-F238E27FC236}">
                    <a16:creationId xmlns:a16="http://schemas.microsoft.com/office/drawing/2014/main" id="{3605ED87-3607-41C1-BDA3-B0DAF24B5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565" y="255588"/>
                <a:ext cx="636588" cy="62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 descr="https://i.pinimg.com/564x/dc/2a/39/dc2a392d14bcbfd0a6afc17f7588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6" b="89837" l="9752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5" t="14246" r="19248" b="34305"/>
            <a:stretch/>
          </p:blipFill>
          <p:spPr bwMode="auto">
            <a:xfrm flipH="1">
              <a:off x="10044752" y="4430463"/>
              <a:ext cx="2160896" cy="242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.pinimg.com/564x/1c/ba/f0/1cbaf0a7d6316c3010cd4f02a0b4a6ba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0" b="30739" l="97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5" t="9925" b="70640"/>
            <a:stretch/>
          </p:blipFill>
          <p:spPr bwMode="auto">
            <a:xfrm rot="11048500">
              <a:off x="-33397" y="59408"/>
              <a:ext cx="2327004" cy="88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1906621" y="200296"/>
            <a:ext cx="8926846" cy="1295400"/>
          </a:xfrm>
          <a:prstGeom prst="roundRect">
            <a:avLst/>
          </a:prstGeom>
          <a:solidFill>
            <a:srgbClr val="66FF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689468" y="200296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NGHỆ THUẬT TRUNG ĐẠI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rPr>
              <a:t>THẾ GIỚI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Kalam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19" name="Text Box 262"/>
          <p:cNvSpPr txBox="1">
            <a:spLocks noChangeArrowheads="1"/>
          </p:cNvSpPr>
          <p:nvPr/>
        </p:nvSpPr>
        <p:spPr bwMode="auto">
          <a:xfrm>
            <a:off x="1067065" y="2657897"/>
            <a:ext cx="6496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auto">
          <a:xfrm>
            <a:off x="1053416" y="3187054"/>
            <a:ext cx="103890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90610" y="1571893"/>
            <a:ext cx="9907273" cy="1066802"/>
            <a:chOff x="3170520" y="1676397"/>
            <a:chExt cx="5793458" cy="1066802"/>
          </a:xfrm>
        </p:grpSpPr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3170520" y="2068513"/>
              <a:ext cx="637893" cy="493713"/>
              <a:chOff x="2124357" y="3094038"/>
              <a:chExt cx="637893" cy="551111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2124357" y="3094038"/>
                <a:ext cx="637893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2198687" y="3152517"/>
                <a:ext cx="536575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7" name="Group 3"/>
            <p:cNvGrpSpPr>
              <a:grpSpLocks/>
            </p:cNvGrpSpPr>
            <p:nvPr/>
          </p:nvGrpSpPr>
          <p:grpSpPr bwMode="auto">
            <a:xfrm>
              <a:off x="3692526" y="1676397"/>
              <a:ext cx="5271452" cy="1066802"/>
              <a:chOff x="2530645" y="2460170"/>
              <a:chExt cx="5271956" cy="1066640"/>
            </a:xfrm>
          </p:grpSpPr>
          <p:pic>
            <p:nvPicPr>
              <p:cNvPr id="53" name="Picture 4" descr="C:\Users\dell\Desktop\Icon sale page\Icon tĩnh\200wide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2983037" y="3280718"/>
                <a:ext cx="3744118" cy="24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Group 11"/>
              <p:cNvGrpSpPr>
                <a:grpSpLocks/>
              </p:cNvGrpSpPr>
              <p:nvPr/>
            </p:nvGrpSpPr>
            <p:grpSpPr bwMode="auto">
              <a:xfrm>
                <a:off x="2530645" y="2460170"/>
                <a:ext cx="5271956" cy="1011237"/>
                <a:chOff x="2671148" y="1311914"/>
                <a:chExt cx="4463642" cy="1011237"/>
              </a:xfrm>
            </p:grpSpPr>
            <p:pic>
              <p:nvPicPr>
                <p:cNvPr id="55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4"/>
                  <a:ext cx="4463642" cy="1011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6" name="Rounded Rectangle 55"/>
                <p:cNvSpPr/>
                <p:nvPr/>
              </p:nvSpPr>
              <p:spPr>
                <a:xfrm>
                  <a:off x="2762555" y="1386516"/>
                  <a:ext cx="4298781" cy="861882"/>
                </a:xfrm>
                <a:prstGeom prst="roundRect">
                  <a:avLst>
                    <a:gd name="adj" fmla="val 12108"/>
                  </a:avLst>
                </a:prstGeom>
                <a:no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8" name="Group 15"/>
            <p:cNvGrpSpPr>
              <a:grpSpLocks/>
            </p:cNvGrpSpPr>
            <p:nvPr/>
          </p:nvGrpSpPr>
          <p:grpSpPr bwMode="auto">
            <a:xfrm>
              <a:off x="3444876" y="1825626"/>
              <a:ext cx="1915966" cy="663575"/>
              <a:chOff x="2452688" y="2863775"/>
              <a:chExt cx="1915966" cy="662858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2452688" y="2863775"/>
                <a:ext cx="1915966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5311484" y="1878519"/>
              <a:ext cx="3570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NHỮNG MẢNH GHÉP THÚ VỊ</a:t>
              </a:r>
              <a:endParaRPr lang="vi-VN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1015" y="1811380"/>
              <a:ext cx="1670622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 25,26- </a:t>
              </a:r>
              <a:r>
                <a:rPr lang="en-US" sz="3200" b="1" kern="0" dirty="0" err="1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kern="0" dirty="0" smtClean="0">
                  <a:solidFill>
                    <a:schemeClr val="bg1"/>
                  </a:solidFill>
                  <a:effectLst>
                    <a:glow rad="127000">
                      <a:srgbClr val="BC7D0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  <a:endParaRPr lang="en-US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94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1006</Words>
  <Application>Microsoft Office PowerPoint</Application>
  <PresentationFormat>Widescreen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游ゴシック</vt:lpstr>
      <vt:lpstr>Arial</vt:lpstr>
      <vt:lpstr>Calibri</vt:lpstr>
      <vt:lpstr>Calibri Light</vt:lpstr>
      <vt:lpstr>Comic Sans MS</vt:lpstr>
      <vt:lpstr>Kalam</vt:lpstr>
      <vt:lpstr>Lato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Administrator</cp:lastModifiedBy>
  <cp:revision>181</cp:revision>
  <dcterms:created xsi:type="dcterms:W3CDTF">2022-08-08T09:11:26Z</dcterms:created>
  <dcterms:modified xsi:type="dcterms:W3CDTF">2024-02-25T06:44:42Z</dcterms:modified>
</cp:coreProperties>
</file>