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6" r:id="rId2"/>
    <p:sldId id="278" r:id="rId3"/>
    <p:sldId id="277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79" r:id="rId12"/>
    <p:sldId id="280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E47A9-DEBF-4A3A-AE92-D363FDD5BA1E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AF5D3-B126-4AFC-89F4-3023D849B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865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2796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48640-275A-47DB-86DC-425DB83474C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4895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6AE1-174A-423C-A20A-D8F843ABCCE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C7AD4-2B54-4FEF-A38C-B90B5F2D1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684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6AE1-174A-423C-A20A-D8F843ABCCE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C7AD4-2B54-4FEF-A38C-B90B5F2D1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510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6AE1-174A-423C-A20A-D8F843ABCCE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C7AD4-2B54-4FEF-A38C-B90B5F2D1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144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6AE1-174A-423C-A20A-D8F843ABCCE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C7AD4-2B54-4FEF-A38C-B90B5F2D1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51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6AE1-174A-423C-A20A-D8F843ABCCE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C7AD4-2B54-4FEF-A38C-B90B5F2D1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62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6AE1-174A-423C-A20A-D8F843ABCCE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C7AD4-2B54-4FEF-A38C-B90B5F2D1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165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6AE1-174A-423C-A20A-D8F843ABCCE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C7AD4-2B54-4FEF-A38C-B90B5F2D1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67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6AE1-174A-423C-A20A-D8F843ABCCE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C7AD4-2B54-4FEF-A38C-B90B5F2D1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922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6AE1-174A-423C-A20A-D8F843ABCCE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C7AD4-2B54-4FEF-A38C-B90B5F2D1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367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6AE1-174A-423C-A20A-D8F843ABCCE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C7AD4-2B54-4FEF-A38C-B90B5F2D1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852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6AE1-174A-423C-A20A-D8F843ABCCE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C7AD4-2B54-4FEF-A38C-B90B5F2D1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2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66AE1-174A-423C-A20A-D8F843ABCCE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C7AD4-2B54-4FEF-A38C-B90B5F2D1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537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notesSlide" Target="../notesSlides/notesSlide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pinimg.com/564x/c2/40/6f/c2406f22ec5bab7e0f8648c0a45f73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4476" y="-2670117"/>
            <a:ext cx="6857406" cy="1219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MT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095" y="256948"/>
            <a:ext cx="7265523" cy="2728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39"/>
          <p:cNvSpPr>
            <a:spLocks noChangeArrowheads="1" noChangeShapeType="1" noTextEdit="1"/>
          </p:cNvSpPr>
          <p:nvPr/>
        </p:nvSpPr>
        <p:spPr bwMode="auto">
          <a:xfrm>
            <a:off x="8001000" y="2298882"/>
            <a:ext cx="2729320" cy="1018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12700" cap="rnd">
                  <a:solidFill>
                    <a:srgbClr val="008000"/>
                  </a:solidFill>
                  <a:prstDash val="sysDot"/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80322" dir="9693903" sy="50000" kx="2115830" algn="bl" rotWithShape="0">
                    <a:srgbClr val="006600">
                      <a:alpha val="5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>
                <a:ln w="12700" cap="rnd">
                  <a:solidFill>
                    <a:srgbClr val="0080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80322" dir="9693903" sy="50000" kx="2115830" algn="bl" rotWithShape="0">
                    <a:srgbClr val="0066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</a:t>
            </a:r>
            <a:r>
              <a:rPr lang="en-US" sz="3600" b="1" kern="10" dirty="0" smtClean="0">
                <a:ln w="12700" cap="rnd">
                  <a:solidFill>
                    <a:srgbClr val="0080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80322" dir="9693903" sy="50000" kx="2115830" algn="bl" rotWithShape="0">
                    <a:srgbClr val="0066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endParaRPr lang="en-US" sz="3600" b="1" kern="10" dirty="0">
              <a:ln w="12700" cap="rnd">
                <a:solidFill>
                  <a:srgbClr val="008000"/>
                </a:solidFill>
                <a:prstDash val="sysDot"/>
                <a:round/>
                <a:headEnd/>
                <a:tailEnd/>
              </a:ln>
              <a:solidFill>
                <a:srgbClr val="FF0000"/>
              </a:solidFill>
              <a:effectLst>
                <a:outerShdw dist="80322" dir="9693903" sy="50000" kx="2115830" algn="bl" rotWithShape="0">
                  <a:srgbClr val="0066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2"/>
          <p:cNvSpPr txBox="1">
            <a:spLocks noChangeArrowheads="1"/>
          </p:cNvSpPr>
          <p:nvPr/>
        </p:nvSpPr>
        <p:spPr bwMode="auto">
          <a:xfrm>
            <a:off x="2790825" y="3161033"/>
            <a:ext cx="5133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Thiều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60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4610100 w 12192000"/>
              <a:gd name="connsiteY0" fmla="*/ 1791126 h 6858000"/>
              <a:gd name="connsiteX1" fmla="*/ 4610100 w 12192000"/>
              <a:gd name="connsiteY1" fmla="*/ 5569006 h 6858000"/>
              <a:gd name="connsiteX2" fmla="*/ 5365694 w 12192000"/>
              <a:gd name="connsiteY2" fmla="*/ 6324600 h 6858000"/>
              <a:gd name="connsiteX3" fmla="*/ 11582400 w 12192000"/>
              <a:gd name="connsiteY3" fmla="*/ 6324600 h 6858000"/>
              <a:gd name="connsiteX4" fmla="*/ 11582400 w 12192000"/>
              <a:gd name="connsiteY4" fmla="*/ 2546720 h 6858000"/>
              <a:gd name="connsiteX5" fmla="*/ 10826806 w 12192000"/>
              <a:gd name="connsiteY5" fmla="*/ 1791126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0 w 12192000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4610100" y="1791126"/>
                </a:moveTo>
                <a:lnTo>
                  <a:pt x="4610100" y="5569006"/>
                </a:lnTo>
                <a:lnTo>
                  <a:pt x="5365694" y="6324600"/>
                </a:lnTo>
                <a:lnTo>
                  <a:pt x="11582400" y="6324600"/>
                </a:lnTo>
                <a:lnTo>
                  <a:pt x="11582400" y="2546720"/>
                </a:lnTo>
                <a:lnTo>
                  <a:pt x="10826806" y="179112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26" name="Group 25">
            <a:extLst/>
          </p:cNvPr>
          <p:cNvGrpSpPr/>
          <p:nvPr/>
        </p:nvGrpSpPr>
        <p:grpSpPr>
          <a:xfrm>
            <a:off x="-29369" y="-3969"/>
            <a:ext cx="5486400" cy="1673225"/>
            <a:chOff x="609600" y="0"/>
            <a:chExt cx="5486400" cy="1673225"/>
          </a:xfrm>
          <a:solidFill>
            <a:srgbClr val="00B050"/>
          </a:solidFill>
        </p:grpSpPr>
        <p:grpSp>
          <p:nvGrpSpPr>
            <p:cNvPr id="27" name="Group 26">
              <a:extLst/>
            </p:cNvPr>
            <p:cNvGrpSpPr/>
            <p:nvPr/>
          </p:nvGrpSpPr>
          <p:grpSpPr>
            <a:xfrm>
              <a:off x="609600" y="0"/>
              <a:ext cx="5486400" cy="1673225"/>
              <a:chOff x="609600" y="0"/>
              <a:chExt cx="5486400" cy="1673225"/>
            </a:xfrm>
            <a:grpFill/>
          </p:grpSpPr>
          <p:sp>
            <p:nvSpPr>
              <p:cNvPr id="42" name="Freeform: Shape 41">
                <a:extLst/>
              </p:cNvPr>
              <p:cNvSpPr/>
              <p:nvPr/>
            </p:nvSpPr>
            <p:spPr>
              <a:xfrm>
                <a:off x="609600" y="0"/>
                <a:ext cx="5486400" cy="1673225"/>
              </a:xfrm>
              <a:custGeom>
                <a:avLst/>
                <a:gdLst>
                  <a:gd name="connsiteX0" fmla="*/ 0 w 5486400"/>
                  <a:gd name="connsiteY0" fmla="*/ 0 h 1673225"/>
                  <a:gd name="connsiteX1" fmla="*/ 5486400 w 5486400"/>
                  <a:gd name="connsiteY1" fmla="*/ 0 h 1673225"/>
                  <a:gd name="connsiteX2" fmla="*/ 5486400 w 5486400"/>
                  <a:gd name="connsiteY2" fmla="*/ 914400 h 1673225"/>
                  <a:gd name="connsiteX3" fmla="*/ 2743200 w 5486400"/>
                  <a:gd name="connsiteY3" fmla="*/ 1673225 h 1673225"/>
                  <a:gd name="connsiteX4" fmla="*/ 0 w 5486400"/>
                  <a:gd name="connsiteY4" fmla="*/ 914400 h 1673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86400" h="1673225">
                    <a:moveTo>
                      <a:pt x="0" y="0"/>
                    </a:moveTo>
                    <a:lnTo>
                      <a:pt x="5486400" y="0"/>
                    </a:lnTo>
                    <a:lnTo>
                      <a:pt x="5486400" y="914400"/>
                    </a:lnTo>
                    <a:lnTo>
                      <a:pt x="2743200" y="1673225"/>
                    </a:lnTo>
                    <a:lnTo>
                      <a:pt x="0" y="914400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glow rad="101600">
                  <a:schemeClr val="tx1">
                    <a:alpha val="60000"/>
                  </a:schemeClr>
                </a:glow>
                <a:outerShdw blurRad="1270000" dist="444500" sx="103000" sy="103000" algn="ctr" rotWithShape="0">
                  <a:prstClr val="black">
                    <a:alpha val="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3" name="Freeform: Shape 42">
                <a:extLst/>
              </p:cNvPr>
              <p:cNvSpPr/>
              <p:nvPr/>
            </p:nvSpPr>
            <p:spPr>
              <a:xfrm>
                <a:off x="723900" y="0"/>
                <a:ext cx="5257800" cy="1492250"/>
              </a:xfrm>
              <a:custGeom>
                <a:avLst/>
                <a:gdLst>
                  <a:gd name="connsiteX0" fmla="*/ 0 w 5486400"/>
                  <a:gd name="connsiteY0" fmla="*/ 0 h 1673225"/>
                  <a:gd name="connsiteX1" fmla="*/ 5486400 w 5486400"/>
                  <a:gd name="connsiteY1" fmla="*/ 0 h 1673225"/>
                  <a:gd name="connsiteX2" fmla="*/ 5486400 w 5486400"/>
                  <a:gd name="connsiteY2" fmla="*/ 914400 h 1673225"/>
                  <a:gd name="connsiteX3" fmla="*/ 2743200 w 5486400"/>
                  <a:gd name="connsiteY3" fmla="*/ 1673225 h 1673225"/>
                  <a:gd name="connsiteX4" fmla="*/ 0 w 5486400"/>
                  <a:gd name="connsiteY4" fmla="*/ 914400 h 1673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86400" h="1673225">
                    <a:moveTo>
                      <a:pt x="0" y="0"/>
                    </a:moveTo>
                    <a:lnTo>
                      <a:pt x="5486400" y="0"/>
                    </a:lnTo>
                    <a:lnTo>
                      <a:pt x="5486400" y="914400"/>
                    </a:lnTo>
                    <a:lnTo>
                      <a:pt x="2743200" y="1673225"/>
                    </a:lnTo>
                    <a:lnTo>
                      <a:pt x="0" y="914400"/>
                    </a:lnTo>
                    <a:close/>
                  </a:path>
                </a:pathLst>
              </a:custGeom>
              <a:grpFill/>
              <a:ln w="285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40" name="TextBox 39">
              <a:extLst/>
            </p:cNvPr>
            <p:cNvSpPr txBox="1"/>
            <p:nvPr/>
          </p:nvSpPr>
          <p:spPr>
            <a:xfrm>
              <a:off x="723900" y="117901"/>
              <a:ext cx="5257800" cy="95410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UTM Alberta Heavy" panose="02040603050506020204" pitchFamily="18" charset="0"/>
                </a:rPr>
                <a:t>XEM VIDEO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UTM Alberta Heavy" panose="02040603050506020204" pitchFamily="18" charset="0"/>
                </a:rPr>
                <a:t>HƯỚNG DẪN CÁCH VẼ</a:t>
              </a:r>
            </a:p>
          </p:txBody>
        </p:sp>
      </p:grpSp>
      <p:pic>
        <p:nvPicPr>
          <p:cNvPr id="29700" name="Mot-Doi-Nguoi-Mot-Rung-Cay-Quang-Dung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-18923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Diagonal Corners Snipped 20">
            <a:extLst/>
          </p:cNvPr>
          <p:cNvSpPr/>
          <p:nvPr/>
        </p:nvSpPr>
        <p:spPr>
          <a:xfrm>
            <a:off x="2974975" y="1133475"/>
            <a:ext cx="9217025" cy="5265738"/>
          </a:xfrm>
          <a:prstGeom prst="snip2DiagRect">
            <a:avLst>
              <a:gd name="adj1" fmla="val 0"/>
              <a:gd name="adj2" fmla="val 17895"/>
            </a:avLst>
          </a:prstGeom>
          <a:noFill/>
          <a:ln w="114300" cap="rnd">
            <a:solidFill>
              <a:schemeClr val="accent2">
                <a:lumMod val="60000"/>
                <a:lumOff val="40000"/>
              </a:schemeClr>
            </a:solidFill>
            <a:prstDash val="sysDot"/>
          </a:ln>
          <a:effectLst>
            <a:outerShdw blurRad="63500" dist="12700" dir="4800000" sx="103000" sy="103000" algn="ctr" rotWithShape="0">
              <a:prstClr val="black">
                <a:alpha val="8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9702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1738" y="828675"/>
            <a:ext cx="5159376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98618">
            <a:off x="-536575" y="4505325"/>
            <a:ext cx="2844800" cy="260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518150" y="52388"/>
            <a:ext cx="66119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NL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Clip mô phỏng chân dung nhân vật trong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NL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thời Phục Hưng</a:t>
            </a:r>
            <a:endParaRPr lang="en-US" altLang="en-US" sz="2800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619625" y="6399213"/>
            <a:ext cx="5927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Nguồn: https://www.youtube.com/watch?v=Y1nlOW9zhjg</a:t>
            </a:r>
          </a:p>
        </p:txBody>
      </p:sp>
      <p:pic>
        <p:nvPicPr>
          <p:cNvPr id="29706" name="Kcart3 _ Vẽ Mô phỏng PHỤ NỮ và CON CHỒN - Chân Dung nhân vật trong tranh thời Phục Hưng _ Mt7 Ctst">
            <a:hlinkClick r:id="" action="ppaction://medi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1247775"/>
            <a:ext cx="8628062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28705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ục này có hình ảnh của: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85" y="396875"/>
            <a:ext cx="22479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ục này có hình ảnh của: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437" y="396875"/>
            <a:ext cx="22479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ục này có hình ảnh của: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215" y="406521"/>
            <a:ext cx="2348474" cy="296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ục này có hình ảnh của: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535" y="394530"/>
            <a:ext cx="2493606" cy="298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659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ục này có hình ảnh của: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08" y="0"/>
            <a:ext cx="2601693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ục này có hình ảnh của: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416" y="65967"/>
            <a:ext cx="2359104" cy="333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ục này có hình ảnh của: Monali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480" y="39638"/>
            <a:ext cx="2396468" cy="335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ục này có hình ảnh của: 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97" b="7765"/>
          <a:stretch/>
        </p:blipFill>
        <p:spPr bwMode="auto">
          <a:xfrm>
            <a:off x="8750934" y="22272"/>
            <a:ext cx="2151527" cy="333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ục này có hình ảnh của: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45" y="3961496"/>
            <a:ext cx="2896503" cy="289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Jack sparro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483" y="3639235"/>
            <a:ext cx="2334406" cy="321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853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Freeform: Shape 104">
            <a:extLst/>
          </p:cNvPr>
          <p:cNvSpPr/>
          <p:nvPr/>
        </p:nvSpPr>
        <p:spPr>
          <a:xfrm>
            <a:off x="0" y="0"/>
            <a:ext cx="4905375" cy="6858000"/>
          </a:xfrm>
          <a:custGeom>
            <a:avLst/>
            <a:gdLst>
              <a:gd name="connsiteX0" fmla="*/ 0 w 4905560"/>
              <a:gd name="connsiteY0" fmla="*/ 0 h 6858000"/>
              <a:gd name="connsiteX1" fmla="*/ 3021460 w 4905560"/>
              <a:gd name="connsiteY1" fmla="*/ 0 h 6858000"/>
              <a:gd name="connsiteX2" fmla="*/ 4905560 w 4905560"/>
              <a:gd name="connsiteY2" fmla="*/ 0 h 6858000"/>
              <a:gd name="connsiteX3" fmla="*/ 3067964 w 4905560"/>
              <a:gd name="connsiteY3" fmla="*/ 6858000 h 6858000"/>
              <a:gd name="connsiteX4" fmla="*/ 3021460 w 4905560"/>
              <a:gd name="connsiteY4" fmla="*/ 6858000 h 6858000"/>
              <a:gd name="connsiteX5" fmla="*/ 0 w 490556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5560" h="6858000">
                <a:moveTo>
                  <a:pt x="0" y="0"/>
                </a:moveTo>
                <a:lnTo>
                  <a:pt x="3021460" y="0"/>
                </a:lnTo>
                <a:lnTo>
                  <a:pt x="4905560" y="0"/>
                </a:lnTo>
                <a:lnTo>
                  <a:pt x="3067964" y="6858000"/>
                </a:lnTo>
                <a:lnTo>
                  <a:pt x="30214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75B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6" name="Freeform: Shape 105">
            <a:extLst/>
          </p:cNvPr>
          <p:cNvSpPr/>
          <p:nvPr/>
        </p:nvSpPr>
        <p:spPr>
          <a:xfrm flipH="1" flipV="1">
            <a:off x="7286625" y="0"/>
            <a:ext cx="4905375" cy="6858000"/>
          </a:xfrm>
          <a:custGeom>
            <a:avLst/>
            <a:gdLst>
              <a:gd name="connsiteX0" fmla="*/ 0 w 4905560"/>
              <a:gd name="connsiteY0" fmla="*/ 0 h 6858000"/>
              <a:gd name="connsiteX1" fmla="*/ 3021460 w 4905560"/>
              <a:gd name="connsiteY1" fmla="*/ 0 h 6858000"/>
              <a:gd name="connsiteX2" fmla="*/ 4905560 w 4905560"/>
              <a:gd name="connsiteY2" fmla="*/ 0 h 6858000"/>
              <a:gd name="connsiteX3" fmla="*/ 3067964 w 4905560"/>
              <a:gd name="connsiteY3" fmla="*/ 6858000 h 6858000"/>
              <a:gd name="connsiteX4" fmla="*/ 3021460 w 4905560"/>
              <a:gd name="connsiteY4" fmla="*/ 6858000 h 6858000"/>
              <a:gd name="connsiteX5" fmla="*/ 0 w 490556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5560" h="6858000">
                <a:moveTo>
                  <a:pt x="0" y="0"/>
                </a:moveTo>
                <a:lnTo>
                  <a:pt x="3021460" y="0"/>
                </a:lnTo>
                <a:lnTo>
                  <a:pt x="4905560" y="0"/>
                </a:lnTo>
                <a:lnTo>
                  <a:pt x="3067964" y="6858000"/>
                </a:lnTo>
                <a:lnTo>
                  <a:pt x="30214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7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0" name="Freeform: Shape 109">
            <a:extLst/>
          </p:cNvPr>
          <p:cNvSpPr/>
          <p:nvPr/>
        </p:nvSpPr>
        <p:spPr>
          <a:xfrm>
            <a:off x="2644775" y="12700"/>
            <a:ext cx="2119313" cy="6858000"/>
          </a:xfrm>
          <a:custGeom>
            <a:avLst/>
            <a:gdLst>
              <a:gd name="connsiteX0" fmla="*/ 1837597 w 2117937"/>
              <a:gd name="connsiteY0" fmla="*/ 0 h 6858000"/>
              <a:gd name="connsiteX1" fmla="*/ 2117937 w 2117937"/>
              <a:gd name="connsiteY1" fmla="*/ 0 h 6858000"/>
              <a:gd name="connsiteX2" fmla="*/ 280341 w 2117937"/>
              <a:gd name="connsiteY2" fmla="*/ 6858000 h 6858000"/>
              <a:gd name="connsiteX3" fmla="*/ 233837 w 2117937"/>
              <a:gd name="connsiteY3" fmla="*/ 6858000 h 6858000"/>
              <a:gd name="connsiteX4" fmla="*/ 0 w 211793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7937" h="6858000">
                <a:moveTo>
                  <a:pt x="1837597" y="0"/>
                </a:moveTo>
                <a:lnTo>
                  <a:pt x="2117937" y="0"/>
                </a:lnTo>
                <a:lnTo>
                  <a:pt x="280341" y="6858000"/>
                </a:lnTo>
                <a:lnTo>
                  <a:pt x="23383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1" name="Freeform: Shape 110">
            <a:extLst/>
          </p:cNvPr>
          <p:cNvSpPr/>
          <p:nvPr/>
        </p:nvSpPr>
        <p:spPr>
          <a:xfrm>
            <a:off x="7453313" y="0"/>
            <a:ext cx="2117725" cy="6858000"/>
          </a:xfrm>
          <a:custGeom>
            <a:avLst/>
            <a:gdLst>
              <a:gd name="connsiteX0" fmla="*/ 1837597 w 2117937"/>
              <a:gd name="connsiteY0" fmla="*/ 0 h 6858000"/>
              <a:gd name="connsiteX1" fmla="*/ 2117937 w 2117937"/>
              <a:gd name="connsiteY1" fmla="*/ 0 h 6858000"/>
              <a:gd name="connsiteX2" fmla="*/ 280341 w 2117937"/>
              <a:gd name="connsiteY2" fmla="*/ 6858000 h 6858000"/>
              <a:gd name="connsiteX3" fmla="*/ 233837 w 2117937"/>
              <a:gd name="connsiteY3" fmla="*/ 6858000 h 6858000"/>
              <a:gd name="connsiteX4" fmla="*/ 0 w 211793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7937" h="6858000">
                <a:moveTo>
                  <a:pt x="1837597" y="0"/>
                </a:moveTo>
                <a:lnTo>
                  <a:pt x="2117937" y="0"/>
                </a:lnTo>
                <a:lnTo>
                  <a:pt x="280341" y="6858000"/>
                </a:lnTo>
                <a:lnTo>
                  <a:pt x="23383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70C0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>
            <a:extLst/>
          </p:cNvPr>
          <p:cNvSpPr/>
          <p:nvPr/>
        </p:nvSpPr>
        <p:spPr>
          <a:xfrm>
            <a:off x="3521075" y="854075"/>
            <a:ext cx="5149850" cy="5149850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Oval 23">
            <a:extLst/>
          </p:cNvPr>
          <p:cNvSpPr/>
          <p:nvPr/>
        </p:nvSpPr>
        <p:spPr>
          <a:xfrm>
            <a:off x="3187256" y="520256"/>
            <a:ext cx="5817488" cy="5817488"/>
          </a:xfrm>
          <a:prstGeom prst="ellipse">
            <a:avLst/>
          </a:prstGeom>
          <a:noFill/>
          <a:ln w="146050" cap="rnd">
            <a:solidFill>
              <a:srgbClr val="ED7D31"/>
            </a:solidFill>
            <a:prstDash val="sysDot"/>
          </a:ln>
          <a:effectLst>
            <a:glow rad="88900">
              <a:srgbClr val="00B0F0">
                <a:alpha val="72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3359150" y="685800"/>
            <a:ext cx="5473700" cy="5508625"/>
            <a:chOff x="3908657" y="1239252"/>
            <a:chExt cx="4374683" cy="4401149"/>
          </a:xfrm>
        </p:grpSpPr>
        <p:grpSp>
          <p:nvGrpSpPr>
            <p:cNvPr id="30737" name="Group 8"/>
            <p:cNvGrpSpPr>
              <a:grpSpLocks/>
            </p:cNvGrpSpPr>
            <p:nvPr/>
          </p:nvGrpSpPr>
          <p:grpSpPr bwMode="auto">
            <a:xfrm>
              <a:off x="5963651" y="1239252"/>
              <a:ext cx="264696" cy="4374683"/>
              <a:chOff x="5963651" y="1239252"/>
              <a:chExt cx="264696" cy="4374683"/>
            </a:xfrm>
          </p:grpSpPr>
          <p:sp>
            <p:nvSpPr>
              <p:cNvPr id="8" name="Oval 7">
                <a:extLst/>
              </p:cNvPr>
              <p:cNvSpPr/>
              <p:nvPr/>
            </p:nvSpPr>
            <p:spPr>
              <a:xfrm>
                <a:off x="5964047" y="1239252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6" name="Oval 25">
                <a:extLst/>
              </p:cNvPr>
              <p:cNvSpPr/>
              <p:nvPr/>
            </p:nvSpPr>
            <p:spPr>
              <a:xfrm>
                <a:off x="5964047" y="5348682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0738" name="Group 60"/>
            <p:cNvGrpSpPr>
              <a:grpSpLocks/>
            </p:cNvGrpSpPr>
            <p:nvPr/>
          </p:nvGrpSpPr>
          <p:grpSpPr bwMode="auto">
            <a:xfrm rot="900000">
              <a:off x="5963651" y="1241658"/>
              <a:ext cx="264696" cy="4374683"/>
              <a:chOff x="5963651" y="1239252"/>
              <a:chExt cx="264696" cy="4374683"/>
            </a:xfrm>
          </p:grpSpPr>
          <p:sp>
            <p:nvSpPr>
              <p:cNvPr id="63" name="Oval 62">
                <a:extLst/>
              </p:cNvPr>
              <p:cNvSpPr/>
              <p:nvPr/>
            </p:nvSpPr>
            <p:spPr>
              <a:xfrm>
                <a:off x="5958103" y="1233686"/>
                <a:ext cx="257559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4" name="Oval 63">
                <a:extLst/>
              </p:cNvPr>
              <p:cNvSpPr/>
              <p:nvPr/>
            </p:nvSpPr>
            <p:spPr>
              <a:xfrm>
                <a:off x="5960186" y="5343254"/>
                <a:ext cx="256290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0739" name="Group 64"/>
            <p:cNvGrpSpPr>
              <a:grpSpLocks/>
            </p:cNvGrpSpPr>
            <p:nvPr/>
          </p:nvGrpSpPr>
          <p:grpSpPr bwMode="auto">
            <a:xfrm rot="1800000">
              <a:off x="5963651" y="1244064"/>
              <a:ext cx="264696" cy="4374683"/>
              <a:chOff x="5963651" y="1239252"/>
              <a:chExt cx="264696" cy="4374683"/>
            </a:xfrm>
          </p:grpSpPr>
          <p:sp>
            <p:nvSpPr>
              <p:cNvPr id="66" name="Oval 65">
                <a:extLst/>
              </p:cNvPr>
              <p:cNvSpPr/>
              <p:nvPr/>
            </p:nvSpPr>
            <p:spPr>
              <a:xfrm>
                <a:off x="5964111" y="1239447"/>
                <a:ext cx="263902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7" name="Oval 66">
                <a:extLst/>
              </p:cNvPr>
              <p:cNvSpPr/>
              <p:nvPr/>
            </p:nvSpPr>
            <p:spPr>
              <a:xfrm>
                <a:off x="5962303" y="5347106"/>
                <a:ext cx="253752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0740" name="Group 67"/>
            <p:cNvGrpSpPr>
              <a:grpSpLocks/>
            </p:cNvGrpSpPr>
            <p:nvPr/>
          </p:nvGrpSpPr>
          <p:grpSpPr bwMode="auto">
            <a:xfrm rot="2700000">
              <a:off x="5963651" y="1246470"/>
              <a:ext cx="264696" cy="4374683"/>
              <a:chOff x="5963651" y="1239252"/>
              <a:chExt cx="264696" cy="4374683"/>
            </a:xfrm>
          </p:grpSpPr>
          <p:sp>
            <p:nvSpPr>
              <p:cNvPr id="69" name="Oval 68">
                <a:extLst/>
              </p:cNvPr>
              <p:cNvSpPr/>
              <p:nvPr/>
            </p:nvSpPr>
            <p:spPr>
              <a:xfrm>
                <a:off x="5948134" y="1252765"/>
                <a:ext cx="270157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6" name="Oval 75">
                <a:extLst/>
              </p:cNvPr>
              <p:cNvSpPr/>
              <p:nvPr/>
            </p:nvSpPr>
            <p:spPr>
              <a:xfrm>
                <a:off x="5950299" y="5362601"/>
                <a:ext cx="267620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0741" name="Group 76"/>
            <p:cNvGrpSpPr>
              <a:grpSpLocks/>
            </p:cNvGrpSpPr>
            <p:nvPr/>
          </p:nvGrpSpPr>
          <p:grpSpPr bwMode="auto">
            <a:xfrm rot="3600000">
              <a:off x="5963651" y="1248876"/>
              <a:ext cx="264696" cy="4374683"/>
              <a:chOff x="5963651" y="1239252"/>
              <a:chExt cx="264696" cy="4374683"/>
            </a:xfrm>
          </p:grpSpPr>
          <p:sp>
            <p:nvSpPr>
              <p:cNvPr id="78" name="Oval 77">
                <a:extLst/>
              </p:cNvPr>
              <p:cNvSpPr/>
              <p:nvPr/>
            </p:nvSpPr>
            <p:spPr>
              <a:xfrm>
                <a:off x="5953692" y="1257094"/>
                <a:ext cx="270158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9" name="Oval 78">
                <a:extLst/>
              </p:cNvPr>
              <p:cNvSpPr/>
              <p:nvPr/>
            </p:nvSpPr>
            <p:spPr>
              <a:xfrm>
                <a:off x="5954996" y="5365445"/>
                <a:ext cx="268889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0742" name="Group 79"/>
            <p:cNvGrpSpPr>
              <a:grpSpLocks/>
            </p:cNvGrpSpPr>
            <p:nvPr/>
          </p:nvGrpSpPr>
          <p:grpSpPr bwMode="auto">
            <a:xfrm rot="4500000">
              <a:off x="5963651" y="1251282"/>
              <a:ext cx="264696" cy="4374683"/>
              <a:chOff x="5963651" y="1239252"/>
              <a:chExt cx="264696" cy="4374683"/>
            </a:xfrm>
          </p:grpSpPr>
          <p:sp>
            <p:nvSpPr>
              <p:cNvPr id="81" name="Oval 80">
                <a:extLst/>
              </p:cNvPr>
              <p:cNvSpPr/>
              <p:nvPr/>
            </p:nvSpPr>
            <p:spPr>
              <a:xfrm>
                <a:off x="5958590" y="1254906"/>
                <a:ext cx="256205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2" name="Oval 81">
                <a:extLst/>
              </p:cNvPr>
              <p:cNvSpPr/>
              <p:nvPr/>
            </p:nvSpPr>
            <p:spPr>
              <a:xfrm>
                <a:off x="5958105" y="5364599"/>
                <a:ext cx="254938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0743" name="Group 82"/>
            <p:cNvGrpSpPr>
              <a:grpSpLocks/>
            </p:cNvGrpSpPr>
            <p:nvPr/>
          </p:nvGrpSpPr>
          <p:grpSpPr bwMode="auto">
            <a:xfrm rot="5400000">
              <a:off x="5963651" y="1253688"/>
              <a:ext cx="264696" cy="4374683"/>
              <a:chOff x="5963651" y="1239252"/>
              <a:chExt cx="264696" cy="4374683"/>
            </a:xfrm>
          </p:grpSpPr>
          <p:sp>
            <p:nvSpPr>
              <p:cNvPr id="84" name="Oval 83">
                <a:extLst/>
              </p:cNvPr>
              <p:cNvSpPr/>
              <p:nvPr/>
            </p:nvSpPr>
            <p:spPr>
              <a:xfrm>
                <a:off x="5964156" y="1251939"/>
                <a:ext cx="263816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5" name="Oval 84">
                <a:extLst/>
              </p:cNvPr>
              <p:cNvSpPr/>
              <p:nvPr/>
            </p:nvSpPr>
            <p:spPr>
              <a:xfrm>
                <a:off x="5964157" y="5361451"/>
                <a:ext cx="263816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0744" name="Group 85"/>
            <p:cNvGrpSpPr>
              <a:grpSpLocks/>
            </p:cNvGrpSpPr>
            <p:nvPr/>
          </p:nvGrpSpPr>
          <p:grpSpPr bwMode="auto">
            <a:xfrm rot="6300000">
              <a:off x="5963651" y="1256094"/>
              <a:ext cx="264696" cy="4374683"/>
              <a:chOff x="5963651" y="1239252"/>
              <a:chExt cx="264696" cy="4374683"/>
            </a:xfrm>
          </p:grpSpPr>
          <p:sp>
            <p:nvSpPr>
              <p:cNvPr id="87" name="Oval 86">
                <a:extLst/>
              </p:cNvPr>
              <p:cNvSpPr/>
              <p:nvPr/>
            </p:nvSpPr>
            <p:spPr>
              <a:xfrm>
                <a:off x="5956286" y="1258813"/>
                <a:ext cx="268889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8" name="Oval 87">
                <a:extLst/>
              </p:cNvPr>
              <p:cNvSpPr/>
              <p:nvPr/>
            </p:nvSpPr>
            <p:spPr>
              <a:xfrm>
                <a:off x="5954670" y="5370553"/>
                <a:ext cx="268889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0745" name="Group 88"/>
            <p:cNvGrpSpPr>
              <a:grpSpLocks/>
            </p:cNvGrpSpPr>
            <p:nvPr/>
          </p:nvGrpSpPr>
          <p:grpSpPr bwMode="auto">
            <a:xfrm rot="7200000">
              <a:off x="5963651" y="1258500"/>
              <a:ext cx="264696" cy="4374683"/>
              <a:chOff x="5963651" y="1239252"/>
              <a:chExt cx="264696" cy="4374683"/>
            </a:xfrm>
          </p:grpSpPr>
          <p:sp>
            <p:nvSpPr>
              <p:cNvPr id="90" name="Oval 89">
                <a:extLst/>
              </p:cNvPr>
              <p:cNvSpPr/>
              <p:nvPr/>
            </p:nvSpPr>
            <p:spPr>
              <a:xfrm>
                <a:off x="5960659" y="1259589"/>
                <a:ext cx="266352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1" name="Oval 90">
                <a:extLst/>
              </p:cNvPr>
              <p:cNvSpPr/>
              <p:nvPr/>
            </p:nvSpPr>
            <p:spPr>
              <a:xfrm>
                <a:off x="5962990" y="5369504"/>
                <a:ext cx="265083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0746" name="Group 91"/>
            <p:cNvGrpSpPr>
              <a:grpSpLocks/>
            </p:cNvGrpSpPr>
            <p:nvPr/>
          </p:nvGrpSpPr>
          <p:grpSpPr bwMode="auto">
            <a:xfrm rot="8100000">
              <a:off x="5963651" y="1260906"/>
              <a:ext cx="264696" cy="4374683"/>
              <a:chOff x="5963651" y="1239252"/>
              <a:chExt cx="264696" cy="4374683"/>
            </a:xfrm>
          </p:grpSpPr>
          <p:sp>
            <p:nvSpPr>
              <p:cNvPr id="93" name="Oval 92">
                <a:extLst/>
              </p:cNvPr>
              <p:cNvSpPr/>
              <p:nvPr/>
            </p:nvSpPr>
            <p:spPr>
              <a:xfrm>
                <a:off x="5963923" y="1242176"/>
                <a:ext cx="263902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4" name="Oval 93">
                <a:extLst/>
              </p:cNvPr>
              <p:cNvSpPr/>
              <p:nvPr/>
            </p:nvSpPr>
            <p:spPr>
              <a:xfrm>
                <a:off x="5963923" y="5351559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0747" name="Group 94"/>
            <p:cNvGrpSpPr>
              <a:grpSpLocks/>
            </p:cNvGrpSpPr>
            <p:nvPr/>
          </p:nvGrpSpPr>
          <p:grpSpPr bwMode="auto">
            <a:xfrm rot="9000000">
              <a:off x="5963651" y="1263312"/>
              <a:ext cx="264696" cy="4374683"/>
              <a:chOff x="5963651" y="1239252"/>
              <a:chExt cx="264696" cy="4374683"/>
            </a:xfrm>
          </p:grpSpPr>
          <p:sp>
            <p:nvSpPr>
              <p:cNvPr id="96" name="Oval 95">
                <a:extLst/>
              </p:cNvPr>
              <p:cNvSpPr/>
              <p:nvPr/>
            </p:nvSpPr>
            <p:spPr>
              <a:xfrm>
                <a:off x="5973939" y="1251631"/>
                <a:ext cx="256290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7" name="Oval 96">
                <a:extLst/>
              </p:cNvPr>
              <p:cNvSpPr/>
              <p:nvPr/>
            </p:nvSpPr>
            <p:spPr>
              <a:xfrm>
                <a:off x="5964001" y="5348849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0748" name="Group 97"/>
            <p:cNvGrpSpPr>
              <a:grpSpLocks/>
            </p:cNvGrpSpPr>
            <p:nvPr/>
          </p:nvGrpSpPr>
          <p:grpSpPr bwMode="auto">
            <a:xfrm rot="9900000">
              <a:off x="5963651" y="1265718"/>
              <a:ext cx="264696" cy="4374683"/>
              <a:chOff x="5963651" y="1239252"/>
              <a:chExt cx="264696" cy="4374683"/>
            </a:xfrm>
          </p:grpSpPr>
          <p:sp>
            <p:nvSpPr>
              <p:cNvPr id="99" name="Oval 98">
                <a:extLst/>
              </p:cNvPr>
              <p:cNvSpPr/>
              <p:nvPr/>
            </p:nvSpPr>
            <p:spPr>
              <a:xfrm>
                <a:off x="5976391" y="1248348"/>
                <a:ext cx="260096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0" name="Oval 99">
                <a:extLst/>
              </p:cNvPr>
              <p:cNvSpPr/>
              <p:nvPr/>
            </p:nvSpPr>
            <p:spPr>
              <a:xfrm>
                <a:off x="5981180" y="5356451"/>
                <a:ext cx="256290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sp>
        <p:nvSpPr>
          <p:cNvPr id="101" name="TextBox 100">
            <a:extLst/>
          </p:cNvPr>
          <p:cNvSpPr txBox="1"/>
          <p:nvPr/>
        </p:nvSpPr>
        <p:spPr>
          <a:xfrm>
            <a:off x="4167786" y="1181976"/>
            <a:ext cx="3847728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</a:rPr>
              <a:t>HOẠT ĐỘNG </a:t>
            </a:r>
            <a:r>
              <a:rPr lang="en-US" sz="6000" dirty="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</a:rPr>
              <a:t>3</a:t>
            </a:r>
            <a:endParaRPr lang="en-US" sz="3200" dirty="0">
              <a:solidFill>
                <a:schemeClr val="accent4"/>
              </a:solidFill>
              <a:effectLst>
                <a:glow rad="190500">
                  <a:schemeClr val="tx1">
                    <a:alpha val="83000"/>
                  </a:schemeClr>
                </a:glow>
              </a:effectLst>
              <a:latin typeface="UTM Alberta Heavy" panose="02040603050506020204" pitchFamily="18" charset="0"/>
            </a:endParaRPr>
          </a:p>
        </p:txBody>
      </p:sp>
      <p:cxnSp>
        <p:nvCxnSpPr>
          <p:cNvPr id="102" name="Straight Connector 101">
            <a:extLst/>
          </p:cNvPr>
          <p:cNvCxnSpPr>
            <a:cxnSpLocks/>
          </p:cNvCxnSpPr>
          <p:nvPr/>
        </p:nvCxnSpPr>
        <p:spPr>
          <a:xfrm>
            <a:off x="4481051" y="2149660"/>
            <a:ext cx="3214609" cy="0"/>
          </a:xfrm>
          <a:prstGeom prst="line">
            <a:avLst/>
          </a:prstGeom>
          <a:ln w="38100">
            <a:solidFill>
              <a:schemeClr val="accent4"/>
            </a:solidFill>
            <a:headEnd type="oval" w="med" len="med"/>
            <a:tailEnd type="oval" w="med" len="med"/>
          </a:ln>
          <a:effectLst>
            <a:glow rad="101600">
              <a:schemeClr val="tx1">
                <a:alpha val="88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/>
          </p:cNvPr>
          <p:cNvSpPr txBox="1"/>
          <p:nvPr/>
        </p:nvSpPr>
        <p:spPr>
          <a:xfrm>
            <a:off x="3545058" y="2572082"/>
            <a:ext cx="48867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 MÔ PHỎNG CHÂN DUNG NHÂN VẬT TRONG TRANH THỜI PHỤC HƯNG</a:t>
            </a:r>
            <a:endParaRPr lang="en-US" sz="3600" b="1" dirty="0">
              <a:solidFill>
                <a:srgbClr val="FF0000"/>
              </a:solidFill>
              <a:effectLst>
                <a:glow rad="190500">
                  <a:schemeClr val="tx1">
                    <a:alpha val="83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6213" y="3632200"/>
            <a:ext cx="4654551" cy="3238500"/>
          </a:xfrm>
          <a:prstGeom prst="rect">
            <a:avLst/>
          </a:prstGeom>
          <a:effectLst>
            <a:outerShdw blurRad="342900" dist="215900" dir="13500000" algn="br" rotWithShape="0">
              <a:prstClr val="black">
                <a:alpha val="67000"/>
              </a:prstClr>
            </a:outerShdw>
          </a:effectLst>
        </p:spPr>
      </p:pic>
      <p:pic>
        <p:nvPicPr>
          <p:cNvPr id="15" name="Picture 14">
            <a:extLst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00988" y="-160338"/>
            <a:ext cx="4362450" cy="2776538"/>
          </a:xfrm>
          <a:prstGeom prst="rect">
            <a:avLst/>
          </a:prstGeom>
          <a:noFill/>
          <a:ln>
            <a:noFill/>
          </a:ln>
          <a:effectLst>
            <a:outerShdw blurRad="101600" dist="38100" dir="8100000" sx="106000" sy="106000" algn="tr" rotWithShape="0">
              <a:srgbClr val="000000">
                <a:alpha val="5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97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6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/>
          </p:cNvPr>
          <p:cNvGrpSpPr/>
          <p:nvPr/>
        </p:nvGrpSpPr>
        <p:grpSpPr>
          <a:xfrm>
            <a:off x="0" y="1"/>
            <a:ext cx="4890977" cy="1438622"/>
            <a:chOff x="609600" y="0"/>
            <a:chExt cx="5486400" cy="1673225"/>
          </a:xfrm>
          <a:solidFill>
            <a:schemeClr val="accent2">
              <a:lumMod val="75000"/>
            </a:schemeClr>
          </a:solidFill>
        </p:grpSpPr>
        <p:grpSp>
          <p:nvGrpSpPr>
            <p:cNvPr id="27" name="Group 26">
              <a:extLst/>
            </p:cNvPr>
            <p:cNvGrpSpPr/>
            <p:nvPr/>
          </p:nvGrpSpPr>
          <p:grpSpPr>
            <a:xfrm>
              <a:off x="609600" y="0"/>
              <a:ext cx="5486400" cy="1673225"/>
              <a:chOff x="609600" y="0"/>
              <a:chExt cx="5486400" cy="1673225"/>
            </a:xfrm>
            <a:grpFill/>
          </p:grpSpPr>
          <p:sp>
            <p:nvSpPr>
              <p:cNvPr id="42" name="Freeform: Shape 41">
                <a:extLst/>
              </p:cNvPr>
              <p:cNvSpPr/>
              <p:nvPr/>
            </p:nvSpPr>
            <p:spPr>
              <a:xfrm>
                <a:off x="609600" y="0"/>
                <a:ext cx="5486400" cy="1673225"/>
              </a:xfrm>
              <a:custGeom>
                <a:avLst/>
                <a:gdLst>
                  <a:gd name="connsiteX0" fmla="*/ 0 w 5486400"/>
                  <a:gd name="connsiteY0" fmla="*/ 0 h 1673225"/>
                  <a:gd name="connsiteX1" fmla="*/ 5486400 w 5486400"/>
                  <a:gd name="connsiteY1" fmla="*/ 0 h 1673225"/>
                  <a:gd name="connsiteX2" fmla="*/ 5486400 w 5486400"/>
                  <a:gd name="connsiteY2" fmla="*/ 914400 h 1673225"/>
                  <a:gd name="connsiteX3" fmla="*/ 2743200 w 5486400"/>
                  <a:gd name="connsiteY3" fmla="*/ 1673225 h 1673225"/>
                  <a:gd name="connsiteX4" fmla="*/ 0 w 5486400"/>
                  <a:gd name="connsiteY4" fmla="*/ 914400 h 1673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86400" h="1673225">
                    <a:moveTo>
                      <a:pt x="0" y="0"/>
                    </a:moveTo>
                    <a:lnTo>
                      <a:pt x="5486400" y="0"/>
                    </a:lnTo>
                    <a:lnTo>
                      <a:pt x="5486400" y="914400"/>
                    </a:lnTo>
                    <a:lnTo>
                      <a:pt x="2743200" y="1673225"/>
                    </a:lnTo>
                    <a:lnTo>
                      <a:pt x="0" y="914400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glow rad="101600">
                  <a:schemeClr val="tx1">
                    <a:alpha val="60000"/>
                  </a:schemeClr>
                </a:glow>
                <a:outerShdw blurRad="1270000" dist="444500" sx="103000" sy="103000" algn="ctr" rotWithShape="0">
                  <a:prstClr val="black">
                    <a:alpha val="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3" name="Freeform: Shape 42">
                <a:extLst/>
              </p:cNvPr>
              <p:cNvSpPr/>
              <p:nvPr/>
            </p:nvSpPr>
            <p:spPr>
              <a:xfrm>
                <a:off x="723900" y="0"/>
                <a:ext cx="5257800" cy="1492250"/>
              </a:xfrm>
              <a:custGeom>
                <a:avLst/>
                <a:gdLst>
                  <a:gd name="connsiteX0" fmla="*/ 0 w 5486400"/>
                  <a:gd name="connsiteY0" fmla="*/ 0 h 1673225"/>
                  <a:gd name="connsiteX1" fmla="*/ 5486400 w 5486400"/>
                  <a:gd name="connsiteY1" fmla="*/ 0 h 1673225"/>
                  <a:gd name="connsiteX2" fmla="*/ 5486400 w 5486400"/>
                  <a:gd name="connsiteY2" fmla="*/ 914400 h 1673225"/>
                  <a:gd name="connsiteX3" fmla="*/ 2743200 w 5486400"/>
                  <a:gd name="connsiteY3" fmla="*/ 1673225 h 1673225"/>
                  <a:gd name="connsiteX4" fmla="*/ 0 w 5486400"/>
                  <a:gd name="connsiteY4" fmla="*/ 914400 h 1673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86400" h="1673225">
                    <a:moveTo>
                      <a:pt x="0" y="0"/>
                    </a:moveTo>
                    <a:lnTo>
                      <a:pt x="5486400" y="0"/>
                    </a:lnTo>
                    <a:lnTo>
                      <a:pt x="5486400" y="914400"/>
                    </a:lnTo>
                    <a:lnTo>
                      <a:pt x="2743200" y="1673225"/>
                    </a:lnTo>
                    <a:lnTo>
                      <a:pt x="0" y="914400"/>
                    </a:lnTo>
                    <a:close/>
                  </a:path>
                </a:pathLst>
              </a:custGeom>
              <a:grpFill/>
              <a:ln w="285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0" name="TextBox 39">
              <a:extLst/>
            </p:cNvPr>
            <p:cNvSpPr txBox="1"/>
            <p:nvPr/>
          </p:nvSpPr>
          <p:spPr>
            <a:xfrm>
              <a:off x="609600" y="250222"/>
              <a:ext cx="5257800" cy="6801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 SỐ L</a:t>
              </a:r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U Ý</a:t>
              </a:r>
            </a:p>
          </p:txBody>
        </p:sp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29920" y="5412447"/>
            <a:ext cx="1159795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NL" alt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Lựa chọn nhân vật trong tranh thời Phục Hưng mà em thích để mô phỏng.</a:t>
            </a:r>
            <a:endParaRPr lang="en-US" altLang="en-US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NL" alt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Vận dụng các nguyên lí tạo hình và thực hiện theo gợi ý, hướng dẩn. </a:t>
            </a:r>
            <a:endParaRPr lang="en-US" alt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48" name="Rectangle 9"/>
          <p:cNvSpPr>
            <a:spLocks noChangeArrowheads="1"/>
          </p:cNvSpPr>
          <p:nvPr/>
        </p:nvSpPr>
        <p:spPr bwMode="auto">
          <a:xfrm>
            <a:off x="3736975" y="46958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749" name="Rectangle 10"/>
          <p:cNvSpPr>
            <a:spLocks noChangeArrowheads="1"/>
          </p:cNvSpPr>
          <p:nvPr/>
        </p:nvSpPr>
        <p:spPr bwMode="auto">
          <a:xfrm>
            <a:off x="3736975" y="6858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altLang="en-US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17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9" t="26506" r="6334" b="-381"/>
          <a:stretch>
            <a:fillRect/>
          </a:stretch>
        </p:blipFill>
        <p:spPr bwMode="auto">
          <a:xfrm>
            <a:off x="4659558" y="872816"/>
            <a:ext cx="6833747" cy="428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4005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Freeform: Shape 104">
            <a:extLst/>
          </p:cNvPr>
          <p:cNvSpPr/>
          <p:nvPr/>
        </p:nvSpPr>
        <p:spPr>
          <a:xfrm>
            <a:off x="0" y="0"/>
            <a:ext cx="4905375" cy="6858000"/>
          </a:xfrm>
          <a:custGeom>
            <a:avLst/>
            <a:gdLst>
              <a:gd name="connsiteX0" fmla="*/ 0 w 4905560"/>
              <a:gd name="connsiteY0" fmla="*/ 0 h 6858000"/>
              <a:gd name="connsiteX1" fmla="*/ 3021460 w 4905560"/>
              <a:gd name="connsiteY1" fmla="*/ 0 h 6858000"/>
              <a:gd name="connsiteX2" fmla="*/ 4905560 w 4905560"/>
              <a:gd name="connsiteY2" fmla="*/ 0 h 6858000"/>
              <a:gd name="connsiteX3" fmla="*/ 3067964 w 4905560"/>
              <a:gd name="connsiteY3" fmla="*/ 6858000 h 6858000"/>
              <a:gd name="connsiteX4" fmla="*/ 3021460 w 4905560"/>
              <a:gd name="connsiteY4" fmla="*/ 6858000 h 6858000"/>
              <a:gd name="connsiteX5" fmla="*/ 0 w 490556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5560" h="6858000">
                <a:moveTo>
                  <a:pt x="0" y="0"/>
                </a:moveTo>
                <a:lnTo>
                  <a:pt x="3021460" y="0"/>
                </a:lnTo>
                <a:lnTo>
                  <a:pt x="4905560" y="0"/>
                </a:lnTo>
                <a:lnTo>
                  <a:pt x="3067964" y="6858000"/>
                </a:lnTo>
                <a:lnTo>
                  <a:pt x="30214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75B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6" name="Freeform: Shape 105">
            <a:extLst/>
          </p:cNvPr>
          <p:cNvSpPr/>
          <p:nvPr/>
        </p:nvSpPr>
        <p:spPr>
          <a:xfrm flipH="1" flipV="1">
            <a:off x="7286625" y="0"/>
            <a:ext cx="4905375" cy="6858000"/>
          </a:xfrm>
          <a:custGeom>
            <a:avLst/>
            <a:gdLst>
              <a:gd name="connsiteX0" fmla="*/ 0 w 4905560"/>
              <a:gd name="connsiteY0" fmla="*/ 0 h 6858000"/>
              <a:gd name="connsiteX1" fmla="*/ 3021460 w 4905560"/>
              <a:gd name="connsiteY1" fmla="*/ 0 h 6858000"/>
              <a:gd name="connsiteX2" fmla="*/ 4905560 w 4905560"/>
              <a:gd name="connsiteY2" fmla="*/ 0 h 6858000"/>
              <a:gd name="connsiteX3" fmla="*/ 3067964 w 4905560"/>
              <a:gd name="connsiteY3" fmla="*/ 6858000 h 6858000"/>
              <a:gd name="connsiteX4" fmla="*/ 3021460 w 4905560"/>
              <a:gd name="connsiteY4" fmla="*/ 6858000 h 6858000"/>
              <a:gd name="connsiteX5" fmla="*/ 0 w 490556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5560" h="6858000">
                <a:moveTo>
                  <a:pt x="0" y="0"/>
                </a:moveTo>
                <a:lnTo>
                  <a:pt x="3021460" y="0"/>
                </a:lnTo>
                <a:lnTo>
                  <a:pt x="4905560" y="0"/>
                </a:lnTo>
                <a:lnTo>
                  <a:pt x="3067964" y="6858000"/>
                </a:lnTo>
                <a:lnTo>
                  <a:pt x="30214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7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0" name="Freeform: Shape 109">
            <a:extLst/>
          </p:cNvPr>
          <p:cNvSpPr/>
          <p:nvPr/>
        </p:nvSpPr>
        <p:spPr>
          <a:xfrm>
            <a:off x="2644775" y="12700"/>
            <a:ext cx="2119313" cy="6858000"/>
          </a:xfrm>
          <a:custGeom>
            <a:avLst/>
            <a:gdLst>
              <a:gd name="connsiteX0" fmla="*/ 1837597 w 2117937"/>
              <a:gd name="connsiteY0" fmla="*/ 0 h 6858000"/>
              <a:gd name="connsiteX1" fmla="*/ 2117937 w 2117937"/>
              <a:gd name="connsiteY1" fmla="*/ 0 h 6858000"/>
              <a:gd name="connsiteX2" fmla="*/ 280341 w 2117937"/>
              <a:gd name="connsiteY2" fmla="*/ 6858000 h 6858000"/>
              <a:gd name="connsiteX3" fmla="*/ 233837 w 2117937"/>
              <a:gd name="connsiteY3" fmla="*/ 6858000 h 6858000"/>
              <a:gd name="connsiteX4" fmla="*/ 0 w 211793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7937" h="6858000">
                <a:moveTo>
                  <a:pt x="1837597" y="0"/>
                </a:moveTo>
                <a:lnTo>
                  <a:pt x="2117937" y="0"/>
                </a:lnTo>
                <a:lnTo>
                  <a:pt x="280341" y="6858000"/>
                </a:lnTo>
                <a:lnTo>
                  <a:pt x="23383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1" name="Freeform: Shape 110">
            <a:extLst/>
          </p:cNvPr>
          <p:cNvSpPr/>
          <p:nvPr/>
        </p:nvSpPr>
        <p:spPr>
          <a:xfrm>
            <a:off x="7453313" y="0"/>
            <a:ext cx="2117725" cy="6858000"/>
          </a:xfrm>
          <a:custGeom>
            <a:avLst/>
            <a:gdLst>
              <a:gd name="connsiteX0" fmla="*/ 1837597 w 2117937"/>
              <a:gd name="connsiteY0" fmla="*/ 0 h 6858000"/>
              <a:gd name="connsiteX1" fmla="*/ 2117937 w 2117937"/>
              <a:gd name="connsiteY1" fmla="*/ 0 h 6858000"/>
              <a:gd name="connsiteX2" fmla="*/ 280341 w 2117937"/>
              <a:gd name="connsiteY2" fmla="*/ 6858000 h 6858000"/>
              <a:gd name="connsiteX3" fmla="*/ 233837 w 2117937"/>
              <a:gd name="connsiteY3" fmla="*/ 6858000 h 6858000"/>
              <a:gd name="connsiteX4" fmla="*/ 0 w 211793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7937" h="6858000">
                <a:moveTo>
                  <a:pt x="1837597" y="0"/>
                </a:moveTo>
                <a:lnTo>
                  <a:pt x="2117937" y="0"/>
                </a:lnTo>
                <a:lnTo>
                  <a:pt x="280341" y="6858000"/>
                </a:lnTo>
                <a:lnTo>
                  <a:pt x="23383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70C0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>
            <a:extLst/>
          </p:cNvPr>
          <p:cNvSpPr/>
          <p:nvPr/>
        </p:nvSpPr>
        <p:spPr>
          <a:xfrm>
            <a:off x="3521075" y="854075"/>
            <a:ext cx="5149850" cy="5149850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Oval 23">
            <a:extLst/>
          </p:cNvPr>
          <p:cNvSpPr/>
          <p:nvPr/>
        </p:nvSpPr>
        <p:spPr>
          <a:xfrm>
            <a:off x="3187256" y="520256"/>
            <a:ext cx="5817488" cy="5817488"/>
          </a:xfrm>
          <a:prstGeom prst="ellipse">
            <a:avLst/>
          </a:prstGeom>
          <a:noFill/>
          <a:ln w="146050" cap="rnd">
            <a:solidFill>
              <a:srgbClr val="ED7D31"/>
            </a:solidFill>
            <a:prstDash val="sysDot"/>
          </a:ln>
          <a:effectLst>
            <a:glow rad="88900">
              <a:srgbClr val="00B0F0">
                <a:alpha val="72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3359150" y="685800"/>
            <a:ext cx="5473700" cy="5508625"/>
            <a:chOff x="3908657" y="1239252"/>
            <a:chExt cx="4374683" cy="4401149"/>
          </a:xfrm>
        </p:grpSpPr>
        <p:grpSp>
          <p:nvGrpSpPr>
            <p:cNvPr id="32785" name="Group 8"/>
            <p:cNvGrpSpPr>
              <a:grpSpLocks/>
            </p:cNvGrpSpPr>
            <p:nvPr/>
          </p:nvGrpSpPr>
          <p:grpSpPr bwMode="auto">
            <a:xfrm>
              <a:off x="5963651" y="1239252"/>
              <a:ext cx="264696" cy="4374683"/>
              <a:chOff x="5963651" y="1239252"/>
              <a:chExt cx="264696" cy="4374683"/>
            </a:xfrm>
          </p:grpSpPr>
          <p:sp>
            <p:nvSpPr>
              <p:cNvPr id="8" name="Oval 7">
                <a:extLst/>
              </p:cNvPr>
              <p:cNvSpPr/>
              <p:nvPr/>
            </p:nvSpPr>
            <p:spPr>
              <a:xfrm>
                <a:off x="5964047" y="1239252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6" name="Oval 25">
                <a:extLst/>
              </p:cNvPr>
              <p:cNvSpPr/>
              <p:nvPr/>
            </p:nvSpPr>
            <p:spPr>
              <a:xfrm>
                <a:off x="5964047" y="5348682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32786" name="Group 60"/>
            <p:cNvGrpSpPr>
              <a:grpSpLocks/>
            </p:cNvGrpSpPr>
            <p:nvPr/>
          </p:nvGrpSpPr>
          <p:grpSpPr bwMode="auto">
            <a:xfrm rot="900000">
              <a:off x="5963651" y="1241658"/>
              <a:ext cx="264696" cy="4374683"/>
              <a:chOff x="5963651" y="1239252"/>
              <a:chExt cx="264696" cy="4374683"/>
            </a:xfrm>
          </p:grpSpPr>
          <p:sp>
            <p:nvSpPr>
              <p:cNvPr id="63" name="Oval 62">
                <a:extLst/>
              </p:cNvPr>
              <p:cNvSpPr/>
              <p:nvPr/>
            </p:nvSpPr>
            <p:spPr>
              <a:xfrm>
                <a:off x="5958103" y="1233686"/>
                <a:ext cx="257559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" name="Oval 63">
                <a:extLst/>
              </p:cNvPr>
              <p:cNvSpPr/>
              <p:nvPr/>
            </p:nvSpPr>
            <p:spPr>
              <a:xfrm>
                <a:off x="5960186" y="5343254"/>
                <a:ext cx="256290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32787" name="Group 64"/>
            <p:cNvGrpSpPr>
              <a:grpSpLocks/>
            </p:cNvGrpSpPr>
            <p:nvPr/>
          </p:nvGrpSpPr>
          <p:grpSpPr bwMode="auto">
            <a:xfrm rot="1800000">
              <a:off x="5963651" y="1244064"/>
              <a:ext cx="264696" cy="4374683"/>
              <a:chOff x="5963651" y="1239252"/>
              <a:chExt cx="264696" cy="4374683"/>
            </a:xfrm>
          </p:grpSpPr>
          <p:sp>
            <p:nvSpPr>
              <p:cNvPr id="66" name="Oval 65">
                <a:extLst/>
              </p:cNvPr>
              <p:cNvSpPr/>
              <p:nvPr/>
            </p:nvSpPr>
            <p:spPr>
              <a:xfrm>
                <a:off x="5964111" y="1239447"/>
                <a:ext cx="263902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7" name="Oval 66">
                <a:extLst/>
              </p:cNvPr>
              <p:cNvSpPr/>
              <p:nvPr/>
            </p:nvSpPr>
            <p:spPr>
              <a:xfrm>
                <a:off x="5962303" y="5347106"/>
                <a:ext cx="253752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32788" name="Group 67"/>
            <p:cNvGrpSpPr>
              <a:grpSpLocks/>
            </p:cNvGrpSpPr>
            <p:nvPr/>
          </p:nvGrpSpPr>
          <p:grpSpPr bwMode="auto">
            <a:xfrm rot="2700000">
              <a:off x="5963651" y="1246470"/>
              <a:ext cx="264696" cy="4374683"/>
              <a:chOff x="5963651" y="1239252"/>
              <a:chExt cx="264696" cy="4374683"/>
            </a:xfrm>
          </p:grpSpPr>
          <p:sp>
            <p:nvSpPr>
              <p:cNvPr id="69" name="Oval 68">
                <a:extLst/>
              </p:cNvPr>
              <p:cNvSpPr/>
              <p:nvPr/>
            </p:nvSpPr>
            <p:spPr>
              <a:xfrm>
                <a:off x="5948134" y="1252765"/>
                <a:ext cx="270157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6" name="Oval 75">
                <a:extLst/>
              </p:cNvPr>
              <p:cNvSpPr/>
              <p:nvPr/>
            </p:nvSpPr>
            <p:spPr>
              <a:xfrm>
                <a:off x="5950299" y="5362601"/>
                <a:ext cx="267620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32789" name="Group 76"/>
            <p:cNvGrpSpPr>
              <a:grpSpLocks/>
            </p:cNvGrpSpPr>
            <p:nvPr/>
          </p:nvGrpSpPr>
          <p:grpSpPr bwMode="auto">
            <a:xfrm rot="3600000">
              <a:off x="5963651" y="1248876"/>
              <a:ext cx="264696" cy="4374683"/>
              <a:chOff x="5963651" y="1239252"/>
              <a:chExt cx="264696" cy="4374683"/>
            </a:xfrm>
          </p:grpSpPr>
          <p:sp>
            <p:nvSpPr>
              <p:cNvPr id="78" name="Oval 77">
                <a:extLst/>
              </p:cNvPr>
              <p:cNvSpPr/>
              <p:nvPr/>
            </p:nvSpPr>
            <p:spPr>
              <a:xfrm>
                <a:off x="5953692" y="1257094"/>
                <a:ext cx="270158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" name="Oval 78">
                <a:extLst/>
              </p:cNvPr>
              <p:cNvSpPr/>
              <p:nvPr/>
            </p:nvSpPr>
            <p:spPr>
              <a:xfrm>
                <a:off x="5954996" y="5365445"/>
                <a:ext cx="268889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32790" name="Group 79"/>
            <p:cNvGrpSpPr>
              <a:grpSpLocks/>
            </p:cNvGrpSpPr>
            <p:nvPr/>
          </p:nvGrpSpPr>
          <p:grpSpPr bwMode="auto">
            <a:xfrm rot="4500000">
              <a:off x="5963651" y="1251282"/>
              <a:ext cx="264696" cy="4374683"/>
              <a:chOff x="5963651" y="1239252"/>
              <a:chExt cx="264696" cy="4374683"/>
            </a:xfrm>
          </p:grpSpPr>
          <p:sp>
            <p:nvSpPr>
              <p:cNvPr id="81" name="Oval 80">
                <a:extLst/>
              </p:cNvPr>
              <p:cNvSpPr/>
              <p:nvPr/>
            </p:nvSpPr>
            <p:spPr>
              <a:xfrm>
                <a:off x="5958590" y="1254906"/>
                <a:ext cx="256205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2" name="Oval 81">
                <a:extLst/>
              </p:cNvPr>
              <p:cNvSpPr/>
              <p:nvPr/>
            </p:nvSpPr>
            <p:spPr>
              <a:xfrm>
                <a:off x="5958105" y="5364599"/>
                <a:ext cx="254938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32791" name="Group 82"/>
            <p:cNvGrpSpPr>
              <a:grpSpLocks/>
            </p:cNvGrpSpPr>
            <p:nvPr/>
          </p:nvGrpSpPr>
          <p:grpSpPr bwMode="auto">
            <a:xfrm rot="5400000">
              <a:off x="5963651" y="1253688"/>
              <a:ext cx="264696" cy="4374683"/>
              <a:chOff x="5963651" y="1239252"/>
              <a:chExt cx="264696" cy="4374683"/>
            </a:xfrm>
          </p:grpSpPr>
          <p:sp>
            <p:nvSpPr>
              <p:cNvPr id="84" name="Oval 83">
                <a:extLst/>
              </p:cNvPr>
              <p:cNvSpPr/>
              <p:nvPr/>
            </p:nvSpPr>
            <p:spPr>
              <a:xfrm>
                <a:off x="5964156" y="1251939"/>
                <a:ext cx="263816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5" name="Oval 84">
                <a:extLst/>
              </p:cNvPr>
              <p:cNvSpPr/>
              <p:nvPr/>
            </p:nvSpPr>
            <p:spPr>
              <a:xfrm>
                <a:off x="5964157" y="5361451"/>
                <a:ext cx="263816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32792" name="Group 85"/>
            <p:cNvGrpSpPr>
              <a:grpSpLocks/>
            </p:cNvGrpSpPr>
            <p:nvPr/>
          </p:nvGrpSpPr>
          <p:grpSpPr bwMode="auto">
            <a:xfrm rot="6300000">
              <a:off x="5963651" y="1256094"/>
              <a:ext cx="264696" cy="4374683"/>
              <a:chOff x="5963651" y="1239252"/>
              <a:chExt cx="264696" cy="4374683"/>
            </a:xfrm>
          </p:grpSpPr>
          <p:sp>
            <p:nvSpPr>
              <p:cNvPr id="87" name="Oval 86">
                <a:extLst/>
              </p:cNvPr>
              <p:cNvSpPr/>
              <p:nvPr/>
            </p:nvSpPr>
            <p:spPr>
              <a:xfrm>
                <a:off x="5956286" y="1258813"/>
                <a:ext cx="268889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8" name="Oval 87">
                <a:extLst/>
              </p:cNvPr>
              <p:cNvSpPr/>
              <p:nvPr/>
            </p:nvSpPr>
            <p:spPr>
              <a:xfrm>
                <a:off x="5954670" y="5370553"/>
                <a:ext cx="268889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32793" name="Group 88"/>
            <p:cNvGrpSpPr>
              <a:grpSpLocks/>
            </p:cNvGrpSpPr>
            <p:nvPr/>
          </p:nvGrpSpPr>
          <p:grpSpPr bwMode="auto">
            <a:xfrm rot="7200000">
              <a:off x="5963651" y="1258500"/>
              <a:ext cx="264696" cy="4374683"/>
              <a:chOff x="5963651" y="1239252"/>
              <a:chExt cx="264696" cy="4374683"/>
            </a:xfrm>
          </p:grpSpPr>
          <p:sp>
            <p:nvSpPr>
              <p:cNvPr id="90" name="Oval 89">
                <a:extLst/>
              </p:cNvPr>
              <p:cNvSpPr/>
              <p:nvPr/>
            </p:nvSpPr>
            <p:spPr>
              <a:xfrm>
                <a:off x="5960659" y="1259589"/>
                <a:ext cx="266352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1" name="Oval 90">
                <a:extLst/>
              </p:cNvPr>
              <p:cNvSpPr/>
              <p:nvPr/>
            </p:nvSpPr>
            <p:spPr>
              <a:xfrm>
                <a:off x="5962990" y="5369504"/>
                <a:ext cx="265083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32794" name="Group 91"/>
            <p:cNvGrpSpPr>
              <a:grpSpLocks/>
            </p:cNvGrpSpPr>
            <p:nvPr/>
          </p:nvGrpSpPr>
          <p:grpSpPr bwMode="auto">
            <a:xfrm rot="8100000">
              <a:off x="5963651" y="1260906"/>
              <a:ext cx="264696" cy="4374683"/>
              <a:chOff x="5963651" y="1239252"/>
              <a:chExt cx="264696" cy="4374683"/>
            </a:xfrm>
          </p:grpSpPr>
          <p:sp>
            <p:nvSpPr>
              <p:cNvPr id="93" name="Oval 92">
                <a:extLst/>
              </p:cNvPr>
              <p:cNvSpPr/>
              <p:nvPr/>
            </p:nvSpPr>
            <p:spPr>
              <a:xfrm>
                <a:off x="5963923" y="1242176"/>
                <a:ext cx="263902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4" name="Oval 93">
                <a:extLst/>
              </p:cNvPr>
              <p:cNvSpPr/>
              <p:nvPr/>
            </p:nvSpPr>
            <p:spPr>
              <a:xfrm>
                <a:off x="5963923" y="5351559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32795" name="Group 94"/>
            <p:cNvGrpSpPr>
              <a:grpSpLocks/>
            </p:cNvGrpSpPr>
            <p:nvPr/>
          </p:nvGrpSpPr>
          <p:grpSpPr bwMode="auto">
            <a:xfrm rot="9000000">
              <a:off x="5963651" y="1263312"/>
              <a:ext cx="264696" cy="4374683"/>
              <a:chOff x="5963651" y="1239252"/>
              <a:chExt cx="264696" cy="4374683"/>
            </a:xfrm>
          </p:grpSpPr>
          <p:sp>
            <p:nvSpPr>
              <p:cNvPr id="96" name="Oval 95">
                <a:extLst/>
              </p:cNvPr>
              <p:cNvSpPr/>
              <p:nvPr/>
            </p:nvSpPr>
            <p:spPr>
              <a:xfrm>
                <a:off x="5973939" y="1251631"/>
                <a:ext cx="256290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7" name="Oval 96">
                <a:extLst/>
              </p:cNvPr>
              <p:cNvSpPr/>
              <p:nvPr/>
            </p:nvSpPr>
            <p:spPr>
              <a:xfrm>
                <a:off x="5964001" y="5348849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32796" name="Group 97"/>
            <p:cNvGrpSpPr>
              <a:grpSpLocks/>
            </p:cNvGrpSpPr>
            <p:nvPr/>
          </p:nvGrpSpPr>
          <p:grpSpPr bwMode="auto">
            <a:xfrm rot="9900000">
              <a:off x="5963651" y="1265718"/>
              <a:ext cx="264696" cy="4374683"/>
              <a:chOff x="5963651" y="1239252"/>
              <a:chExt cx="264696" cy="4374683"/>
            </a:xfrm>
          </p:grpSpPr>
          <p:sp>
            <p:nvSpPr>
              <p:cNvPr id="99" name="Oval 98">
                <a:extLst/>
              </p:cNvPr>
              <p:cNvSpPr/>
              <p:nvPr/>
            </p:nvSpPr>
            <p:spPr>
              <a:xfrm>
                <a:off x="5976391" y="1248348"/>
                <a:ext cx="260096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0" name="Oval 99">
                <a:extLst/>
              </p:cNvPr>
              <p:cNvSpPr/>
              <p:nvPr/>
            </p:nvSpPr>
            <p:spPr>
              <a:xfrm>
                <a:off x="5981180" y="5356451"/>
                <a:ext cx="256290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01" name="TextBox 100">
            <a:extLst/>
          </p:cNvPr>
          <p:cNvSpPr txBox="1"/>
          <p:nvPr/>
        </p:nvSpPr>
        <p:spPr>
          <a:xfrm>
            <a:off x="4195921" y="1379410"/>
            <a:ext cx="3847728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HOẠT ĐỘNG </a:t>
            </a:r>
            <a:r>
              <a:rPr lang="en-US" sz="600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US" sz="3200">
              <a:solidFill>
                <a:schemeClr val="accent4"/>
              </a:solidFill>
              <a:effectLst>
                <a:glow rad="190500">
                  <a:schemeClr val="tx1">
                    <a:alpha val="83000"/>
                  </a:scheme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2" name="Straight Connector 101">
            <a:extLst/>
          </p:cNvPr>
          <p:cNvCxnSpPr>
            <a:cxnSpLocks/>
          </p:cNvCxnSpPr>
          <p:nvPr/>
        </p:nvCxnSpPr>
        <p:spPr>
          <a:xfrm>
            <a:off x="4544476" y="2398169"/>
            <a:ext cx="3214609" cy="0"/>
          </a:xfrm>
          <a:prstGeom prst="line">
            <a:avLst/>
          </a:prstGeom>
          <a:ln w="38100">
            <a:solidFill>
              <a:schemeClr val="accent4"/>
            </a:solidFill>
            <a:headEnd type="oval" w="med" len="med"/>
            <a:tailEnd type="oval" w="med" len="med"/>
          </a:ln>
          <a:effectLst>
            <a:glow rad="101600">
              <a:schemeClr val="tx1">
                <a:alpha val="88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/>
          </p:cNvPr>
          <p:cNvSpPr txBox="1"/>
          <p:nvPr/>
        </p:nvSpPr>
        <p:spPr>
          <a:xfrm>
            <a:off x="3602807" y="2685110"/>
            <a:ext cx="5068146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rgbClr val="FF00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Trưng bày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&amp;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rgbClr val="FF00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Chia sẻ</a:t>
            </a:r>
          </a:p>
        </p:txBody>
      </p:sp>
      <p:pic>
        <p:nvPicPr>
          <p:cNvPr id="3" name="Picture 2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6213" y="3632200"/>
            <a:ext cx="4654551" cy="3238500"/>
          </a:xfrm>
          <a:prstGeom prst="rect">
            <a:avLst/>
          </a:prstGeom>
          <a:effectLst>
            <a:outerShdw blurRad="342900" dist="215900" dir="13500000" algn="br" rotWithShape="0">
              <a:prstClr val="black">
                <a:alpha val="67000"/>
              </a:prstClr>
            </a:outerShdw>
          </a:effectLst>
        </p:spPr>
      </p:pic>
      <p:pic>
        <p:nvPicPr>
          <p:cNvPr id="15" name="Picture 14">
            <a:extLst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00988" y="-160338"/>
            <a:ext cx="4362450" cy="2776538"/>
          </a:xfrm>
          <a:prstGeom prst="rect">
            <a:avLst/>
          </a:prstGeom>
          <a:noFill/>
          <a:ln>
            <a:noFill/>
          </a:ln>
          <a:effectLst>
            <a:outerShdw blurRad="101600" dist="38100" dir="8100000" sx="106000" sy="106000" algn="tr" rotWithShape="0">
              <a:srgbClr val="000000">
                <a:alpha val="5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81414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6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lock Arc 12">
            <a:extLst/>
          </p:cNvPr>
          <p:cNvSpPr/>
          <p:nvPr/>
        </p:nvSpPr>
        <p:spPr>
          <a:xfrm rot="16200000">
            <a:off x="8772525" y="-50800"/>
            <a:ext cx="6838950" cy="6838950"/>
          </a:xfrm>
          <a:prstGeom prst="blockArc">
            <a:avLst>
              <a:gd name="adj1" fmla="val 10800000"/>
              <a:gd name="adj2" fmla="val 21599999"/>
              <a:gd name="adj3" fmla="val 26485"/>
            </a:avLst>
          </a:prstGeom>
          <a:solidFill>
            <a:schemeClr val="accent2">
              <a:alpha val="6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33795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0"/>
            <a:ext cx="439102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208"/>
          <a:stretch>
            <a:fillRect/>
          </a:stretch>
        </p:blipFill>
        <p:spPr>
          <a:xfrm>
            <a:off x="26668" y="0"/>
            <a:ext cx="582932" cy="6858000"/>
          </a:xfrm>
          <a:custGeom>
            <a:avLst/>
            <a:gdLst>
              <a:gd name="connsiteX0" fmla="*/ 0 w 582932"/>
              <a:gd name="connsiteY0" fmla="*/ 0 h 6858000"/>
              <a:gd name="connsiteX1" fmla="*/ 582932 w 582932"/>
              <a:gd name="connsiteY1" fmla="*/ 0 h 6858000"/>
              <a:gd name="connsiteX2" fmla="*/ 582932 w 582932"/>
              <a:gd name="connsiteY2" fmla="*/ 6858000 h 6858000"/>
              <a:gd name="connsiteX3" fmla="*/ 0 w 5829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932" h="6858000">
                <a:moveTo>
                  <a:pt x="0" y="0"/>
                </a:moveTo>
                <a:lnTo>
                  <a:pt x="582932" y="0"/>
                </a:lnTo>
                <a:lnTo>
                  <a:pt x="5829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74713" y="399562"/>
            <a:ext cx="7572375" cy="452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NL" alt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 sinh trưng bày, chia sẻ: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NL" alt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+ Bài vẽ em yêu thích</a:t>
            </a:r>
            <a:endParaRPr lang="en-US" alt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NL" alt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+ Điểm ấn tượng, hấp dẫn của bài vẽ</a:t>
            </a:r>
            <a:endParaRPr lang="en-US" alt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NL" alt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+ Sự khác biệt của bài vẽ so với hình mẫu</a:t>
            </a:r>
            <a:endParaRPr lang="en-US" alt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NL" alt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+ Kĩ thuật thể hiện bài vẽ</a:t>
            </a:r>
            <a:endParaRPr lang="en-US" alt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NL" alt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+ Ý tưởng điều chỉnh để thể hiện bài vẽ đẹp và hoàn thiện hơn</a:t>
            </a:r>
            <a:endParaRPr lang="en-US" alt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3927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/>
          </p:cNvPr>
          <p:cNvGrpSpPr/>
          <p:nvPr/>
        </p:nvGrpSpPr>
        <p:grpSpPr>
          <a:xfrm>
            <a:off x="48858" y="46644"/>
            <a:ext cx="6867525" cy="1673225"/>
            <a:chOff x="609600" y="0"/>
            <a:chExt cx="5486400" cy="1673225"/>
          </a:xfrm>
          <a:solidFill>
            <a:schemeClr val="accent2">
              <a:lumMod val="75000"/>
            </a:schemeClr>
          </a:solidFill>
        </p:grpSpPr>
        <p:grpSp>
          <p:nvGrpSpPr>
            <p:cNvPr id="27" name="Group 26">
              <a:extLst/>
            </p:cNvPr>
            <p:cNvGrpSpPr/>
            <p:nvPr/>
          </p:nvGrpSpPr>
          <p:grpSpPr>
            <a:xfrm>
              <a:off x="609600" y="0"/>
              <a:ext cx="5486400" cy="1673225"/>
              <a:chOff x="609600" y="0"/>
              <a:chExt cx="5486400" cy="1673225"/>
            </a:xfrm>
            <a:grpFill/>
          </p:grpSpPr>
          <p:sp>
            <p:nvSpPr>
              <p:cNvPr id="42" name="Freeform: Shape 41">
                <a:extLst/>
              </p:cNvPr>
              <p:cNvSpPr/>
              <p:nvPr/>
            </p:nvSpPr>
            <p:spPr>
              <a:xfrm>
                <a:off x="609600" y="0"/>
                <a:ext cx="5486400" cy="1673225"/>
              </a:xfrm>
              <a:custGeom>
                <a:avLst/>
                <a:gdLst>
                  <a:gd name="connsiteX0" fmla="*/ 0 w 5486400"/>
                  <a:gd name="connsiteY0" fmla="*/ 0 h 1673225"/>
                  <a:gd name="connsiteX1" fmla="*/ 5486400 w 5486400"/>
                  <a:gd name="connsiteY1" fmla="*/ 0 h 1673225"/>
                  <a:gd name="connsiteX2" fmla="*/ 5486400 w 5486400"/>
                  <a:gd name="connsiteY2" fmla="*/ 914400 h 1673225"/>
                  <a:gd name="connsiteX3" fmla="*/ 2743200 w 5486400"/>
                  <a:gd name="connsiteY3" fmla="*/ 1673225 h 1673225"/>
                  <a:gd name="connsiteX4" fmla="*/ 0 w 5486400"/>
                  <a:gd name="connsiteY4" fmla="*/ 914400 h 1673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86400" h="1673225">
                    <a:moveTo>
                      <a:pt x="0" y="0"/>
                    </a:moveTo>
                    <a:lnTo>
                      <a:pt x="5486400" y="0"/>
                    </a:lnTo>
                    <a:lnTo>
                      <a:pt x="5486400" y="914400"/>
                    </a:lnTo>
                    <a:lnTo>
                      <a:pt x="2743200" y="1673225"/>
                    </a:lnTo>
                    <a:lnTo>
                      <a:pt x="0" y="914400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glow rad="101600">
                  <a:schemeClr val="tx1">
                    <a:alpha val="60000"/>
                  </a:schemeClr>
                </a:glow>
                <a:outerShdw blurRad="1270000" dist="444500" sx="103000" sy="103000" algn="ctr" rotWithShape="0">
                  <a:prstClr val="black">
                    <a:alpha val="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3" name="Freeform: Shape 42">
                <a:extLst/>
              </p:cNvPr>
              <p:cNvSpPr/>
              <p:nvPr/>
            </p:nvSpPr>
            <p:spPr>
              <a:xfrm>
                <a:off x="723900" y="0"/>
                <a:ext cx="5257800" cy="1492250"/>
              </a:xfrm>
              <a:custGeom>
                <a:avLst/>
                <a:gdLst>
                  <a:gd name="connsiteX0" fmla="*/ 0 w 5486400"/>
                  <a:gd name="connsiteY0" fmla="*/ 0 h 1673225"/>
                  <a:gd name="connsiteX1" fmla="*/ 5486400 w 5486400"/>
                  <a:gd name="connsiteY1" fmla="*/ 0 h 1673225"/>
                  <a:gd name="connsiteX2" fmla="*/ 5486400 w 5486400"/>
                  <a:gd name="connsiteY2" fmla="*/ 914400 h 1673225"/>
                  <a:gd name="connsiteX3" fmla="*/ 2743200 w 5486400"/>
                  <a:gd name="connsiteY3" fmla="*/ 1673225 h 1673225"/>
                  <a:gd name="connsiteX4" fmla="*/ 0 w 5486400"/>
                  <a:gd name="connsiteY4" fmla="*/ 914400 h 1673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86400" h="1673225">
                    <a:moveTo>
                      <a:pt x="0" y="0"/>
                    </a:moveTo>
                    <a:lnTo>
                      <a:pt x="5486400" y="0"/>
                    </a:lnTo>
                    <a:lnTo>
                      <a:pt x="5486400" y="914400"/>
                    </a:lnTo>
                    <a:lnTo>
                      <a:pt x="2743200" y="1673225"/>
                    </a:lnTo>
                    <a:lnTo>
                      <a:pt x="0" y="914400"/>
                    </a:lnTo>
                    <a:close/>
                  </a:path>
                </a:pathLst>
              </a:custGeom>
              <a:grpFill/>
              <a:ln w="285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0" name="TextBox 39">
              <a:extLst/>
            </p:cNvPr>
            <p:cNvSpPr txBox="1"/>
            <p:nvPr/>
          </p:nvSpPr>
          <p:spPr>
            <a:xfrm>
              <a:off x="723900" y="117901"/>
              <a:ext cx="5257800" cy="4616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  <a:effectLst>
                  <a:outerShdw dist="152400" dir="2700000" sx="99000" sy="99000" algn="tl" rotWithShape="0">
                    <a:prstClr val="black">
                      <a:alpha val="89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36097" y="22833"/>
            <a:ext cx="621792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nl-NL" altLang="en-US" sz="2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 </a:t>
            </a:r>
            <a:r>
              <a:rPr lang="nl-NL" alt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 cách diễn tả nhân vật hội họa của </a:t>
            </a:r>
            <a:r>
              <a:rPr lang="nl-NL" altLang="en-US" sz="2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 </a:t>
            </a:r>
            <a:r>
              <a:rPr lang="nl-NL" alt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Quốc thời Trung Đại</a:t>
            </a:r>
            <a:endParaRPr lang="en-US" altLang="en-US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00038" y="1860550"/>
            <a:ext cx="117363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nl-NL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 sinh quan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đai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4821" name="Picture 1" descr="C:\Users\ASUS\AppData\Local\Microsoft\Windows\INetCache\Content.MSO\B8CDFFA8.t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2904955"/>
            <a:ext cx="5957888" cy="3719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61104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 descr="C:\Users\ASUS\AppData\Local\Microsoft\Windows\INetCache\Content.MSO\B8CDFFA8.t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63" y="198438"/>
            <a:ext cx="5959475" cy="371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756896" y="4169117"/>
            <a:ext cx="10745787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just" eaLnBrk="1" hangingPunct="1">
              <a:lnSpc>
                <a:spcPct val="107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400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400" i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400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con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endParaRPr lang="en-US" alt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3541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3" y="-50800"/>
            <a:ext cx="5449887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Block Arc 12">
            <a:extLst/>
          </p:cNvPr>
          <p:cNvSpPr/>
          <p:nvPr/>
        </p:nvSpPr>
        <p:spPr>
          <a:xfrm rot="16200000">
            <a:off x="8772525" y="-50800"/>
            <a:ext cx="6838950" cy="6838950"/>
          </a:xfrm>
          <a:prstGeom prst="blockArc">
            <a:avLst>
              <a:gd name="adj1" fmla="val 10800000"/>
              <a:gd name="adj2" fmla="val 21599999"/>
              <a:gd name="adj3" fmla="val 26485"/>
            </a:avLst>
          </a:prstGeom>
          <a:solidFill>
            <a:schemeClr val="accent2">
              <a:alpha val="6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5" name="Group 14">
            <a:extLst/>
          </p:cNvPr>
          <p:cNvGrpSpPr/>
          <p:nvPr/>
        </p:nvGrpSpPr>
        <p:grpSpPr>
          <a:xfrm>
            <a:off x="609600" y="2039872"/>
            <a:ext cx="9182100" cy="4284728"/>
            <a:chOff x="609600" y="1047750"/>
            <a:chExt cx="9664700" cy="4762500"/>
          </a:xfrm>
          <a:solidFill>
            <a:srgbClr val="ED7809"/>
          </a:solidFill>
          <a:effectLst>
            <a:outerShdw blurRad="317500" sx="102000" sy="102000" algn="ctr" rotWithShape="0">
              <a:prstClr val="black">
                <a:alpha val="82000"/>
              </a:prstClr>
            </a:outerShdw>
          </a:effectLst>
        </p:grpSpPr>
        <p:sp>
          <p:nvSpPr>
            <p:cNvPr id="16" name="Freeform: Shape 15">
              <a:extLst/>
            </p:cNvPr>
            <p:cNvSpPr/>
            <p:nvPr/>
          </p:nvSpPr>
          <p:spPr>
            <a:xfrm>
              <a:off x="609600" y="1047750"/>
              <a:ext cx="9664700" cy="4762500"/>
            </a:xfrm>
            <a:custGeom>
              <a:avLst/>
              <a:gdLst>
                <a:gd name="connsiteX0" fmla="*/ 0 w 9664700"/>
                <a:gd name="connsiteY0" fmla="*/ 0 h 4762500"/>
                <a:gd name="connsiteX1" fmla="*/ 7283450 w 9664700"/>
                <a:gd name="connsiteY1" fmla="*/ 0 h 4762500"/>
                <a:gd name="connsiteX2" fmla="*/ 9664700 w 9664700"/>
                <a:gd name="connsiteY2" fmla="*/ 2381250 h 4762500"/>
                <a:gd name="connsiteX3" fmla="*/ 7283450 w 9664700"/>
                <a:gd name="connsiteY3" fmla="*/ 4762500 h 4762500"/>
                <a:gd name="connsiteX4" fmla="*/ 0 w 9664700"/>
                <a:gd name="connsiteY4" fmla="*/ 4762500 h 476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64700" h="4762500">
                  <a:moveTo>
                    <a:pt x="0" y="0"/>
                  </a:moveTo>
                  <a:lnTo>
                    <a:pt x="7283450" y="0"/>
                  </a:lnTo>
                  <a:cubicBezTo>
                    <a:pt x="8598578" y="0"/>
                    <a:pt x="9664700" y="1066122"/>
                    <a:pt x="9664700" y="2381250"/>
                  </a:cubicBezTo>
                  <a:cubicBezTo>
                    <a:pt x="9664700" y="3696378"/>
                    <a:pt x="8598578" y="4762500"/>
                    <a:pt x="7283450" y="4762500"/>
                  </a:cubicBezTo>
                  <a:lnTo>
                    <a:pt x="0" y="476250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TextBox 16">
              <a:extLst/>
            </p:cNvPr>
            <p:cNvSpPr txBox="1"/>
            <p:nvPr/>
          </p:nvSpPr>
          <p:spPr>
            <a:xfrm>
              <a:off x="786467" y="1934694"/>
              <a:ext cx="7976894" cy="249729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342900" indent="-342900" algn="just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en-US" sz="28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28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8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28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28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lang="en-US" sz="28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xong</a:t>
              </a:r>
              <a:r>
                <a:rPr lang="en-US" sz="28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342900" indent="-342900" algn="just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en-US" sz="28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28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28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8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en-US" sz="28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8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28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28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8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28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Bút</a:t>
              </a:r>
              <a:r>
                <a:rPr lang="en-US" sz="28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chì</a:t>
              </a:r>
              <a:r>
                <a:rPr lang="en-US" sz="28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tẩy</a:t>
              </a:r>
              <a:r>
                <a:rPr lang="en-US" sz="28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giấy</a:t>
              </a:r>
              <a:r>
                <a:rPr lang="en-US" sz="28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28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A4, </a:t>
              </a:r>
              <a:r>
                <a:rPr lang="en-US" sz="28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giấy</a:t>
              </a:r>
              <a:r>
                <a:rPr lang="en-US" sz="28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bìa</a:t>
              </a:r>
              <a:r>
                <a:rPr lang="en-US" sz="28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màu</a:t>
              </a:r>
              <a:r>
                <a:rPr lang="en-US" sz="28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kéo</a:t>
              </a:r>
              <a:r>
                <a:rPr lang="en-US" sz="28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28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dán</a:t>
              </a:r>
              <a:r>
                <a:rPr lang="en-US" sz="28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</a:t>
              </a:r>
            </a:p>
            <a:p>
              <a:pPr marL="342900" indent="-342900" algn="just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en-US" sz="28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Xem</a:t>
              </a:r>
              <a:r>
                <a:rPr lang="en-US" sz="28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US" sz="28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8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8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8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8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28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mảnh</a:t>
              </a:r>
              <a:r>
                <a:rPr lang="en-US" sz="28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ghép</a:t>
              </a:r>
              <a:r>
                <a:rPr lang="en-US" sz="28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thú</a:t>
              </a:r>
              <a:r>
                <a:rPr lang="en-US" sz="28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endPara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6869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0"/>
            <a:ext cx="439102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208"/>
          <a:stretch>
            <a:fillRect/>
          </a:stretch>
        </p:blipFill>
        <p:spPr>
          <a:xfrm>
            <a:off x="26668" y="0"/>
            <a:ext cx="582932" cy="6858000"/>
          </a:xfrm>
          <a:custGeom>
            <a:avLst/>
            <a:gdLst>
              <a:gd name="connsiteX0" fmla="*/ 0 w 582932"/>
              <a:gd name="connsiteY0" fmla="*/ 0 h 6858000"/>
              <a:gd name="connsiteX1" fmla="*/ 582932 w 582932"/>
              <a:gd name="connsiteY1" fmla="*/ 0 h 6858000"/>
              <a:gd name="connsiteX2" fmla="*/ 582932 w 582932"/>
              <a:gd name="connsiteY2" fmla="*/ 6858000 h 6858000"/>
              <a:gd name="connsiteX3" fmla="*/ 0 w 5829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932" h="6858000">
                <a:moveTo>
                  <a:pt x="0" y="0"/>
                </a:moveTo>
                <a:lnTo>
                  <a:pt x="582932" y="0"/>
                </a:lnTo>
                <a:lnTo>
                  <a:pt x="5829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26" name="Group 25">
            <a:extLst/>
          </p:cNvPr>
          <p:cNvGrpSpPr/>
          <p:nvPr/>
        </p:nvGrpSpPr>
        <p:grpSpPr>
          <a:xfrm>
            <a:off x="609600" y="0"/>
            <a:ext cx="5486400" cy="1673225"/>
            <a:chOff x="609600" y="0"/>
            <a:chExt cx="5486400" cy="1673225"/>
          </a:xfrm>
          <a:solidFill>
            <a:srgbClr val="00B0F0"/>
          </a:solidFill>
        </p:grpSpPr>
        <p:grpSp>
          <p:nvGrpSpPr>
            <p:cNvPr id="27" name="Group 26">
              <a:extLst/>
            </p:cNvPr>
            <p:cNvGrpSpPr/>
            <p:nvPr/>
          </p:nvGrpSpPr>
          <p:grpSpPr>
            <a:xfrm>
              <a:off x="609600" y="0"/>
              <a:ext cx="5486400" cy="1673225"/>
              <a:chOff x="609600" y="0"/>
              <a:chExt cx="5486400" cy="1673225"/>
            </a:xfrm>
            <a:grpFill/>
          </p:grpSpPr>
          <p:sp>
            <p:nvSpPr>
              <p:cNvPr id="42" name="Freeform: Shape 41">
                <a:extLst/>
              </p:cNvPr>
              <p:cNvSpPr/>
              <p:nvPr/>
            </p:nvSpPr>
            <p:spPr>
              <a:xfrm>
                <a:off x="609600" y="0"/>
                <a:ext cx="5486400" cy="1673225"/>
              </a:xfrm>
              <a:custGeom>
                <a:avLst/>
                <a:gdLst>
                  <a:gd name="connsiteX0" fmla="*/ 0 w 5486400"/>
                  <a:gd name="connsiteY0" fmla="*/ 0 h 1673225"/>
                  <a:gd name="connsiteX1" fmla="*/ 5486400 w 5486400"/>
                  <a:gd name="connsiteY1" fmla="*/ 0 h 1673225"/>
                  <a:gd name="connsiteX2" fmla="*/ 5486400 w 5486400"/>
                  <a:gd name="connsiteY2" fmla="*/ 914400 h 1673225"/>
                  <a:gd name="connsiteX3" fmla="*/ 2743200 w 5486400"/>
                  <a:gd name="connsiteY3" fmla="*/ 1673225 h 1673225"/>
                  <a:gd name="connsiteX4" fmla="*/ 0 w 5486400"/>
                  <a:gd name="connsiteY4" fmla="*/ 914400 h 1673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86400" h="1673225">
                    <a:moveTo>
                      <a:pt x="0" y="0"/>
                    </a:moveTo>
                    <a:lnTo>
                      <a:pt x="5486400" y="0"/>
                    </a:lnTo>
                    <a:lnTo>
                      <a:pt x="5486400" y="914400"/>
                    </a:lnTo>
                    <a:lnTo>
                      <a:pt x="2743200" y="1673225"/>
                    </a:lnTo>
                    <a:lnTo>
                      <a:pt x="0" y="914400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glow rad="101600">
                  <a:schemeClr val="tx1">
                    <a:alpha val="60000"/>
                  </a:schemeClr>
                </a:glow>
                <a:outerShdw blurRad="1270000" dist="444500" sx="103000" sy="103000" algn="ctr" rotWithShape="0">
                  <a:prstClr val="black">
                    <a:alpha val="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800"/>
              </a:p>
            </p:txBody>
          </p:sp>
          <p:sp>
            <p:nvSpPr>
              <p:cNvPr id="43" name="Freeform: Shape 42">
                <a:extLst/>
              </p:cNvPr>
              <p:cNvSpPr/>
              <p:nvPr/>
            </p:nvSpPr>
            <p:spPr>
              <a:xfrm>
                <a:off x="723900" y="0"/>
                <a:ext cx="5257800" cy="1492250"/>
              </a:xfrm>
              <a:custGeom>
                <a:avLst/>
                <a:gdLst>
                  <a:gd name="connsiteX0" fmla="*/ 0 w 5486400"/>
                  <a:gd name="connsiteY0" fmla="*/ 0 h 1673225"/>
                  <a:gd name="connsiteX1" fmla="*/ 5486400 w 5486400"/>
                  <a:gd name="connsiteY1" fmla="*/ 0 h 1673225"/>
                  <a:gd name="connsiteX2" fmla="*/ 5486400 w 5486400"/>
                  <a:gd name="connsiteY2" fmla="*/ 914400 h 1673225"/>
                  <a:gd name="connsiteX3" fmla="*/ 2743200 w 5486400"/>
                  <a:gd name="connsiteY3" fmla="*/ 1673225 h 1673225"/>
                  <a:gd name="connsiteX4" fmla="*/ 0 w 5486400"/>
                  <a:gd name="connsiteY4" fmla="*/ 914400 h 1673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86400" h="1673225">
                    <a:moveTo>
                      <a:pt x="0" y="0"/>
                    </a:moveTo>
                    <a:lnTo>
                      <a:pt x="5486400" y="0"/>
                    </a:lnTo>
                    <a:lnTo>
                      <a:pt x="5486400" y="914400"/>
                    </a:lnTo>
                    <a:lnTo>
                      <a:pt x="2743200" y="1673225"/>
                    </a:lnTo>
                    <a:lnTo>
                      <a:pt x="0" y="914400"/>
                    </a:lnTo>
                    <a:close/>
                  </a:path>
                </a:pathLst>
              </a:custGeom>
              <a:grpFill/>
              <a:ln w="285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800"/>
              </a:p>
            </p:txBody>
          </p:sp>
        </p:grpSp>
        <p:sp>
          <p:nvSpPr>
            <p:cNvPr id="40" name="TextBox 39">
              <a:extLst/>
            </p:cNvPr>
            <p:cNvSpPr txBox="1"/>
            <p:nvPr/>
          </p:nvSpPr>
          <p:spPr>
            <a:xfrm>
              <a:off x="723900" y="147886"/>
              <a:ext cx="5257800" cy="9233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DẶN DÒ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45392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9"/>
          <p:cNvGrpSpPr/>
          <p:nvPr/>
        </p:nvGrpSpPr>
        <p:grpSpPr>
          <a:xfrm>
            <a:off x="-507909" y="-76151"/>
            <a:ext cx="12598226" cy="7162701"/>
            <a:chOff x="-304800" y="-76200"/>
            <a:chExt cx="9448800" cy="7162800"/>
          </a:xfrm>
        </p:grpSpPr>
        <p:pic>
          <p:nvPicPr>
            <p:cNvPr id="192" name="Google Shape;192;p9"/>
            <p:cNvPicPr preferRelativeResize="0"/>
            <p:nvPr/>
          </p:nvPicPr>
          <p:blipFill rotWithShape="1">
            <a:blip r:embed="rId3">
              <a:alphaModFix/>
            </a:blip>
            <a:srcRect l="8973" r="11539" b="18261"/>
            <a:stretch/>
          </p:blipFill>
          <p:spPr>
            <a:xfrm>
              <a:off x="-304800" y="-76200"/>
              <a:ext cx="9448800" cy="7162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" name="Google Shape;193;p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993180" y="5224549"/>
              <a:ext cx="5669554" cy="132135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4" name="Google Shape;194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4485" y="-421530"/>
            <a:ext cx="11188333" cy="71558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50;p39">
            <a:extLst>
              <a:ext uri="{FF2B5EF4-FFF2-40B4-BE49-F238E27FC236}">
                <a16:creationId xmlns:a16="http://schemas.microsoft.com/office/drawing/2014/main" id="{4C12F6FA-6897-4E2B-9AA6-6AF6B1672FB6}"/>
              </a:ext>
            </a:extLst>
          </p:cNvPr>
          <p:cNvSpPr txBox="1">
            <a:spLocks/>
          </p:cNvSpPr>
          <p:nvPr/>
        </p:nvSpPr>
        <p:spPr>
          <a:xfrm>
            <a:off x="1536246" y="2287269"/>
            <a:ext cx="9514814" cy="1331218"/>
          </a:xfrm>
          <a:prstGeom prst="rect">
            <a:avLst/>
          </a:prstGeom>
        </p:spPr>
        <p:txBody>
          <a:bodyPr spcFirstLastPara="1" vert="horz" wrap="square" lIns="121898" tIns="121898" rIns="121898" bIns="121898" rtlCol="0" anchor="b" anchorCtr="0">
            <a:noAutofit/>
          </a:bodyPr>
          <a:lstStyle>
            <a:lvl1pPr algn="ctr" defTabSz="959023" rtl="0" eaLnBrk="1" latinLnBrk="0" hangingPunct="1">
              <a:spcBef>
                <a:spcPct val="0"/>
              </a:spcBef>
              <a:buNone/>
              <a:defRPr sz="46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Kalam"/>
              </a:rPr>
              <a:t>Chủ đề: </a:t>
            </a:r>
            <a:br>
              <a:rPr lang="en-US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Kalam"/>
              </a:rPr>
            </a:b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Kalam"/>
              </a:rPr>
              <a:t>BIỂU CẢM CỦA MÀU SẮC</a:t>
            </a:r>
            <a:endParaRPr lang="en-US" sz="3600" b="1" dirty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Kalam"/>
            </a:endParaRPr>
          </a:p>
        </p:txBody>
      </p:sp>
      <p:sp>
        <p:nvSpPr>
          <p:cNvPr id="8" name="Google Shape;850;p39">
            <a:extLst>
              <a:ext uri="{FF2B5EF4-FFF2-40B4-BE49-F238E27FC236}">
                <a16:creationId xmlns:a16="http://schemas.microsoft.com/office/drawing/2014/main" id="{11EAB6C1-4357-466E-85EB-93D8D592C29A}"/>
              </a:ext>
            </a:extLst>
          </p:cNvPr>
          <p:cNvSpPr txBox="1">
            <a:spLocks/>
          </p:cNvSpPr>
          <p:nvPr/>
        </p:nvSpPr>
        <p:spPr>
          <a:xfrm>
            <a:off x="2536077" y="4570924"/>
            <a:ext cx="7628409" cy="845868"/>
          </a:xfrm>
          <a:prstGeom prst="rect">
            <a:avLst/>
          </a:prstGeom>
        </p:spPr>
        <p:txBody>
          <a:bodyPr spcFirstLastPara="1" vert="horz" wrap="square" lIns="121898" tIns="121898" rIns="121898" bIns="121898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Kalam"/>
              </a:rPr>
              <a:t>Tiết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Kalam"/>
              </a:rPr>
              <a:t> 23,24- </a:t>
            </a:r>
            <a:r>
              <a:rPr lang="vi-VN" sz="36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Kalam"/>
              </a:rPr>
              <a:t>Bài 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Kalam"/>
              </a:rPr>
              <a:t>11</a:t>
            </a:r>
            <a:r>
              <a:rPr lang="vi-VN" sz="36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Kalam"/>
              </a:rPr>
              <a:t>: </a:t>
            </a:r>
            <a:endParaRPr lang="en-US" sz="3600" b="1" dirty="0" smtClean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Kalam"/>
            </a:endParaRPr>
          </a:p>
          <a:p>
            <a:pPr>
              <a:spcBef>
                <a:spcPts val="0"/>
              </a:spcBef>
            </a:pPr>
            <a:r>
              <a:rPr lang="en-US" sz="3600" b="1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Kalam"/>
              </a:rPr>
              <a:t>Vẻ</a:t>
            </a:r>
            <a:r>
              <a:rPr lang="en-US" sz="3600" b="1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Kalam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Kalam"/>
              </a:rPr>
              <a:t>đẹp</a:t>
            </a:r>
            <a:r>
              <a:rPr lang="en-US" sz="3600" b="1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Kalam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Kalam"/>
              </a:rPr>
              <a:t>của</a:t>
            </a:r>
            <a:r>
              <a:rPr lang="en-US" sz="3600" b="1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Kalam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Kalam"/>
              </a:rPr>
              <a:t>nhân</a:t>
            </a:r>
            <a:r>
              <a:rPr lang="en-US" sz="3600" b="1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Kalam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Kalam"/>
              </a:rPr>
              <a:t>vật</a:t>
            </a:r>
            <a:r>
              <a:rPr lang="en-US" sz="3600" b="1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Kalam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Kalam"/>
              </a:rPr>
              <a:t>trong</a:t>
            </a:r>
            <a:r>
              <a:rPr lang="en-US" sz="3600" b="1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Kalam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Kalam"/>
              </a:rPr>
              <a:t>tranh</a:t>
            </a:r>
            <a:r>
              <a:rPr lang="en-US" sz="3600" b="1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Kalam"/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sz="3600" b="1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Kalam"/>
              </a:rPr>
              <a:t>thời</a:t>
            </a:r>
            <a:r>
              <a:rPr lang="en-US" sz="3600" b="1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Kalam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Kalam"/>
              </a:rPr>
              <a:t>kì</a:t>
            </a:r>
            <a:r>
              <a:rPr lang="en-US" sz="3600" b="1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Kalam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Kalam"/>
              </a:rPr>
              <a:t>Phục</a:t>
            </a:r>
            <a:r>
              <a:rPr lang="en-US" sz="3600" b="1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Kalam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Kalam"/>
              </a:rPr>
              <a:t>Hưng</a:t>
            </a:r>
            <a:endParaRPr lang="vi-VN" sz="3600" b="1" dirty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Kalam"/>
            </a:endParaRPr>
          </a:p>
        </p:txBody>
      </p:sp>
    </p:spTree>
    <p:extLst>
      <p:ext uri="{BB962C8B-B14F-4D97-AF65-F5344CB8AC3E}">
        <p14:creationId xmlns:p14="http://schemas.microsoft.com/office/powerpoint/2010/main" val="353548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lock Arc 12">
            <a:extLst/>
          </p:cNvPr>
          <p:cNvSpPr/>
          <p:nvPr/>
        </p:nvSpPr>
        <p:spPr>
          <a:xfrm rot="16200000">
            <a:off x="8772525" y="0"/>
            <a:ext cx="6838950" cy="6838950"/>
          </a:xfrm>
          <a:prstGeom prst="blockArc">
            <a:avLst>
              <a:gd name="adj1" fmla="val 10800000"/>
              <a:gd name="adj2" fmla="val 21599999"/>
              <a:gd name="adj3" fmla="val 26485"/>
            </a:avLst>
          </a:prstGeom>
          <a:solidFill>
            <a:schemeClr val="accent2">
              <a:alpha val="6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4" name="Group 13">
            <a:extLst/>
          </p:cNvPr>
          <p:cNvGrpSpPr/>
          <p:nvPr/>
        </p:nvGrpSpPr>
        <p:grpSpPr>
          <a:xfrm>
            <a:off x="609600" y="2039872"/>
            <a:ext cx="9182100" cy="4284728"/>
            <a:chOff x="609600" y="1047750"/>
            <a:chExt cx="9664700" cy="4762500"/>
          </a:xfrm>
          <a:solidFill>
            <a:schemeClr val="accent6">
              <a:lumMod val="75000"/>
            </a:schemeClr>
          </a:solidFill>
          <a:effectLst>
            <a:outerShdw blurRad="317500" sx="102000" sy="102000" algn="ctr" rotWithShape="0">
              <a:prstClr val="black">
                <a:alpha val="82000"/>
              </a:prstClr>
            </a:outerShdw>
          </a:effectLst>
        </p:grpSpPr>
        <p:sp>
          <p:nvSpPr>
            <p:cNvPr id="20" name="Freeform: Shape 19">
              <a:extLst/>
            </p:cNvPr>
            <p:cNvSpPr/>
            <p:nvPr/>
          </p:nvSpPr>
          <p:spPr>
            <a:xfrm>
              <a:off x="609600" y="1047750"/>
              <a:ext cx="9664700" cy="4762500"/>
            </a:xfrm>
            <a:custGeom>
              <a:avLst/>
              <a:gdLst>
                <a:gd name="connsiteX0" fmla="*/ 0 w 9664700"/>
                <a:gd name="connsiteY0" fmla="*/ 0 h 4762500"/>
                <a:gd name="connsiteX1" fmla="*/ 7283450 w 9664700"/>
                <a:gd name="connsiteY1" fmla="*/ 0 h 4762500"/>
                <a:gd name="connsiteX2" fmla="*/ 9664700 w 9664700"/>
                <a:gd name="connsiteY2" fmla="*/ 2381250 h 4762500"/>
                <a:gd name="connsiteX3" fmla="*/ 7283450 w 9664700"/>
                <a:gd name="connsiteY3" fmla="*/ 4762500 h 4762500"/>
                <a:gd name="connsiteX4" fmla="*/ 0 w 9664700"/>
                <a:gd name="connsiteY4" fmla="*/ 4762500 h 476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64700" h="4762500">
                  <a:moveTo>
                    <a:pt x="0" y="0"/>
                  </a:moveTo>
                  <a:lnTo>
                    <a:pt x="7283450" y="0"/>
                  </a:lnTo>
                  <a:cubicBezTo>
                    <a:pt x="8598578" y="0"/>
                    <a:pt x="9664700" y="1066122"/>
                    <a:pt x="9664700" y="2381250"/>
                  </a:cubicBezTo>
                  <a:cubicBezTo>
                    <a:pt x="9664700" y="3696378"/>
                    <a:pt x="8598578" y="4762500"/>
                    <a:pt x="7283450" y="4762500"/>
                  </a:cubicBezTo>
                  <a:lnTo>
                    <a:pt x="0" y="476250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TextBox 20">
              <a:extLst/>
            </p:cNvPr>
            <p:cNvSpPr txBox="1"/>
            <p:nvPr/>
          </p:nvSpPr>
          <p:spPr>
            <a:xfrm>
              <a:off x="1688606" y="1877145"/>
              <a:ext cx="6704624" cy="2565716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CHÀO TẠM BIỆT !</a:t>
              </a:r>
            </a:p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HẸN GẶP LẠI CÁC EM </a:t>
              </a:r>
            </a:p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 TIẾT HỌC SAU</a:t>
              </a:r>
            </a:p>
          </p:txBody>
        </p:sp>
      </p:grpSp>
      <p:cxnSp>
        <p:nvCxnSpPr>
          <p:cNvPr id="3" name="Straight Connector 2">
            <a:extLst/>
          </p:cNvPr>
          <p:cNvCxnSpPr>
            <a:cxnSpLocks/>
          </p:cNvCxnSpPr>
          <p:nvPr/>
        </p:nvCxnSpPr>
        <p:spPr>
          <a:xfrm>
            <a:off x="1524000" y="3429000"/>
            <a:ext cx="7480300" cy="0"/>
          </a:xfrm>
          <a:prstGeom prst="line">
            <a:avLst/>
          </a:prstGeom>
          <a:ln w="3810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9833">
            <a:off x="-131763" y="-138113"/>
            <a:ext cx="7672388" cy="2930526"/>
          </a:xfrm>
          <a:prstGeom prst="rect">
            <a:avLst/>
          </a:prstGeom>
          <a:effectLst>
            <a:outerShdw blurRad="152400" dist="139700" dir="13500000" algn="br" rotWithShape="0">
              <a:prstClr val="black">
                <a:alpha val="6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84332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5">
            <a:extLst>
              <a:ext uri="{FF2B5EF4-FFF2-40B4-BE49-F238E27FC236}">
                <a16:creationId xmlns:a16="http://schemas.microsoft.com/office/drawing/2014/main" id="{9986BAC4-0AEE-455A-937C-A1D46F57C386}"/>
              </a:ext>
            </a:extLst>
          </p:cNvPr>
          <p:cNvSpPr>
            <a:spLocks/>
          </p:cNvSpPr>
          <p:nvPr/>
        </p:nvSpPr>
        <p:spPr bwMode="auto">
          <a:xfrm rot="935833">
            <a:off x="146652" y="-328802"/>
            <a:ext cx="3736435" cy="2686281"/>
          </a:xfrm>
          <a:custGeom>
            <a:avLst/>
            <a:gdLst>
              <a:gd name="T0" fmla="*/ 466 w 483"/>
              <a:gd name="T1" fmla="*/ 104 h 300"/>
              <a:gd name="T2" fmla="*/ 417 w 483"/>
              <a:gd name="T3" fmla="*/ 121 h 300"/>
              <a:gd name="T4" fmla="*/ 407 w 483"/>
              <a:gd name="T5" fmla="*/ 119 h 300"/>
              <a:gd name="T6" fmla="*/ 303 w 483"/>
              <a:gd name="T7" fmla="*/ 150 h 300"/>
              <a:gd name="T8" fmla="*/ 214 w 483"/>
              <a:gd name="T9" fmla="*/ 187 h 300"/>
              <a:gd name="T10" fmla="*/ 120 w 483"/>
              <a:gd name="T11" fmla="*/ 240 h 300"/>
              <a:gd name="T12" fmla="*/ 290 w 483"/>
              <a:gd name="T13" fmla="*/ 152 h 300"/>
              <a:gd name="T14" fmla="*/ 394 w 483"/>
              <a:gd name="T15" fmla="*/ 118 h 300"/>
              <a:gd name="T16" fmla="*/ 394 w 483"/>
              <a:gd name="T17" fmla="*/ 97 h 300"/>
              <a:gd name="T18" fmla="*/ 424 w 483"/>
              <a:gd name="T19" fmla="*/ 86 h 300"/>
              <a:gd name="T20" fmla="*/ 418 w 483"/>
              <a:gd name="T21" fmla="*/ 66 h 300"/>
              <a:gd name="T22" fmla="*/ 380 w 483"/>
              <a:gd name="T23" fmla="*/ 74 h 300"/>
              <a:gd name="T24" fmla="*/ 386 w 483"/>
              <a:gd name="T25" fmla="*/ 71 h 300"/>
              <a:gd name="T26" fmla="*/ 378 w 483"/>
              <a:gd name="T27" fmla="*/ 53 h 300"/>
              <a:gd name="T28" fmla="*/ 218 w 483"/>
              <a:gd name="T29" fmla="*/ 119 h 300"/>
              <a:gd name="T30" fmla="*/ 183 w 483"/>
              <a:gd name="T31" fmla="*/ 133 h 300"/>
              <a:gd name="T32" fmla="*/ 84 w 483"/>
              <a:gd name="T33" fmla="*/ 185 h 300"/>
              <a:gd name="T34" fmla="*/ 193 w 483"/>
              <a:gd name="T35" fmla="*/ 117 h 300"/>
              <a:gd name="T36" fmla="*/ 434 w 483"/>
              <a:gd name="T37" fmla="*/ 20 h 300"/>
              <a:gd name="T38" fmla="*/ 427 w 483"/>
              <a:gd name="T39" fmla="*/ 3 h 300"/>
              <a:gd name="T40" fmla="*/ 142 w 483"/>
              <a:gd name="T41" fmla="*/ 124 h 300"/>
              <a:gd name="T42" fmla="*/ 23 w 483"/>
              <a:gd name="T43" fmla="*/ 195 h 300"/>
              <a:gd name="T44" fmla="*/ 29 w 483"/>
              <a:gd name="T45" fmla="*/ 202 h 300"/>
              <a:gd name="T46" fmla="*/ 43 w 483"/>
              <a:gd name="T47" fmla="*/ 193 h 300"/>
              <a:gd name="T48" fmla="*/ 9 w 483"/>
              <a:gd name="T49" fmla="*/ 223 h 300"/>
              <a:gd name="T50" fmla="*/ 21 w 483"/>
              <a:gd name="T51" fmla="*/ 239 h 300"/>
              <a:gd name="T52" fmla="*/ 22 w 483"/>
              <a:gd name="T53" fmla="*/ 238 h 300"/>
              <a:gd name="T54" fmla="*/ 16 w 483"/>
              <a:gd name="T55" fmla="*/ 244 h 300"/>
              <a:gd name="T56" fmla="*/ 29 w 483"/>
              <a:gd name="T57" fmla="*/ 260 h 300"/>
              <a:gd name="T58" fmla="*/ 32 w 483"/>
              <a:gd name="T59" fmla="*/ 259 h 300"/>
              <a:gd name="T60" fmla="*/ 45 w 483"/>
              <a:gd name="T61" fmla="*/ 267 h 300"/>
              <a:gd name="T62" fmla="*/ 51 w 483"/>
              <a:gd name="T63" fmla="*/ 265 h 300"/>
              <a:gd name="T64" fmla="*/ 35 w 483"/>
              <a:gd name="T65" fmla="*/ 279 h 300"/>
              <a:gd name="T66" fmla="*/ 45 w 483"/>
              <a:gd name="T67" fmla="*/ 297 h 300"/>
              <a:gd name="T68" fmla="*/ 124 w 483"/>
              <a:gd name="T69" fmla="*/ 262 h 300"/>
              <a:gd name="T70" fmla="*/ 128 w 483"/>
              <a:gd name="T71" fmla="*/ 262 h 300"/>
              <a:gd name="T72" fmla="*/ 472 w 483"/>
              <a:gd name="T73" fmla="*/ 122 h 300"/>
              <a:gd name="T74" fmla="*/ 466 w 483"/>
              <a:gd name="T75" fmla="*/ 104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83" h="300">
                <a:moveTo>
                  <a:pt x="466" y="104"/>
                </a:moveTo>
                <a:cubicBezTo>
                  <a:pt x="450" y="109"/>
                  <a:pt x="433" y="115"/>
                  <a:pt x="417" y="121"/>
                </a:cubicBezTo>
                <a:cubicBezTo>
                  <a:pt x="414" y="119"/>
                  <a:pt x="411" y="118"/>
                  <a:pt x="407" y="119"/>
                </a:cubicBezTo>
                <a:cubicBezTo>
                  <a:pt x="371" y="125"/>
                  <a:pt x="337" y="137"/>
                  <a:pt x="303" y="150"/>
                </a:cubicBezTo>
                <a:cubicBezTo>
                  <a:pt x="272" y="161"/>
                  <a:pt x="242" y="173"/>
                  <a:pt x="214" y="187"/>
                </a:cubicBezTo>
                <a:cubicBezTo>
                  <a:pt x="182" y="203"/>
                  <a:pt x="151" y="223"/>
                  <a:pt x="120" y="240"/>
                </a:cubicBezTo>
                <a:cubicBezTo>
                  <a:pt x="173" y="205"/>
                  <a:pt x="231" y="175"/>
                  <a:pt x="290" y="152"/>
                </a:cubicBezTo>
                <a:cubicBezTo>
                  <a:pt x="325" y="140"/>
                  <a:pt x="360" y="129"/>
                  <a:pt x="394" y="118"/>
                </a:cubicBezTo>
                <a:cubicBezTo>
                  <a:pt x="406" y="115"/>
                  <a:pt x="403" y="100"/>
                  <a:pt x="394" y="97"/>
                </a:cubicBezTo>
                <a:cubicBezTo>
                  <a:pt x="404" y="94"/>
                  <a:pt x="414" y="90"/>
                  <a:pt x="424" y="86"/>
                </a:cubicBezTo>
                <a:cubicBezTo>
                  <a:pt x="436" y="81"/>
                  <a:pt x="432" y="64"/>
                  <a:pt x="418" y="66"/>
                </a:cubicBezTo>
                <a:cubicBezTo>
                  <a:pt x="405" y="68"/>
                  <a:pt x="392" y="70"/>
                  <a:pt x="380" y="74"/>
                </a:cubicBezTo>
                <a:cubicBezTo>
                  <a:pt x="382" y="73"/>
                  <a:pt x="384" y="72"/>
                  <a:pt x="386" y="71"/>
                </a:cubicBezTo>
                <a:cubicBezTo>
                  <a:pt x="397" y="66"/>
                  <a:pt x="389" y="51"/>
                  <a:pt x="378" y="53"/>
                </a:cubicBezTo>
                <a:cubicBezTo>
                  <a:pt x="322" y="64"/>
                  <a:pt x="270" y="92"/>
                  <a:pt x="218" y="119"/>
                </a:cubicBezTo>
                <a:cubicBezTo>
                  <a:pt x="206" y="123"/>
                  <a:pt x="195" y="128"/>
                  <a:pt x="183" y="133"/>
                </a:cubicBezTo>
                <a:cubicBezTo>
                  <a:pt x="149" y="148"/>
                  <a:pt x="116" y="167"/>
                  <a:pt x="84" y="185"/>
                </a:cubicBezTo>
                <a:cubicBezTo>
                  <a:pt x="118" y="159"/>
                  <a:pt x="155" y="137"/>
                  <a:pt x="193" y="117"/>
                </a:cubicBezTo>
                <a:cubicBezTo>
                  <a:pt x="274" y="85"/>
                  <a:pt x="357" y="60"/>
                  <a:pt x="434" y="20"/>
                </a:cubicBezTo>
                <a:cubicBezTo>
                  <a:pt x="443" y="15"/>
                  <a:pt x="436" y="0"/>
                  <a:pt x="427" y="3"/>
                </a:cubicBezTo>
                <a:cubicBezTo>
                  <a:pt x="330" y="35"/>
                  <a:pt x="231" y="71"/>
                  <a:pt x="142" y="124"/>
                </a:cubicBezTo>
                <a:cubicBezTo>
                  <a:pt x="100" y="143"/>
                  <a:pt x="60" y="166"/>
                  <a:pt x="23" y="195"/>
                </a:cubicBezTo>
                <a:cubicBezTo>
                  <a:pt x="19" y="198"/>
                  <a:pt x="24" y="205"/>
                  <a:pt x="29" y="202"/>
                </a:cubicBezTo>
                <a:cubicBezTo>
                  <a:pt x="33" y="199"/>
                  <a:pt x="38" y="196"/>
                  <a:pt x="43" y="193"/>
                </a:cubicBezTo>
                <a:cubicBezTo>
                  <a:pt x="31" y="202"/>
                  <a:pt x="20" y="213"/>
                  <a:pt x="9" y="223"/>
                </a:cubicBezTo>
                <a:cubicBezTo>
                  <a:pt x="0" y="232"/>
                  <a:pt x="11" y="243"/>
                  <a:pt x="21" y="239"/>
                </a:cubicBezTo>
                <a:cubicBezTo>
                  <a:pt x="21" y="239"/>
                  <a:pt x="21" y="238"/>
                  <a:pt x="22" y="238"/>
                </a:cubicBezTo>
                <a:cubicBezTo>
                  <a:pt x="20" y="240"/>
                  <a:pt x="18" y="242"/>
                  <a:pt x="16" y="244"/>
                </a:cubicBezTo>
                <a:cubicBezTo>
                  <a:pt x="9" y="254"/>
                  <a:pt x="18" y="265"/>
                  <a:pt x="29" y="260"/>
                </a:cubicBezTo>
                <a:cubicBezTo>
                  <a:pt x="30" y="260"/>
                  <a:pt x="31" y="259"/>
                  <a:pt x="32" y="259"/>
                </a:cubicBezTo>
                <a:cubicBezTo>
                  <a:pt x="33" y="264"/>
                  <a:pt x="38" y="269"/>
                  <a:pt x="45" y="267"/>
                </a:cubicBezTo>
                <a:cubicBezTo>
                  <a:pt x="47" y="267"/>
                  <a:pt x="49" y="266"/>
                  <a:pt x="51" y="265"/>
                </a:cubicBezTo>
                <a:cubicBezTo>
                  <a:pt x="45" y="270"/>
                  <a:pt x="40" y="274"/>
                  <a:pt x="35" y="279"/>
                </a:cubicBezTo>
                <a:cubicBezTo>
                  <a:pt x="27" y="286"/>
                  <a:pt x="35" y="300"/>
                  <a:pt x="45" y="297"/>
                </a:cubicBezTo>
                <a:cubicBezTo>
                  <a:pt x="73" y="288"/>
                  <a:pt x="99" y="276"/>
                  <a:pt x="124" y="262"/>
                </a:cubicBezTo>
                <a:cubicBezTo>
                  <a:pt x="126" y="263"/>
                  <a:pt x="127" y="263"/>
                  <a:pt x="128" y="262"/>
                </a:cubicBezTo>
                <a:cubicBezTo>
                  <a:pt x="248" y="231"/>
                  <a:pt x="355" y="163"/>
                  <a:pt x="472" y="122"/>
                </a:cubicBezTo>
                <a:cubicBezTo>
                  <a:pt x="483" y="118"/>
                  <a:pt x="478" y="100"/>
                  <a:pt x="466" y="10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mtClean="0"/>
              <a:t> </a:t>
            </a:r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3590244" y="299698"/>
            <a:ext cx="8296955" cy="1216920"/>
            <a:chOff x="5266530" y="1963739"/>
            <a:chExt cx="4725963" cy="763587"/>
          </a:xfrm>
        </p:grpSpPr>
        <p:sp>
          <p:nvSpPr>
            <p:cNvPr id="7" name="MH_SubTitle_1">
              <a:extLst>
                <a:ext uri="{FF2B5EF4-FFF2-40B4-BE49-F238E27FC236}">
                  <a16:creationId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5934868" y="1963739"/>
              <a:ext cx="4057625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rm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en-US" altLang="zh-CN" sz="1600" kern="0" dirty="0" smtClean="0">
                  <a:solidFill>
                    <a:srgbClr val="4D4D4D"/>
                  </a:solidFill>
                  <a:cs typeface="Arial" pitchFamily="34" charset="0"/>
                </a:rPr>
                <a:t> </a:t>
              </a:r>
              <a:r>
                <a:rPr lang="en-US" altLang="zh-CN" sz="2400" b="1" kern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Khám</a:t>
              </a:r>
              <a:r>
                <a:rPr lang="en-US" altLang="zh-CN" sz="2400" b="1" kern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kern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phá</a:t>
              </a:r>
              <a:r>
                <a:rPr lang="en-US" altLang="zh-CN" sz="2400" b="1" kern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kern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zh-CN" sz="2400" b="1" kern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kern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altLang="zh-CN" sz="2400" b="1" kern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kern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zh-CN" sz="2400" b="1" kern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kern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altLang="zh-CN" sz="2400" b="1" kern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kern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altLang="zh-CN" sz="2400" b="1" kern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kern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Phục</a:t>
              </a:r>
              <a:r>
                <a:rPr lang="en-US" altLang="zh-CN" sz="2400" b="1" kern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kern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Hưng</a:t>
              </a:r>
              <a:endParaRPr lang="zh-CN" altLang="en-US" sz="2200" b="1" kern="0" dirty="0">
                <a:solidFill>
                  <a:srgbClr val="4D4D4D"/>
                </a:solidFill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MH_Other_1">
              <a:extLst>
                <a:ext uri="{FF2B5EF4-FFF2-40B4-BE49-F238E27FC236}">
                  <a16:creationId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266530" y="1963739"/>
              <a:ext cx="762000" cy="763587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3600" i="1" kern="0" dirty="0">
                  <a:solidFill>
                    <a:schemeClr val="accent1"/>
                  </a:solidFill>
                  <a:latin typeface="Impact" panose="020B0806030902050204" pitchFamily="34" charset="0"/>
                </a:rPr>
                <a:t>1</a:t>
              </a: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EF11690E-5838-4923-9C73-3C2F782034F4}"/>
              </a:ext>
            </a:extLst>
          </p:cNvPr>
          <p:cNvGrpSpPr/>
          <p:nvPr/>
        </p:nvGrpSpPr>
        <p:grpSpPr>
          <a:xfrm>
            <a:off x="3590246" y="1659113"/>
            <a:ext cx="8282886" cy="1196930"/>
            <a:chOff x="5266530" y="2913064"/>
            <a:chExt cx="4546601" cy="763587"/>
          </a:xfrm>
        </p:grpSpPr>
        <p:sp>
          <p:nvSpPr>
            <p:cNvPr id="9" name="MH_SubTitle_2">
              <a:extLst>
                <a:ext uri="{FF2B5EF4-FFF2-40B4-BE49-F238E27FC236}">
                  <a16:creationId xmlns:a16="http://schemas.microsoft.com/office/drawing/2014/main" id="{632405C0-9C48-4D76-9B75-5DA345EC00D3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5934868" y="2913064"/>
              <a:ext cx="3878263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rm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en-US" altLang="zh-CN" sz="1600" kern="0" dirty="0" smtClean="0">
                  <a:solidFill>
                    <a:srgbClr val="4D4D4D"/>
                  </a:solidFill>
                  <a:cs typeface="Arial" pitchFamily="34" charset="0"/>
                </a:rPr>
                <a:t> </a:t>
              </a:r>
              <a:r>
                <a:rPr lang="en-US" altLang="zh-CN" sz="2400" b="1" kern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altLang="zh-CN" sz="2400" b="1" kern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kern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mô</a:t>
              </a:r>
              <a:r>
                <a:rPr lang="en-US" altLang="zh-CN" sz="2400" b="1" kern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kern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phỏng</a:t>
              </a:r>
              <a:r>
                <a:rPr lang="en-US" altLang="zh-CN" sz="2400" b="1" kern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kern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altLang="zh-CN" sz="2400" b="1" kern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altLang="zh-CN" sz="2400" b="1" kern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zh-CN" sz="2400" b="1" kern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kern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altLang="zh-CN" sz="2400" b="1" kern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kern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zh-CN" sz="2400" b="1" kern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kern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tranh</a:t>
              </a:r>
              <a:endParaRPr lang="zh-CN" altLang="en-US" sz="2400" b="1" kern="0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MH_Other_2">
              <a:extLst>
                <a:ext uri="{FF2B5EF4-FFF2-40B4-BE49-F238E27FC236}">
                  <a16:creationId xmlns:a16="http://schemas.microsoft.com/office/drawing/2014/main" id="{2296AF79-55C8-476B-A79B-14F8F082D5A5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5266530" y="2913064"/>
              <a:ext cx="762000" cy="763587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3600" i="1" kern="0" dirty="0">
                  <a:solidFill>
                    <a:schemeClr val="accent2"/>
                  </a:solidFill>
                  <a:latin typeface="Impact" panose="020B0806030902050204" pitchFamily="34" charset="0"/>
                </a:rPr>
                <a:t>2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8FA1D7F4-662B-4C9D-AA74-A30DB6A5B311}"/>
              </a:ext>
            </a:extLst>
          </p:cNvPr>
          <p:cNvGrpSpPr/>
          <p:nvPr/>
        </p:nvGrpSpPr>
        <p:grpSpPr>
          <a:xfrm>
            <a:off x="3590244" y="2879612"/>
            <a:ext cx="8311024" cy="1118842"/>
            <a:chOff x="5266530" y="3862389"/>
            <a:chExt cx="4546601" cy="763587"/>
          </a:xfrm>
        </p:grpSpPr>
        <p:sp>
          <p:nvSpPr>
            <p:cNvPr id="16" name="MH_SubTitle_3">
              <a:extLst>
                <a:ext uri="{FF2B5EF4-FFF2-40B4-BE49-F238E27FC236}">
                  <a16:creationId xmlns:a16="http://schemas.microsoft.com/office/drawing/2014/main" id="{E6602729-17EA-4522-AF68-8328A1DC04D4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5934868" y="3862389"/>
              <a:ext cx="3878263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accent3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rm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en-US" altLang="zh-CN" sz="1600" kern="0" dirty="0" smtClean="0">
                  <a:solidFill>
                    <a:srgbClr val="4D4D4D"/>
                  </a:solidFill>
                  <a:cs typeface="Arial" pitchFamily="34" charset="0"/>
                </a:rPr>
                <a:t> </a:t>
              </a:r>
              <a:r>
                <a:rPr lang="en-US" altLang="zh-CN" sz="2400" b="1" kern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altLang="zh-CN" sz="2400" b="1" kern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kern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mô</a:t>
              </a:r>
              <a:r>
                <a:rPr lang="en-US" altLang="zh-CN" sz="2400" b="1" kern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kern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phỏng</a:t>
              </a:r>
              <a:r>
                <a:rPr lang="en-US" altLang="zh-CN" sz="2400" b="1" kern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kern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altLang="zh-CN" sz="2400" b="1" kern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altLang="zh-CN" sz="2400" b="1" kern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zh-CN" sz="2400" b="1" kern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kern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altLang="zh-CN" sz="2400" b="1" kern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kern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zh-CN" sz="2400" b="1" kern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kern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tranh</a:t>
              </a:r>
              <a:endParaRPr lang="zh-CN" altLang="en-US" sz="2400" b="1" kern="0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MH_Other_3">
              <a:extLst>
                <a:ext uri="{FF2B5EF4-FFF2-40B4-BE49-F238E27FC236}">
                  <a16:creationId xmlns:a16="http://schemas.microsoft.com/office/drawing/2014/main" id="{0D8687C0-2C76-44FF-8BF0-9A9E22F460A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5266530" y="3862389"/>
              <a:ext cx="762000" cy="763587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chemeClr val="accent3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3600" i="1" kern="0" dirty="0">
                  <a:solidFill>
                    <a:schemeClr val="accent3"/>
                  </a:solidFill>
                  <a:latin typeface="Impact" panose="020B0806030902050204" pitchFamily="34" charset="0"/>
                </a:rPr>
                <a:t>3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F19AEB7C-C04B-4F44-B456-772482A6CA52}"/>
              </a:ext>
            </a:extLst>
          </p:cNvPr>
          <p:cNvGrpSpPr/>
          <p:nvPr/>
        </p:nvGrpSpPr>
        <p:grpSpPr>
          <a:xfrm>
            <a:off x="3590246" y="4091056"/>
            <a:ext cx="8325089" cy="1196930"/>
            <a:chOff x="5266530" y="4811714"/>
            <a:chExt cx="4546601" cy="763587"/>
          </a:xfrm>
        </p:grpSpPr>
        <p:sp>
          <p:nvSpPr>
            <p:cNvPr id="18" name="MH_SubTitle_4">
              <a:extLst>
                <a:ext uri="{FF2B5EF4-FFF2-40B4-BE49-F238E27FC236}">
                  <a16:creationId xmlns:a16="http://schemas.microsoft.com/office/drawing/2014/main" id="{B6DDFD1A-C4A1-4A84-B71D-48AC5ABFDB27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5934868" y="4811714"/>
              <a:ext cx="3878263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accent4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rm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en-US" altLang="zh-CN" sz="1600" kern="0" dirty="0" smtClean="0">
                  <a:solidFill>
                    <a:srgbClr val="4D4D4D"/>
                  </a:solidFill>
                  <a:cs typeface="Arial" pitchFamily="34" charset="0"/>
                </a:rPr>
                <a:t> </a:t>
              </a:r>
              <a:r>
                <a:rPr lang="en-US" altLang="zh-CN" sz="2400" b="1" kern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Trưng</a:t>
              </a:r>
              <a:r>
                <a:rPr lang="en-US" altLang="zh-CN" sz="2400" b="1" kern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kern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altLang="zh-CN" sz="2400" b="1" kern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kern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altLang="zh-CN" sz="2400" b="1" kern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kern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altLang="zh-CN" sz="2400" b="1" kern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kern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zh-CN" sz="2400" b="1" kern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altLang="zh-CN" sz="2400" b="1" kern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sẻ</a:t>
              </a:r>
              <a:endParaRPr lang="zh-CN" altLang="en-US" sz="2400" b="1" kern="0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MH_Other_4">
              <a:extLst>
                <a:ext uri="{FF2B5EF4-FFF2-40B4-BE49-F238E27FC236}">
                  <a16:creationId xmlns:a16="http://schemas.microsoft.com/office/drawing/2014/main" id="{D2F4FB64-B459-436A-B58C-23BD50DD862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5266530" y="4811714"/>
              <a:ext cx="762000" cy="763587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chemeClr val="accent4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3600" i="1" kern="0" dirty="0">
                  <a:solidFill>
                    <a:schemeClr val="accent4"/>
                  </a:solidFill>
                  <a:latin typeface="Impact" panose="020B0806030902050204" pitchFamily="34" charset="0"/>
                </a:rPr>
                <a:t>4</a:t>
              </a:r>
            </a:p>
          </p:txBody>
        </p:sp>
      </p:grpSp>
      <p:grpSp>
        <p:nvGrpSpPr>
          <p:cNvPr id="6" name="Group 4">
            <a:extLst>
              <a:ext uri="{FF2B5EF4-FFF2-40B4-BE49-F238E27FC236}">
                <a16:creationId xmlns:a16="http://schemas.microsoft.com/office/drawing/2014/main" id="{ACCC6BFD-E1C1-4CC2-BAD0-DC2091AFBCF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6022" y="1925818"/>
            <a:ext cx="3378200" cy="3476625"/>
            <a:chOff x="982" y="1305"/>
            <a:chExt cx="2128" cy="2190"/>
          </a:xfrm>
          <a:solidFill>
            <a:srgbClr val="E38F90"/>
          </a:solidFill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F05D21E5-B437-45A8-BB11-4F32F681D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4" y="2104"/>
              <a:ext cx="715" cy="340"/>
            </a:xfrm>
            <a:custGeom>
              <a:avLst/>
              <a:gdLst>
                <a:gd name="T0" fmla="*/ 5 w 162"/>
                <a:gd name="T1" fmla="*/ 14 h 77"/>
                <a:gd name="T2" fmla="*/ 4 w 162"/>
                <a:gd name="T3" fmla="*/ 20 h 77"/>
                <a:gd name="T4" fmla="*/ 153 w 162"/>
                <a:gd name="T5" fmla="*/ 72 h 77"/>
                <a:gd name="T6" fmla="*/ 161 w 162"/>
                <a:gd name="T7" fmla="*/ 69 h 77"/>
                <a:gd name="T8" fmla="*/ 5 w 162"/>
                <a:gd name="T9" fmla="*/ 1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77">
                  <a:moveTo>
                    <a:pt x="5" y="14"/>
                  </a:moveTo>
                  <a:cubicBezTo>
                    <a:pt x="1" y="13"/>
                    <a:pt x="0" y="19"/>
                    <a:pt x="4" y="20"/>
                  </a:cubicBezTo>
                  <a:cubicBezTo>
                    <a:pt x="58" y="36"/>
                    <a:pt x="125" y="8"/>
                    <a:pt x="153" y="72"/>
                  </a:cubicBezTo>
                  <a:cubicBezTo>
                    <a:pt x="155" y="77"/>
                    <a:pt x="162" y="74"/>
                    <a:pt x="161" y="69"/>
                  </a:cubicBezTo>
                  <a:cubicBezTo>
                    <a:pt x="150" y="0"/>
                    <a:pt x="53" y="20"/>
                    <a:pt x="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ED9865E1-E919-4E4B-8C78-9964AC45C5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8" y="2683"/>
              <a:ext cx="927" cy="605"/>
            </a:xfrm>
            <a:custGeom>
              <a:avLst/>
              <a:gdLst>
                <a:gd name="T0" fmla="*/ 197 w 210"/>
                <a:gd name="T1" fmla="*/ 21 h 137"/>
                <a:gd name="T2" fmla="*/ 197 w 210"/>
                <a:gd name="T3" fmla="*/ 21 h 137"/>
                <a:gd name="T4" fmla="*/ 196 w 210"/>
                <a:gd name="T5" fmla="*/ 13 h 137"/>
                <a:gd name="T6" fmla="*/ 28 w 210"/>
                <a:gd name="T7" fmla="*/ 9 h 137"/>
                <a:gd name="T8" fmla="*/ 25 w 210"/>
                <a:gd name="T9" fmla="*/ 8 h 137"/>
                <a:gd name="T10" fmla="*/ 24 w 210"/>
                <a:gd name="T11" fmla="*/ 9 h 137"/>
                <a:gd name="T12" fmla="*/ 20 w 210"/>
                <a:gd name="T13" fmla="*/ 10 h 137"/>
                <a:gd name="T14" fmla="*/ 17 w 210"/>
                <a:gd name="T15" fmla="*/ 14 h 137"/>
                <a:gd name="T16" fmla="*/ 9 w 210"/>
                <a:gd name="T17" fmla="*/ 94 h 137"/>
                <a:gd name="T18" fmla="*/ 69 w 210"/>
                <a:gd name="T19" fmla="*/ 130 h 137"/>
                <a:gd name="T20" fmla="*/ 178 w 210"/>
                <a:gd name="T21" fmla="*/ 116 h 137"/>
                <a:gd name="T22" fmla="*/ 197 w 210"/>
                <a:gd name="T23" fmla="*/ 21 h 137"/>
                <a:gd name="T24" fmla="*/ 165 w 210"/>
                <a:gd name="T25" fmla="*/ 110 h 137"/>
                <a:gd name="T26" fmla="*/ 84 w 210"/>
                <a:gd name="T27" fmla="*/ 118 h 137"/>
                <a:gd name="T28" fmla="*/ 22 w 210"/>
                <a:gd name="T29" fmla="*/ 97 h 137"/>
                <a:gd name="T30" fmla="*/ 27 w 210"/>
                <a:gd name="T31" fmla="*/ 16 h 137"/>
                <a:gd name="T32" fmla="*/ 188 w 210"/>
                <a:gd name="T33" fmla="*/ 21 h 137"/>
                <a:gd name="T34" fmla="*/ 187 w 210"/>
                <a:gd name="T35" fmla="*/ 26 h 137"/>
                <a:gd name="T36" fmla="*/ 165 w 210"/>
                <a:gd name="T37" fmla="*/ 11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0" h="137">
                  <a:moveTo>
                    <a:pt x="197" y="21"/>
                  </a:moveTo>
                  <a:cubicBezTo>
                    <a:pt x="197" y="21"/>
                    <a:pt x="197" y="21"/>
                    <a:pt x="197" y="21"/>
                  </a:cubicBezTo>
                  <a:cubicBezTo>
                    <a:pt x="200" y="19"/>
                    <a:pt x="201" y="14"/>
                    <a:pt x="196" y="13"/>
                  </a:cubicBezTo>
                  <a:cubicBezTo>
                    <a:pt x="141" y="0"/>
                    <a:pt x="84" y="7"/>
                    <a:pt x="28" y="9"/>
                  </a:cubicBezTo>
                  <a:cubicBezTo>
                    <a:pt x="28" y="8"/>
                    <a:pt x="27" y="8"/>
                    <a:pt x="25" y="8"/>
                  </a:cubicBezTo>
                  <a:cubicBezTo>
                    <a:pt x="25" y="9"/>
                    <a:pt x="24" y="9"/>
                    <a:pt x="24" y="9"/>
                  </a:cubicBezTo>
                  <a:cubicBezTo>
                    <a:pt x="22" y="9"/>
                    <a:pt x="21" y="10"/>
                    <a:pt x="20" y="10"/>
                  </a:cubicBezTo>
                  <a:cubicBezTo>
                    <a:pt x="17" y="10"/>
                    <a:pt x="16" y="13"/>
                    <a:pt x="17" y="14"/>
                  </a:cubicBezTo>
                  <a:cubicBezTo>
                    <a:pt x="0" y="32"/>
                    <a:pt x="6" y="74"/>
                    <a:pt x="9" y="94"/>
                  </a:cubicBezTo>
                  <a:cubicBezTo>
                    <a:pt x="14" y="126"/>
                    <a:pt x="42" y="132"/>
                    <a:pt x="69" y="130"/>
                  </a:cubicBezTo>
                  <a:cubicBezTo>
                    <a:pt x="101" y="129"/>
                    <a:pt x="151" y="137"/>
                    <a:pt x="178" y="116"/>
                  </a:cubicBezTo>
                  <a:cubicBezTo>
                    <a:pt x="204" y="96"/>
                    <a:pt x="210" y="51"/>
                    <a:pt x="197" y="21"/>
                  </a:cubicBezTo>
                  <a:close/>
                  <a:moveTo>
                    <a:pt x="165" y="110"/>
                  </a:moveTo>
                  <a:cubicBezTo>
                    <a:pt x="143" y="123"/>
                    <a:pt x="108" y="117"/>
                    <a:pt x="84" y="118"/>
                  </a:cubicBezTo>
                  <a:cubicBezTo>
                    <a:pt x="61" y="119"/>
                    <a:pt x="32" y="125"/>
                    <a:pt x="22" y="97"/>
                  </a:cubicBezTo>
                  <a:cubicBezTo>
                    <a:pt x="12" y="73"/>
                    <a:pt x="16" y="40"/>
                    <a:pt x="27" y="16"/>
                  </a:cubicBezTo>
                  <a:cubicBezTo>
                    <a:pt x="80" y="17"/>
                    <a:pt x="134" y="14"/>
                    <a:pt x="188" y="21"/>
                  </a:cubicBezTo>
                  <a:cubicBezTo>
                    <a:pt x="187" y="23"/>
                    <a:pt x="187" y="24"/>
                    <a:pt x="187" y="26"/>
                  </a:cubicBezTo>
                  <a:cubicBezTo>
                    <a:pt x="195" y="53"/>
                    <a:pt x="191" y="94"/>
                    <a:pt x="165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FDA459E1-BF10-4A4A-AF9D-FC253F97E4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6" y="2793"/>
              <a:ext cx="671" cy="128"/>
            </a:xfrm>
            <a:custGeom>
              <a:avLst/>
              <a:gdLst>
                <a:gd name="T0" fmla="*/ 146 w 152"/>
                <a:gd name="T1" fmla="*/ 18 h 29"/>
                <a:gd name="T2" fmla="*/ 8 w 152"/>
                <a:gd name="T3" fmla="*/ 7 h 29"/>
                <a:gd name="T4" fmla="*/ 5 w 152"/>
                <a:gd name="T5" fmla="*/ 15 h 29"/>
                <a:gd name="T6" fmla="*/ 143 w 152"/>
                <a:gd name="T7" fmla="*/ 27 h 29"/>
                <a:gd name="T8" fmla="*/ 146 w 152"/>
                <a:gd name="T9" fmla="*/ 1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29">
                  <a:moveTo>
                    <a:pt x="146" y="18"/>
                  </a:moveTo>
                  <a:cubicBezTo>
                    <a:pt x="103" y="0"/>
                    <a:pt x="52" y="16"/>
                    <a:pt x="8" y="7"/>
                  </a:cubicBezTo>
                  <a:cubicBezTo>
                    <a:pt x="2" y="6"/>
                    <a:pt x="0" y="13"/>
                    <a:pt x="5" y="15"/>
                  </a:cubicBezTo>
                  <a:cubicBezTo>
                    <a:pt x="49" y="29"/>
                    <a:pt x="98" y="19"/>
                    <a:pt x="143" y="27"/>
                  </a:cubicBezTo>
                  <a:cubicBezTo>
                    <a:pt x="150" y="28"/>
                    <a:pt x="152" y="20"/>
                    <a:pt x="146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8511FB99-B7D8-45A0-8F60-521D19A9E3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2" y="1305"/>
              <a:ext cx="2128" cy="2190"/>
            </a:xfrm>
            <a:custGeom>
              <a:avLst/>
              <a:gdLst>
                <a:gd name="T0" fmla="*/ 329 w 482"/>
                <a:gd name="T1" fmla="*/ 64 h 496"/>
                <a:gd name="T2" fmla="*/ 176 w 482"/>
                <a:gd name="T3" fmla="*/ 70 h 496"/>
                <a:gd name="T4" fmla="*/ 204 w 482"/>
                <a:gd name="T5" fmla="*/ 67 h 496"/>
                <a:gd name="T6" fmla="*/ 287 w 482"/>
                <a:gd name="T7" fmla="*/ 101 h 496"/>
                <a:gd name="T8" fmla="*/ 321 w 482"/>
                <a:gd name="T9" fmla="*/ 93 h 496"/>
                <a:gd name="T10" fmla="*/ 378 w 482"/>
                <a:gd name="T11" fmla="*/ 121 h 496"/>
                <a:gd name="T12" fmla="*/ 384 w 482"/>
                <a:gd name="T13" fmla="*/ 251 h 496"/>
                <a:gd name="T14" fmla="*/ 317 w 482"/>
                <a:gd name="T15" fmla="*/ 458 h 496"/>
                <a:gd name="T16" fmla="*/ 328 w 482"/>
                <a:gd name="T17" fmla="*/ 341 h 496"/>
                <a:gd name="T18" fmla="*/ 252 w 482"/>
                <a:gd name="T19" fmla="*/ 108 h 496"/>
                <a:gd name="T20" fmla="*/ 170 w 482"/>
                <a:gd name="T21" fmla="*/ 63 h 496"/>
                <a:gd name="T22" fmla="*/ 108 w 482"/>
                <a:gd name="T23" fmla="*/ 76 h 496"/>
                <a:gd name="T24" fmla="*/ 39 w 482"/>
                <a:gd name="T25" fmla="*/ 216 h 496"/>
                <a:gd name="T26" fmla="*/ 15 w 482"/>
                <a:gd name="T27" fmla="*/ 421 h 496"/>
                <a:gd name="T28" fmla="*/ 68 w 482"/>
                <a:gd name="T29" fmla="*/ 465 h 496"/>
                <a:gd name="T30" fmla="*/ 293 w 482"/>
                <a:gd name="T31" fmla="*/ 473 h 496"/>
                <a:gd name="T32" fmla="*/ 320 w 482"/>
                <a:gd name="T33" fmla="*/ 468 h 496"/>
                <a:gd name="T34" fmla="*/ 416 w 482"/>
                <a:gd name="T35" fmla="*/ 426 h 496"/>
                <a:gd name="T36" fmla="*/ 422 w 482"/>
                <a:gd name="T37" fmla="*/ 340 h 496"/>
                <a:gd name="T38" fmla="*/ 194 w 482"/>
                <a:gd name="T39" fmla="*/ 63 h 496"/>
                <a:gd name="T40" fmla="*/ 189 w 482"/>
                <a:gd name="T41" fmla="*/ 30 h 496"/>
                <a:gd name="T42" fmla="*/ 205 w 482"/>
                <a:gd name="T43" fmla="*/ 49 h 496"/>
                <a:gd name="T44" fmla="*/ 249 w 482"/>
                <a:gd name="T45" fmla="*/ 35 h 496"/>
                <a:gd name="T46" fmla="*/ 317 w 482"/>
                <a:gd name="T47" fmla="*/ 83 h 496"/>
                <a:gd name="T48" fmla="*/ 292 w 482"/>
                <a:gd name="T49" fmla="*/ 60 h 496"/>
                <a:gd name="T50" fmla="*/ 194 w 482"/>
                <a:gd name="T51" fmla="*/ 25 h 496"/>
                <a:gd name="T52" fmla="*/ 312 w 482"/>
                <a:gd name="T53" fmla="*/ 39 h 496"/>
                <a:gd name="T54" fmla="*/ 52 w 482"/>
                <a:gd name="T55" fmla="*/ 222 h 496"/>
                <a:gd name="T56" fmla="*/ 240 w 482"/>
                <a:gd name="T57" fmla="*/ 299 h 496"/>
                <a:gd name="T58" fmla="*/ 63 w 482"/>
                <a:gd name="T59" fmla="*/ 204 h 496"/>
                <a:gd name="T60" fmla="*/ 72 w 482"/>
                <a:gd name="T61" fmla="*/ 199 h 496"/>
                <a:gd name="T62" fmla="*/ 243 w 482"/>
                <a:gd name="T63" fmla="*/ 303 h 496"/>
                <a:gd name="T64" fmla="*/ 62 w 482"/>
                <a:gd name="T65" fmla="*/ 301 h 496"/>
                <a:gd name="T66" fmla="*/ 44 w 482"/>
                <a:gd name="T67" fmla="*/ 425 h 496"/>
                <a:gd name="T68" fmla="*/ 48 w 482"/>
                <a:gd name="T69" fmla="*/ 297 h 496"/>
                <a:gd name="T70" fmla="*/ 44 w 482"/>
                <a:gd name="T71" fmla="*/ 425 h 496"/>
                <a:gd name="T72" fmla="*/ 90 w 482"/>
                <a:gd name="T73" fmla="*/ 464 h 496"/>
                <a:gd name="T74" fmla="*/ 246 w 482"/>
                <a:gd name="T75" fmla="*/ 308 h 496"/>
                <a:gd name="T76" fmla="*/ 70 w 482"/>
                <a:gd name="T77" fmla="*/ 188 h 496"/>
                <a:gd name="T78" fmla="*/ 274 w 482"/>
                <a:gd name="T79" fmla="*/ 213 h 496"/>
                <a:gd name="T80" fmla="*/ 284 w 482"/>
                <a:gd name="T81" fmla="*/ 464 h 496"/>
                <a:gd name="T82" fmla="*/ 386 w 482"/>
                <a:gd name="T83" fmla="*/ 311 h 496"/>
                <a:gd name="T84" fmla="*/ 360 w 482"/>
                <a:gd name="T85" fmla="*/ 443 h 496"/>
                <a:gd name="T86" fmla="*/ 396 w 482"/>
                <a:gd name="T87" fmla="*/ 239 h 496"/>
                <a:gd name="T88" fmla="*/ 410 w 482"/>
                <a:gd name="T89" fmla="*/ 316 h 496"/>
                <a:gd name="T90" fmla="*/ 411 w 482"/>
                <a:gd name="T91" fmla="*/ 419 h 496"/>
                <a:gd name="T92" fmla="*/ 366 w 482"/>
                <a:gd name="T93" fmla="*/ 441 h 496"/>
                <a:gd name="T94" fmla="*/ 411 w 482"/>
                <a:gd name="T95" fmla="*/ 419 h 496"/>
                <a:gd name="T96" fmla="*/ 416 w 482"/>
                <a:gd name="T97" fmla="*/ 328 h 496"/>
                <a:gd name="T98" fmla="*/ 449 w 482"/>
                <a:gd name="T99" fmla="*/ 203 h 496"/>
                <a:gd name="T100" fmla="*/ 390 w 482"/>
                <a:gd name="T101" fmla="*/ 124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82" h="496">
                  <a:moveTo>
                    <a:pt x="470" y="196"/>
                  </a:moveTo>
                  <a:cubicBezTo>
                    <a:pt x="461" y="151"/>
                    <a:pt x="439" y="102"/>
                    <a:pt x="387" y="116"/>
                  </a:cubicBezTo>
                  <a:cubicBezTo>
                    <a:pt x="377" y="91"/>
                    <a:pt x="359" y="70"/>
                    <a:pt x="329" y="64"/>
                  </a:cubicBezTo>
                  <a:cubicBezTo>
                    <a:pt x="325" y="32"/>
                    <a:pt x="302" y="9"/>
                    <a:pt x="265" y="5"/>
                  </a:cubicBezTo>
                  <a:cubicBezTo>
                    <a:pt x="213" y="0"/>
                    <a:pt x="172" y="10"/>
                    <a:pt x="173" y="69"/>
                  </a:cubicBezTo>
                  <a:cubicBezTo>
                    <a:pt x="173" y="71"/>
                    <a:pt x="175" y="71"/>
                    <a:pt x="176" y="70"/>
                  </a:cubicBezTo>
                  <a:cubicBezTo>
                    <a:pt x="176" y="71"/>
                    <a:pt x="177" y="72"/>
                    <a:pt x="179" y="72"/>
                  </a:cubicBezTo>
                  <a:cubicBezTo>
                    <a:pt x="185" y="73"/>
                    <a:pt x="192" y="71"/>
                    <a:pt x="198" y="72"/>
                  </a:cubicBezTo>
                  <a:cubicBezTo>
                    <a:pt x="201" y="72"/>
                    <a:pt x="204" y="70"/>
                    <a:pt x="204" y="67"/>
                  </a:cubicBezTo>
                  <a:cubicBezTo>
                    <a:pt x="205" y="63"/>
                    <a:pt x="205" y="60"/>
                    <a:pt x="205" y="56"/>
                  </a:cubicBezTo>
                  <a:cubicBezTo>
                    <a:pt x="230" y="63"/>
                    <a:pt x="257" y="64"/>
                    <a:pt x="283" y="68"/>
                  </a:cubicBezTo>
                  <a:cubicBezTo>
                    <a:pt x="286" y="78"/>
                    <a:pt x="287" y="90"/>
                    <a:pt x="287" y="101"/>
                  </a:cubicBezTo>
                  <a:cubicBezTo>
                    <a:pt x="287" y="104"/>
                    <a:pt x="290" y="106"/>
                    <a:pt x="293" y="106"/>
                  </a:cubicBezTo>
                  <a:cubicBezTo>
                    <a:pt x="304" y="103"/>
                    <a:pt x="312" y="99"/>
                    <a:pt x="321" y="93"/>
                  </a:cubicBezTo>
                  <a:cubicBezTo>
                    <a:pt x="321" y="93"/>
                    <a:pt x="321" y="93"/>
                    <a:pt x="321" y="93"/>
                  </a:cubicBezTo>
                  <a:cubicBezTo>
                    <a:pt x="322" y="96"/>
                    <a:pt x="326" y="96"/>
                    <a:pt x="327" y="93"/>
                  </a:cubicBezTo>
                  <a:cubicBezTo>
                    <a:pt x="328" y="86"/>
                    <a:pt x="329" y="79"/>
                    <a:pt x="329" y="72"/>
                  </a:cubicBezTo>
                  <a:cubicBezTo>
                    <a:pt x="355" y="80"/>
                    <a:pt x="370" y="99"/>
                    <a:pt x="378" y="121"/>
                  </a:cubicBezTo>
                  <a:cubicBezTo>
                    <a:pt x="378" y="123"/>
                    <a:pt x="378" y="124"/>
                    <a:pt x="380" y="125"/>
                  </a:cubicBezTo>
                  <a:cubicBezTo>
                    <a:pt x="386" y="144"/>
                    <a:pt x="388" y="166"/>
                    <a:pt x="388" y="187"/>
                  </a:cubicBezTo>
                  <a:cubicBezTo>
                    <a:pt x="388" y="208"/>
                    <a:pt x="386" y="230"/>
                    <a:pt x="384" y="251"/>
                  </a:cubicBezTo>
                  <a:cubicBezTo>
                    <a:pt x="383" y="268"/>
                    <a:pt x="378" y="287"/>
                    <a:pt x="382" y="304"/>
                  </a:cubicBezTo>
                  <a:cubicBezTo>
                    <a:pt x="313" y="302"/>
                    <a:pt x="327" y="406"/>
                    <a:pt x="332" y="450"/>
                  </a:cubicBezTo>
                  <a:cubicBezTo>
                    <a:pt x="327" y="453"/>
                    <a:pt x="323" y="456"/>
                    <a:pt x="317" y="458"/>
                  </a:cubicBezTo>
                  <a:cubicBezTo>
                    <a:pt x="314" y="459"/>
                    <a:pt x="307" y="460"/>
                    <a:pt x="303" y="462"/>
                  </a:cubicBezTo>
                  <a:cubicBezTo>
                    <a:pt x="303" y="462"/>
                    <a:pt x="303" y="462"/>
                    <a:pt x="303" y="462"/>
                  </a:cubicBezTo>
                  <a:cubicBezTo>
                    <a:pt x="326" y="430"/>
                    <a:pt x="326" y="378"/>
                    <a:pt x="328" y="341"/>
                  </a:cubicBezTo>
                  <a:cubicBezTo>
                    <a:pt x="329" y="313"/>
                    <a:pt x="326" y="285"/>
                    <a:pt x="317" y="259"/>
                  </a:cubicBezTo>
                  <a:cubicBezTo>
                    <a:pt x="305" y="229"/>
                    <a:pt x="279" y="210"/>
                    <a:pt x="271" y="178"/>
                  </a:cubicBezTo>
                  <a:cubicBezTo>
                    <a:pt x="264" y="151"/>
                    <a:pt x="273" y="131"/>
                    <a:pt x="252" y="108"/>
                  </a:cubicBezTo>
                  <a:cubicBezTo>
                    <a:pt x="238" y="92"/>
                    <a:pt x="212" y="87"/>
                    <a:pt x="191" y="84"/>
                  </a:cubicBezTo>
                  <a:cubicBezTo>
                    <a:pt x="179" y="82"/>
                    <a:pt x="162" y="79"/>
                    <a:pt x="145" y="77"/>
                  </a:cubicBezTo>
                  <a:cubicBezTo>
                    <a:pt x="154" y="73"/>
                    <a:pt x="163" y="69"/>
                    <a:pt x="170" y="63"/>
                  </a:cubicBezTo>
                  <a:cubicBezTo>
                    <a:pt x="174" y="60"/>
                    <a:pt x="170" y="54"/>
                    <a:pt x="166" y="55"/>
                  </a:cubicBezTo>
                  <a:cubicBezTo>
                    <a:pt x="154" y="59"/>
                    <a:pt x="144" y="65"/>
                    <a:pt x="132" y="69"/>
                  </a:cubicBezTo>
                  <a:cubicBezTo>
                    <a:pt x="124" y="71"/>
                    <a:pt x="116" y="74"/>
                    <a:pt x="108" y="76"/>
                  </a:cubicBezTo>
                  <a:cubicBezTo>
                    <a:pt x="97" y="77"/>
                    <a:pt x="86" y="80"/>
                    <a:pt x="78" y="87"/>
                  </a:cubicBezTo>
                  <a:cubicBezTo>
                    <a:pt x="52" y="108"/>
                    <a:pt x="49" y="161"/>
                    <a:pt x="60" y="195"/>
                  </a:cubicBezTo>
                  <a:cubicBezTo>
                    <a:pt x="52" y="200"/>
                    <a:pt x="45" y="207"/>
                    <a:pt x="39" y="216"/>
                  </a:cubicBezTo>
                  <a:cubicBezTo>
                    <a:pt x="34" y="219"/>
                    <a:pt x="30" y="222"/>
                    <a:pt x="27" y="228"/>
                  </a:cubicBezTo>
                  <a:cubicBezTo>
                    <a:pt x="15" y="247"/>
                    <a:pt x="29" y="272"/>
                    <a:pt x="43" y="291"/>
                  </a:cubicBezTo>
                  <a:cubicBezTo>
                    <a:pt x="0" y="308"/>
                    <a:pt x="8" y="386"/>
                    <a:pt x="15" y="421"/>
                  </a:cubicBezTo>
                  <a:cubicBezTo>
                    <a:pt x="15" y="422"/>
                    <a:pt x="17" y="424"/>
                    <a:pt x="18" y="424"/>
                  </a:cubicBezTo>
                  <a:cubicBezTo>
                    <a:pt x="27" y="427"/>
                    <a:pt x="36" y="430"/>
                    <a:pt x="45" y="431"/>
                  </a:cubicBezTo>
                  <a:cubicBezTo>
                    <a:pt x="49" y="444"/>
                    <a:pt x="56" y="456"/>
                    <a:pt x="68" y="465"/>
                  </a:cubicBezTo>
                  <a:cubicBezTo>
                    <a:pt x="81" y="475"/>
                    <a:pt x="99" y="476"/>
                    <a:pt x="114" y="475"/>
                  </a:cubicBezTo>
                  <a:cubicBezTo>
                    <a:pt x="144" y="474"/>
                    <a:pt x="170" y="470"/>
                    <a:pt x="199" y="476"/>
                  </a:cubicBezTo>
                  <a:cubicBezTo>
                    <a:pt x="227" y="482"/>
                    <a:pt x="269" y="496"/>
                    <a:pt x="293" y="473"/>
                  </a:cubicBezTo>
                  <a:cubicBezTo>
                    <a:pt x="296" y="471"/>
                    <a:pt x="298" y="469"/>
                    <a:pt x="300" y="466"/>
                  </a:cubicBezTo>
                  <a:cubicBezTo>
                    <a:pt x="300" y="468"/>
                    <a:pt x="301" y="469"/>
                    <a:pt x="302" y="469"/>
                  </a:cubicBezTo>
                  <a:cubicBezTo>
                    <a:pt x="306" y="474"/>
                    <a:pt x="316" y="470"/>
                    <a:pt x="320" y="468"/>
                  </a:cubicBezTo>
                  <a:cubicBezTo>
                    <a:pt x="327" y="466"/>
                    <a:pt x="337" y="462"/>
                    <a:pt x="343" y="456"/>
                  </a:cubicBezTo>
                  <a:cubicBezTo>
                    <a:pt x="368" y="452"/>
                    <a:pt x="393" y="443"/>
                    <a:pt x="414" y="428"/>
                  </a:cubicBezTo>
                  <a:cubicBezTo>
                    <a:pt x="415" y="428"/>
                    <a:pt x="415" y="427"/>
                    <a:pt x="416" y="426"/>
                  </a:cubicBezTo>
                  <a:cubicBezTo>
                    <a:pt x="418" y="427"/>
                    <a:pt x="421" y="425"/>
                    <a:pt x="421" y="422"/>
                  </a:cubicBezTo>
                  <a:cubicBezTo>
                    <a:pt x="421" y="405"/>
                    <a:pt x="425" y="369"/>
                    <a:pt x="420" y="341"/>
                  </a:cubicBezTo>
                  <a:cubicBezTo>
                    <a:pt x="420" y="341"/>
                    <a:pt x="421" y="340"/>
                    <a:pt x="422" y="340"/>
                  </a:cubicBezTo>
                  <a:cubicBezTo>
                    <a:pt x="440" y="322"/>
                    <a:pt x="464" y="303"/>
                    <a:pt x="473" y="279"/>
                  </a:cubicBezTo>
                  <a:cubicBezTo>
                    <a:pt x="482" y="251"/>
                    <a:pt x="475" y="224"/>
                    <a:pt x="470" y="196"/>
                  </a:cubicBezTo>
                  <a:close/>
                  <a:moveTo>
                    <a:pt x="194" y="63"/>
                  </a:moveTo>
                  <a:cubicBezTo>
                    <a:pt x="189" y="64"/>
                    <a:pt x="183" y="65"/>
                    <a:pt x="178" y="66"/>
                  </a:cubicBezTo>
                  <a:cubicBezTo>
                    <a:pt x="177" y="66"/>
                    <a:pt x="176" y="66"/>
                    <a:pt x="176" y="67"/>
                  </a:cubicBezTo>
                  <a:cubicBezTo>
                    <a:pt x="178" y="54"/>
                    <a:pt x="181" y="40"/>
                    <a:pt x="189" y="30"/>
                  </a:cubicBezTo>
                  <a:cubicBezTo>
                    <a:pt x="192" y="30"/>
                    <a:pt x="194" y="31"/>
                    <a:pt x="197" y="31"/>
                  </a:cubicBezTo>
                  <a:cubicBezTo>
                    <a:pt x="193" y="40"/>
                    <a:pt x="194" y="53"/>
                    <a:pt x="194" y="63"/>
                  </a:cubicBezTo>
                  <a:close/>
                  <a:moveTo>
                    <a:pt x="205" y="49"/>
                  </a:moveTo>
                  <a:cubicBezTo>
                    <a:pt x="205" y="49"/>
                    <a:pt x="205" y="48"/>
                    <a:pt x="205" y="48"/>
                  </a:cubicBezTo>
                  <a:cubicBezTo>
                    <a:pt x="205" y="43"/>
                    <a:pt x="206" y="38"/>
                    <a:pt x="206" y="32"/>
                  </a:cubicBezTo>
                  <a:cubicBezTo>
                    <a:pt x="220" y="33"/>
                    <a:pt x="235" y="33"/>
                    <a:pt x="249" y="35"/>
                  </a:cubicBezTo>
                  <a:cubicBezTo>
                    <a:pt x="263" y="38"/>
                    <a:pt x="271" y="45"/>
                    <a:pt x="277" y="54"/>
                  </a:cubicBezTo>
                  <a:cubicBezTo>
                    <a:pt x="255" y="48"/>
                    <a:pt x="228" y="52"/>
                    <a:pt x="205" y="49"/>
                  </a:cubicBezTo>
                  <a:close/>
                  <a:moveTo>
                    <a:pt x="317" y="83"/>
                  </a:moveTo>
                  <a:cubicBezTo>
                    <a:pt x="310" y="88"/>
                    <a:pt x="304" y="92"/>
                    <a:pt x="296" y="95"/>
                  </a:cubicBezTo>
                  <a:cubicBezTo>
                    <a:pt x="296" y="85"/>
                    <a:pt x="295" y="75"/>
                    <a:pt x="293" y="66"/>
                  </a:cubicBezTo>
                  <a:cubicBezTo>
                    <a:pt x="294" y="65"/>
                    <a:pt x="294" y="62"/>
                    <a:pt x="292" y="60"/>
                  </a:cubicBezTo>
                  <a:cubicBezTo>
                    <a:pt x="291" y="60"/>
                    <a:pt x="291" y="60"/>
                    <a:pt x="291" y="60"/>
                  </a:cubicBezTo>
                  <a:cubicBezTo>
                    <a:pt x="287" y="48"/>
                    <a:pt x="279" y="37"/>
                    <a:pt x="266" y="31"/>
                  </a:cubicBezTo>
                  <a:cubicBezTo>
                    <a:pt x="246" y="22"/>
                    <a:pt x="216" y="21"/>
                    <a:pt x="194" y="25"/>
                  </a:cubicBezTo>
                  <a:cubicBezTo>
                    <a:pt x="195" y="23"/>
                    <a:pt x="196" y="22"/>
                    <a:pt x="198" y="21"/>
                  </a:cubicBezTo>
                  <a:cubicBezTo>
                    <a:pt x="214" y="9"/>
                    <a:pt x="239" y="12"/>
                    <a:pt x="257" y="14"/>
                  </a:cubicBezTo>
                  <a:cubicBezTo>
                    <a:pt x="278" y="15"/>
                    <a:pt x="300" y="20"/>
                    <a:pt x="312" y="39"/>
                  </a:cubicBezTo>
                  <a:cubicBezTo>
                    <a:pt x="320" y="52"/>
                    <a:pt x="319" y="67"/>
                    <a:pt x="320" y="82"/>
                  </a:cubicBezTo>
                  <a:cubicBezTo>
                    <a:pt x="319" y="82"/>
                    <a:pt x="318" y="82"/>
                    <a:pt x="317" y="83"/>
                  </a:cubicBezTo>
                  <a:close/>
                  <a:moveTo>
                    <a:pt x="52" y="222"/>
                  </a:moveTo>
                  <a:cubicBezTo>
                    <a:pt x="73" y="215"/>
                    <a:pt x="102" y="221"/>
                    <a:pt x="124" y="221"/>
                  </a:cubicBezTo>
                  <a:cubicBezTo>
                    <a:pt x="180" y="222"/>
                    <a:pt x="232" y="233"/>
                    <a:pt x="232" y="299"/>
                  </a:cubicBezTo>
                  <a:cubicBezTo>
                    <a:pt x="232" y="305"/>
                    <a:pt x="240" y="305"/>
                    <a:pt x="240" y="299"/>
                  </a:cubicBezTo>
                  <a:cubicBezTo>
                    <a:pt x="249" y="220"/>
                    <a:pt x="171" y="212"/>
                    <a:pt x="111" y="212"/>
                  </a:cubicBezTo>
                  <a:cubicBezTo>
                    <a:pt x="96" y="212"/>
                    <a:pt x="73" y="208"/>
                    <a:pt x="54" y="211"/>
                  </a:cubicBezTo>
                  <a:cubicBezTo>
                    <a:pt x="57" y="209"/>
                    <a:pt x="60" y="206"/>
                    <a:pt x="63" y="204"/>
                  </a:cubicBezTo>
                  <a:cubicBezTo>
                    <a:pt x="64" y="205"/>
                    <a:pt x="64" y="206"/>
                    <a:pt x="64" y="207"/>
                  </a:cubicBezTo>
                  <a:cubicBezTo>
                    <a:pt x="67" y="212"/>
                    <a:pt x="73" y="208"/>
                    <a:pt x="72" y="204"/>
                  </a:cubicBezTo>
                  <a:cubicBezTo>
                    <a:pt x="72" y="202"/>
                    <a:pt x="72" y="201"/>
                    <a:pt x="72" y="199"/>
                  </a:cubicBezTo>
                  <a:cubicBezTo>
                    <a:pt x="102" y="182"/>
                    <a:pt x="138" y="185"/>
                    <a:pt x="178" y="188"/>
                  </a:cubicBezTo>
                  <a:cubicBezTo>
                    <a:pt x="208" y="190"/>
                    <a:pt x="237" y="193"/>
                    <a:pt x="246" y="228"/>
                  </a:cubicBezTo>
                  <a:cubicBezTo>
                    <a:pt x="252" y="251"/>
                    <a:pt x="249" y="280"/>
                    <a:pt x="243" y="303"/>
                  </a:cubicBezTo>
                  <a:cubicBezTo>
                    <a:pt x="243" y="303"/>
                    <a:pt x="243" y="304"/>
                    <a:pt x="243" y="304"/>
                  </a:cubicBezTo>
                  <a:cubicBezTo>
                    <a:pt x="242" y="304"/>
                    <a:pt x="242" y="304"/>
                    <a:pt x="241" y="304"/>
                  </a:cubicBezTo>
                  <a:cubicBezTo>
                    <a:pt x="182" y="302"/>
                    <a:pt x="121" y="297"/>
                    <a:pt x="62" y="301"/>
                  </a:cubicBezTo>
                  <a:cubicBezTo>
                    <a:pt x="61" y="299"/>
                    <a:pt x="58" y="298"/>
                    <a:pt x="57" y="300"/>
                  </a:cubicBezTo>
                  <a:cubicBezTo>
                    <a:pt x="44" y="277"/>
                    <a:pt x="16" y="234"/>
                    <a:pt x="52" y="222"/>
                  </a:cubicBezTo>
                  <a:close/>
                  <a:moveTo>
                    <a:pt x="44" y="425"/>
                  </a:moveTo>
                  <a:cubicBezTo>
                    <a:pt x="29" y="420"/>
                    <a:pt x="24" y="414"/>
                    <a:pt x="22" y="399"/>
                  </a:cubicBezTo>
                  <a:cubicBezTo>
                    <a:pt x="20" y="387"/>
                    <a:pt x="20" y="375"/>
                    <a:pt x="20" y="362"/>
                  </a:cubicBezTo>
                  <a:cubicBezTo>
                    <a:pt x="21" y="336"/>
                    <a:pt x="28" y="315"/>
                    <a:pt x="48" y="297"/>
                  </a:cubicBezTo>
                  <a:cubicBezTo>
                    <a:pt x="50" y="300"/>
                    <a:pt x="53" y="303"/>
                    <a:pt x="55" y="305"/>
                  </a:cubicBezTo>
                  <a:cubicBezTo>
                    <a:pt x="55" y="305"/>
                    <a:pt x="55" y="305"/>
                    <a:pt x="55" y="306"/>
                  </a:cubicBezTo>
                  <a:cubicBezTo>
                    <a:pt x="48" y="340"/>
                    <a:pt x="35" y="387"/>
                    <a:pt x="44" y="425"/>
                  </a:cubicBezTo>
                  <a:close/>
                  <a:moveTo>
                    <a:pt x="284" y="464"/>
                  </a:moveTo>
                  <a:cubicBezTo>
                    <a:pt x="262" y="486"/>
                    <a:pt x="213" y="468"/>
                    <a:pt x="187" y="462"/>
                  </a:cubicBezTo>
                  <a:cubicBezTo>
                    <a:pt x="155" y="456"/>
                    <a:pt x="122" y="469"/>
                    <a:pt x="90" y="464"/>
                  </a:cubicBezTo>
                  <a:cubicBezTo>
                    <a:pt x="28" y="453"/>
                    <a:pt x="57" y="352"/>
                    <a:pt x="61" y="307"/>
                  </a:cubicBezTo>
                  <a:cubicBezTo>
                    <a:pt x="120" y="312"/>
                    <a:pt x="182" y="318"/>
                    <a:pt x="241" y="314"/>
                  </a:cubicBezTo>
                  <a:cubicBezTo>
                    <a:pt x="244" y="313"/>
                    <a:pt x="246" y="311"/>
                    <a:pt x="246" y="308"/>
                  </a:cubicBezTo>
                  <a:cubicBezTo>
                    <a:pt x="248" y="309"/>
                    <a:pt x="251" y="309"/>
                    <a:pt x="253" y="305"/>
                  </a:cubicBezTo>
                  <a:cubicBezTo>
                    <a:pt x="270" y="256"/>
                    <a:pt x="263" y="184"/>
                    <a:pt x="201" y="179"/>
                  </a:cubicBezTo>
                  <a:cubicBezTo>
                    <a:pt x="157" y="175"/>
                    <a:pt x="107" y="169"/>
                    <a:pt x="70" y="188"/>
                  </a:cubicBezTo>
                  <a:cubicBezTo>
                    <a:pt x="66" y="151"/>
                    <a:pt x="64" y="96"/>
                    <a:pt x="106" y="91"/>
                  </a:cubicBezTo>
                  <a:cubicBezTo>
                    <a:pt x="141" y="87"/>
                    <a:pt x="184" y="93"/>
                    <a:pt x="217" y="101"/>
                  </a:cubicBezTo>
                  <a:cubicBezTo>
                    <a:pt x="272" y="116"/>
                    <a:pt x="251" y="174"/>
                    <a:pt x="274" y="213"/>
                  </a:cubicBezTo>
                  <a:cubicBezTo>
                    <a:pt x="287" y="232"/>
                    <a:pt x="301" y="248"/>
                    <a:pt x="308" y="270"/>
                  </a:cubicBezTo>
                  <a:cubicBezTo>
                    <a:pt x="316" y="296"/>
                    <a:pt x="315" y="324"/>
                    <a:pt x="314" y="350"/>
                  </a:cubicBezTo>
                  <a:cubicBezTo>
                    <a:pt x="312" y="385"/>
                    <a:pt x="311" y="437"/>
                    <a:pt x="284" y="464"/>
                  </a:cubicBezTo>
                  <a:close/>
                  <a:moveTo>
                    <a:pt x="345" y="449"/>
                  </a:moveTo>
                  <a:cubicBezTo>
                    <a:pt x="344" y="447"/>
                    <a:pt x="341" y="446"/>
                    <a:pt x="338" y="447"/>
                  </a:cubicBezTo>
                  <a:cubicBezTo>
                    <a:pt x="336" y="402"/>
                    <a:pt x="322" y="311"/>
                    <a:pt x="386" y="311"/>
                  </a:cubicBezTo>
                  <a:cubicBezTo>
                    <a:pt x="395" y="311"/>
                    <a:pt x="401" y="316"/>
                    <a:pt x="405" y="324"/>
                  </a:cubicBezTo>
                  <a:cubicBezTo>
                    <a:pt x="405" y="325"/>
                    <a:pt x="406" y="325"/>
                    <a:pt x="406" y="325"/>
                  </a:cubicBezTo>
                  <a:cubicBezTo>
                    <a:pt x="352" y="335"/>
                    <a:pt x="345" y="398"/>
                    <a:pt x="360" y="443"/>
                  </a:cubicBezTo>
                  <a:cubicBezTo>
                    <a:pt x="360" y="444"/>
                    <a:pt x="360" y="444"/>
                    <a:pt x="360" y="444"/>
                  </a:cubicBezTo>
                  <a:cubicBezTo>
                    <a:pt x="355" y="446"/>
                    <a:pt x="350" y="448"/>
                    <a:pt x="345" y="449"/>
                  </a:cubicBezTo>
                  <a:close/>
                  <a:moveTo>
                    <a:pt x="396" y="239"/>
                  </a:moveTo>
                  <a:cubicBezTo>
                    <a:pt x="398" y="214"/>
                    <a:pt x="399" y="190"/>
                    <a:pt x="397" y="165"/>
                  </a:cubicBezTo>
                  <a:cubicBezTo>
                    <a:pt x="436" y="146"/>
                    <a:pt x="443" y="218"/>
                    <a:pt x="444" y="241"/>
                  </a:cubicBezTo>
                  <a:cubicBezTo>
                    <a:pt x="446" y="270"/>
                    <a:pt x="424" y="293"/>
                    <a:pt x="410" y="316"/>
                  </a:cubicBezTo>
                  <a:cubicBezTo>
                    <a:pt x="405" y="310"/>
                    <a:pt x="399" y="306"/>
                    <a:pt x="390" y="304"/>
                  </a:cubicBezTo>
                  <a:cubicBezTo>
                    <a:pt x="396" y="284"/>
                    <a:pt x="394" y="260"/>
                    <a:pt x="396" y="239"/>
                  </a:cubicBezTo>
                  <a:close/>
                  <a:moveTo>
                    <a:pt x="411" y="419"/>
                  </a:moveTo>
                  <a:cubicBezTo>
                    <a:pt x="410" y="419"/>
                    <a:pt x="410" y="419"/>
                    <a:pt x="409" y="419"/>
                  </a:cubicBezTo>
                  <a:cubicBezTo>
                    <a:pt x="395" y="428"/>
                    <a:pt x="381" y="436"/>
                    <a:pt x="366" y="442"/>
                  </a:cubicBezTo>
                  <a:cubicBezTo>
                    <a:pt x="366" y="442"/>
                    <a:pt x="366" y="442"/>
                    <a:pt x="366" y="441"/>
                  </a:cubicBezTo>
                  <a:cubicBezTo>
                    <a:pt x="359" y="402"/>
                    <a:pt x="357" y="341"/>
                    <a:pt x="409" y="334"/>
                  </a:cubicBezTo>
                  <a:cubicBezTo>
                    <a:pt x="409" y="334"/>
                    <a:pt x="409" y="334"/>
                    <a:pt x="409" y="334"/>
                  </a:cubicBezTo>
                  <a:cubicBezTo>
                    <a:pt x="416" y="360"/>
                    <a:pt x="410" y="401"/>
                    <a:pt x="411" y="419"/>
                  </a:cubicBezTo>
                  <a:close/>
                  <a:moveTo>
                    <a:pt x="457" y="285"/>
                  </a:moveTo>
                  <a:cubicBezTo>
                    <a:pt x="447" y="302"/>
                    <a:pt x="430" y="316"/>
                    <a:pt x="417" y="331"/>
                  </a:cubicBezTo>
                  <a:cubicBezTo>
                    <a:pt x="417" y="330"/>
                    <a:pt x="416" y="329"/>
                    <a:pt x="416" y="328"/>
                  </a:cubicBezTo>
                  <a:cubicBezTo>
                    <a:pt x="416" y="328"/>
                    <a:pt x="416" y="328"/>
                    <a:pt x="417" y="328"/>
                  </a:cubicBezTo>
                  <a:cubicBezTo>
                    <a:pt x="428" y="308"/>
                    <a:pt x="443" y="290"/>
                    <a:pt x="451" y="268"/>
                  </a:cubicBezTo>
                  <a:cubicBezTo>
                    <a:pt x="459" y="248"/>
                    <a:pt x="454" y="223"/>
                    <a:pt x="449" y="203"/>
                  </a:cubicBezTo>
                  <a:cubicBezTo>
                    <a:pt x="443" y="180"/>
                    <a:pt x="425" y="128"/>
                    <a:pt x="396" y="159"/>
                  </a:cubicBezTo>
                  <a:cubicBezTo>
                    <a:pt x="396" y="157"/>
                    <a:pt x="396" y="156"/>
                    <a:pt x="396" y="155"/>
                  </a:cubicBezTo>
                  <a:cubicBezTo>
                    <a:pt x="395" y="144"/>
                    <a:pt x="393" y="134"/>
                    <a:pt x="390" y="124"/>
                  </a:cubicBezTo>
                  <a:cubicBezTo>
                    <a:pt x="443" y="115"/>
                    <a:pt x="455" y="169"/>
                    <a:pt x="463" y="213"/>
                  </a:cubicBezTo>
                  <a:cubicBezTo>
                    <a:pt x="468" y="239"/>
                    <a:pt x="471" y="262"/>
                    <a:pt x="457" y="2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-206437" y="741606"/>
            <a:ext cx="4146115" cy="726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NỘI DUNG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组合 3">
            <a:extLst>
              <a:ext uri="{FF2B5EF4-FFF2-40B4-BE49-F238E27FC236}">
                <a16:creationId xmlns:a16="http://schemas.microsoft.com/office/drawing/2014/main" id="{F19AEB7C-C04B-4F44-B456-772482A6CA52}"/>
              </a:ext>
            </a:extLst>
          </p:cNvPr>
          <p:cNvGrpSpPr/>
          <p:nvPr/>
        </p:nvGrpSpPr>
        <p:grpSpPr>
          <a:xfrm>
            <a:off x="3590244" y="5402443"/>
            <a:ext cx="8339159" cy="1196930"/>
            <a:chOff x="5266530" y="4811714"/>
            <a:chExt cx="4546601" cy="763587"/>
          </a:xfrm>
        </p:grpSpPr>
        <p:sp>
          <p:nvSpPr>
            <p:cNvPr id="23" name="MH_SubTitle_4">
              <a:extLst>
                <a:ext uri="{FF2B5EF4-FFF2-40B4-BE49-F238E27FC236}">
                  <a16:creationId xmlns:a16="http://schemas.microsoft.com/office/drawing/2014/main" id="{B6DDFD1A-C4A1-4A84-B71D-48AC5ABFDB27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934868" y="4811714"/>
              <a:ext cx="3878263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accent4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rm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en-US" altLang="zh-CN" sz="1600" kern="0" dirty="0" smtClean="0">
                  <a:solidFill>
                    <a:srgbClr val="4D4D4D"/>
                  </a:solidFill>
                  <a:cs typeface="Arial" pitchFamily="34" charset="0"/>
                </a:rPr>
                <a:t> </a:t>
              </a:r>
              <a:r>
                <a:rPr lang="en-US" altLang="zh-CN" sz="2400" b="1" kern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altLang="zh-CN" sz="2400" b="1" kern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kern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altLang="zh-CN" sz="2400" b="1" kern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kern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altLang="zh-CN" sz="2400" b="1" kern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kern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altLang="zh-CN" sz="2400" b="1" kern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kern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altLang="zh-CN" sz="2400" b="1" kern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kern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zh-CN" sz="2400" b="1" kern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kern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altLang="zh-CN" sz="2400" b="1" kern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kern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zh-CN" sz="2400" b="1" kern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kern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altLang="zh-CN" sz="2400" b="1" kern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kern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họa</a:t>
              </a:r>
              <a:r>
                <a:rPr lang="en-US" altLang="zh-CN" sz="2400" b="1" kern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kern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altLang="zh-CN" sz="2400" b="1" kern="0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kern="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Quốc</a:t>
              </a:r>
              <a:endParaRPr lang="zh-CN" altLang="en-US" sz="2400" b="1" kern="0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MH_Other_4">
              <a:extLst>
                <a:ext uri="{FF2B5EF4-FFF2-40B4-BE49-F238E27FC236}">
                  <a16:creationId xmlns:a16="http://schemas.microsoft.com/office/drawing/2014/main" id="{D2F4FB64-B459-436A-B58C-23BD50DD862B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266530" y="4811714"/>
              <a:ext cx="762000" cy="763587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chemeClr val="accent4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3600" i="1" kern="0" dirty="0" smtClean="0">
                  <a:solidFill>
                    <a:schemeClr val="accent4"/>
                  </a:solidFill>
                  <a:latin typeface="Impact" panose="020B0806030902050204" pitchFamily="34" charset="0"/>
                </a:rPr>
                <a:t>5</a:t>
              </a:r>
              <a:endParaRPr lang="en-US" altLang="zh-CN" sz="3600" i="1" kern="0" dirty="0">
                <a:solidFill>
                  <a:schemeClr val="accent4"/>
                </a:solidFill>
                <a:latin typeface="Impact" panose="020B080603090205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579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58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667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667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nodeType="withEffect" p14:presetBounceEnd="58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667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667">
                                          <p:cBhvr additive="base">
                                            <p:cTn id="1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 p14:presetBounceEnd="58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667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667">
                                          <p:cBhvr additive="base">
                                            <p:cTn id="2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 p14:presetBounceEnd="58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667">
                                          <p:cBhvr additive="base">
                                            <p:cTn id="25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667">
                                          <p:cBhvr additive="base">
                                            <p:cTn id="2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 p14:presetBounceEnd="58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667">
                                          <p:cBhvr additive="base">
                                            <p:cTn id="29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667">
                                          <p:cBhvr additive="base">
                                            <p:cTn id="30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Freeform: Shape 104">
            <a:extLst/>
          </p:cNvPr>
          <p:cNvSpPr/>
          <p:nvPr/>
        </p:nvSpPr>
        <p:spPr>
          <a:xfrm>
            <a:off x="0" y="0"/>
            <a:ext cx="4905375" cy="6858000"/>
          </a:xfrm>
          <a:custGeom>
            <a:avLst/>
            <a:gdLst>
              <a:gd name="connsiteX0" fmla="*/ 0 w 4905560"/>
              <a:gd name="connsiteY0" fmla="*/ 0 h 6858000"/>
              <a:gd name="connsiteX1" fmla="*/ 3021460 w 4905560"/>
              <a:gd name="connsiteY1" fmla="*/ 0 h 6858000"/>
              <a:gd name="connsiteX2" fmla="*/ 4905560 w 4905560"/>
              <a:gd name="connsiteY2" fmla="*/ 0 h 6858000"/>
              <a:gd name="connsiteX3" fmla="*/ 3067964 w 4905560"/>
              <a:gd name="connsiteY3" fmla="*/ 6858000 h 6858000"/>
              <a:gd name="connsiteX4" fmla="*/ 3021460 w 4905560"/>
              <a:gd name="connsiteY4" fmla="*/ 6858000 h 6858000"/>
              <a:gd name="connsiteX5" fmla="*/ 0 w 490556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5560" h="6858000">
                <a:moveTo>
                  <a:pt x="0" y="0"/>
                </a:moveTo>
                <a:lnTo>
                  <a:pt x="3021460" y="0"/>
                </a:lnTo>
                <a:lnTo>
                  <a:pt x="4905560" y="0"/>
                </a:lnTo>
                <a:lnTo>
                  <a:pt x="3067964" y="6858000"/>
                </a:lnTo>
                <a:lnTo>
                  <a:pt x="30214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75B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6" name="Freeform: Shape 105">
            <a:extLst/>
          </p:cNvPr>
          <p:cNvSpPr/>
          <p:nvPr/>
        </p:nvSpPr>
        <p:spPr>
          <a:xfrm flipH="1" flipV="1">
            <a:off x="7286625" y="0"/>
            <a:ext cx="4905375" cy="6858000"/>
          </a:xfrm>
          <a:custGeom>
            <a:avLst/>
            <a:gdLst>
              <a:gd name="connsiteX0" fmla="*/ 0 w 4905560"/>
              <a:gd name="connsiteY0" fmla="*/ 0 h 6858000"/>
              <a:gd name="connsiteX1" fmla="*/ 3021460 w 4905560"/>
              <a:gd name="connsiteY1" fmla="*/ 0 h 6858000"/>
              <a:gd name="connsiteX2" fmla="*/ 4905560 w 4905560"/>
              <a:gd name="connsiteY2" fmla="*/ 0 h 6858000"/>
              <a:gd name="connsiteX3" fmla="*/ 3067964 w 4905560"/>
              <a:gd name="connsiteY3" fmla="*/ 6858000 h 6858000"/>
              <a:gd name="connsiteX4" fmla="*/ 3021460 w 4905560"/>
              <a:gd name="connsiteY4" fmla="*/ 6858000 h 6858000"/>
              <a:gd name="connsiteX5" fmla="*/ 0 w 490556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5560" h="6858000">
                <a:moveTo>
                  <a:pt x="0" y="0"/>
                </a:moveTo>
                <a:lnTo>
                  <a:pt x="3021460" y="0"/>
                </a:lnTo>
                <a:lnTo>
                  <a:pt x="4905560" y="0"/>
                </a:lnTo>
                <a:lnTo>
                  <a:pt x="3067964" y="6858000"/>
                </a:lnTo>
                <a:lnTo>
                  <a:pt x="30214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7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0" name="Freeform: Shape 109">
            <a:extLst/>
          </p:cNvPr>
          <p:cNvSpPr/>
          <p:nvPr/>
        </p:nvSpPr>
        <p:spPr>
          <a:xfrm>
            <a:off x="2644775" y="12700"/>
            <a:ext cx="2119313" cy="6858000"/>
          </a:xfrm>
          <a:custGeom>
            <a:avLst/>
            <a:gdLst>
              <a:gd name="connsiteX0" fmla="*/ 1837597 w 2117937"/>
              <a:gd name="connsiteY0" fmla="*/ 0 h 6858000"/>
              <a:gd name="connsiteX1" fmla="*/ 2117937 w 2117937"/>
              <a:gd name="connsiteY1" fmla="*/ 0 h 6858000"/>
              <a:gd name="connsiteX2" fmla="*/ 280341 w 2117937"/>
              <a:gd name="connsiteY2" fmla="*/ 6858000 h 6858000"/>
              <a:gd name="connsiteX3" fmla="*/ 233837 w 2117937"/>
              <a:gd name="connsiteY3" fmla="*/ 6858000 h 6858000"/>
              <a:gd name="connsiteX4" fmla="*/ 0 w 211793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7937" h="6858000">
                <a:moveTo>
                  <a:pt x="1837597" y="0"/>
                </a:moveTo>
                <a:lnTo>
                  <a:pt x="2117937" y="0"/>
                </a:lnTo>
                <a:lnTo>
                  <a:pt x="280341" y="6858000"/>
                </a:lnTo>
                <a:lnTo>
                  <a:pt x="23383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1" name="Freeform: Shape 110">
            <a:extLst/>
          </p:cNvPr>
          <p:cNvSpPr/>
          <p:nvPr/>
        </p:nvSpPr>
        <p:spPr>
          <a:xfrm>
            <a:off x="7453313" y="0"/>
            <a:ext cx="2117725" cy="6858000"/>
          </a:xfrm>
          <a:custGeom>
            <a:avLst/>
            <a:gdLst>
              <a:gd name="connsiteX0" fmla="*/ 1837597 w 2117937"/>
              <a:gd name="connsiteY0" fmla="*/ 0 h 6858000"/>
              <a:gd name="connsiteX1" fmla="*/ 2117937 w 2117937"/>
              <a:gd name="connsiteY1" fmla="*/ 0 h 6858000"/>
              <a:gd name="connsiteX2" fmla="*/ 280341 w 2117937"/>
              <a:gd name="connsiteY2" fmla="*/ 6858000 h 6858000"/>
              <a:gd name="connsiteX3" fmla="*/ 233837 w 2117937"/>
              <a:gd name="connsiteY3" fmla="*/ 6858000 h 6858000"/>
              <a:gd name="connsiteX4" fmla="*/ 0 w 211793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7937" h="6858000">
                <a:moveTo>
                  <a:pt x="1837597" y="0"/>
                </a:moveTo>
                <a:lnTo>
                  <a:pt x="2117937" y="0"/>
                </a:lnTo>
                <a:lnTo>
                  <a:pt x="280341" y="6858000"/>
                </a:lnTo>
                <a:lnTo>
                  <a:pt x="23383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70C0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>
            <a:extLst/>
          </p:cNvPr>
          <p:cNvSpPr/>
          <p:nvPr/>
        </p:nvSpPr>
        <p:spPr>
          <a:xfrm>
            <a:off x="3521075" y="854075"/>
            <a:ext cx="5149850" cy="5149850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Oval 23">
            <a:extLst/>
          </p:cNvPr>
          <p:cNvSpPr/>
          <p:nvPr/>
        </p:nvSpPr>
        <p:spPr>
          <a:xfrm>
            <a:off x="3074544" y="385318"/>
            <a:ext cx="5817488" cy="6076376"/>
          </a:xfrm>
          <a:prstGeom prst="ellipse">
            <a:avLst/>
          </a:prstGeom>
          <a:noFill/>
          <a:ln w="146050" cap="rnd">
            <a:solidFill>
              <a:srgbClr val="ED7D31"/>
            </a:solidFill>
            <a:prstDash val="sysDot"/>
          </a:ln>
          <a:effectLst>
            <a:glow rad="88900">
              <a:srgbClr val="00B0F0">
                <a:alpha val="72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3246438" y="819150"/>
            <a:ext cx="5670550" cy="5676900"/>
            <a:chOff x="3908657" y="1239252"/>
            <a:chExt cx="4374683" cy="4401149"/>
          </a:xfrm>
        </p:grpSpPr>
        <p:grpSp>
          <p:nvGrpSpPr>
            <p:cNvPr id="23569" name="Group 8"/>
            <p:cNvGrpSpPr>
              <a:grpSpLocks/>
            </p:cNvGrpSpPr>
            <p:nvPr/>
          </p:nvGrpSpPr>
          <p:grpSpPr bwMode="auto">
            <a:xfrm>
              <a:off x="5963651" y="1239252"/>
              <a:ext cx="264696" cy="4374683"/>
              <a:chOff x="5963651" y="1239252"/>
              <a:chExt cx="264696" cy="4374683"/>
            </a:xfrm>
          </p:grpSpPr>
          <p:sp>
            <p:nvSpPr>
              <p:cNvPr id="8" name="Oval 7">
                <a:extLst/>
              </p:cNvPr>
              <p:cNvSpPr/>
              <p:nvPr/>
            </p:nvSpPr>
            <p:spPr>
              <a:xfrm>
                <a:off x="5963729" y="1239252"/>
                <a:ext cx="264539" cy="26461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6" name="Oval 25">
                <a:extLst/>
              </p:cNvPr>
              <p:cNvSpPr/>
              <p:nvPr/>
            </p:nvSpPr>
            <p:spPr>
              <a:xfrm>
                <a:off x="5963729" y="5348715"/>
                <a:ext cx="264539" cy="2646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3570" name="Group 60"/>
            <p:cNvGrpSpPr>
              <a:grpSpLocks/>
            </p:cNvGrpSpPr>
            <p:nvPr/>
          </p:nvGrpSpPr>
          <p:grpSpPr bwMode="auto">
            <a:xfrm rot="900000">
              <a:off x="5963651" y="1241658"/>
              <a:ext cx="264696" cy="4374683"/>
              <a:chOff x="5963651" y="1239252"/>
              <a:chExt cx="264696" cy="4374683"/>
            </a:xfrm>
          </p:grpSpPr>
          <p:sp>
            <p:nvSpPr>
              <p:cNvPr id="63" name="Oval 62">
                <a:extLst/>
              </p:cNvPr>
              <p:cNvSpPr/>
              <p:nvPr/>
            </p:nvSpPr>
            <p:spPr>
              <a:xfrm>
                <a:off x="5956505" y="1237117"/>
                <a:ext cx="258415" cy="2646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" name="Oval 63">
                <a:extLst/>
              </p:cNvPr>
              <p:cNvSpPr/>
              <p:nvPr/>
            </p:nvSpPr>
            <p:spPr>
              <a:xfrm>
                <a:off x="5958398" y="5343232"/>
                <a:ext cx="258415" cy="26461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3571" name="Group 64"/>
            <p:cNvGrpSpPr>
              <a:grpSpLocks/>
            </p:cNvGrpSpPr>
            <p:nvPr/>
          </p:nvGrpSpPr>
          <p:grpSpPr bwMode="auto">
            <a:xfrm rot="1800000">
              <a:off x="5963651" y="1244064"/>
              <a:ext cx="264696" cy="4374683"/>
              <a:chOff x="5963651" y="1239252"/>
              <a:chExt cx="264696" cy="4374683"/>
            </a:xfrm>
          </p:grpSpPr>
          <p:sp>
            <p:nvSpPr>
              <p:cNvPr id="66" name="Oval 65">
                <a:extLst/>
              </p:cNvPr>
              <p:cNvSpPr/>
              <p:nvPr/>
            </p:nvSpPr>
            <p:spPr>
              <a:xfrm>
                <a:off x="5959999" y="1239218"/>
                <a:ext cx="264539" cy="2658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7" name="Oval 66">
                <a:extLst/>
              </p:cNvPr>
              <p:cNvSpPr/>
              <p:nvPr/>
            </p:nvSpPr>
            <p:spPr>
              <a:xfrm>
                <a:off x="5962209" y="5347528"/>
                <a:ext cx="255966" cy="2658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3572" name="Group 67"/>
            <p:cNvGrpSpPr>
              <a:grpSpLocks/>
            </p:cNvGrpSpPr>
            <p:nvPr/>
          </p:nvGrpSpPr>
          <p:grpSpPr bwMode="auto">
            <a:xfrm rot="2700000">
              <a:off x="5963651" y="1246470"/>
              <a:ext cx="264696" cy="4374683"/>
              <a:chOff x="5963651" y="1239252"/>
              <a:chExt cx="264696" cy="4374683"/>
            </a:xfrm>
          </p:grpSpPr>
          <p:sp>
            <p:nvSpPr>
              <p:cNvPr id="69" name="Oval 68">
                <a:extLst/>
              </p:cNvPr>
              <p:cNvSpPr/>
              <p:nvPr/>
            </p:nvSpPr>
            <p:spPr>
              <a:xfrm>
                <a:off x="5950181" y="1252443"/>
                <a:ext cx="267071" cy="2657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6" name="Oval 75">
                <a:extLst/>
              </p:cNvPr>
              <p:cNvSpPr/>
              <p:nvPr/>
            </p:nvSpPr>
            <p:spPr>
              <a:xfrm>
                <a:off x="5952537" y="5362246"/>
                <a:ext cx="265841" cy="2645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3573" name="Group 76"/>
            <p:cNvGrpSpPr>
              <a:grpSpLocks/>
            </p:cNvGrpSpPr>
            <p:nvPr/>
          </p:nvGrpSpPr>
          <p:grpSpPr bwMode="auto">
            <a:xfrm rot="3600000">
              <a:off x="5963651" y="1248876"/>
              <a:ext cx="264696" cy="4374683"/>
              <a:chOff x="5963651" y="1239252"/>
              <a:chExt cx="264696" cy="4374683"/>
            </a:xfrm>
          </p:grpSpPr>
          <p:sp>
            <p:nvSpPr>
              <p:cNvPr id="78" name="Oval 77">
                <a:extLst/>
              </p:cNvPr>
              <p:cNvSpPr/>
              <p:nvPr/>
            </p:nvSpPr>
            <p:spPr>
              <a:xfrm>
                <a:off x="5956240" y="1256100"/>
                <a:ext cx="268303" cy="2645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" name="Oval 78">
                <a:extLst/>
              </p:cNvPr>
              <p:cNvSpPr/>
              <p:nvPr/>
            </p:nvSpPr>
            <p:spPr>
              <a:xfrm>
                <a:off x="5957256" y="5362046"/>
                <a:ext cx="268303" cy="2645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3574" name="Group 79"/>
            <p:cNvGrpSpPr>
              <a:grpSpLocks/>
            </p:cNvGrpSpPr>
            <p:nvPr/>
          </p:nvGrpSpPr>
          <p:grpSpPr bwMode="auto">
            <a:xfrm rot="4500000">
              <a:off x="5963651" y="1251282"/>
              <a:ext cx="264696" cy="4374683"/>
              <a:chOff x="5963651" y="1239252"/>
              <a:chExt cx="264696" cy="4374683"/>
            </a:xfrm>
          </p:grpSpPr>
          <p:sp>
            <p:nvSpPr>
              <p:cNvPr id="81" name="Oval 80">
                <a:extLst/>
              </p:cNvPr>
              <p:cNvSpPr/>
              <p:nvPr/>
            </p:nvSpPr>
            <p:spPr>
              <a:xfrm>
                <a:off x="5955606" y="1249060"/>
                <a:ext cx="260918" cy="2645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2" name="Oval 81">
                <a:extLst/>
              </p:cNvPr>
              <p:cNvSpPr/>
              <p:nvPr/>
            </p:nvSpPr>
            <p:spPr>
              <a:xfrm>
                <a:off x="5955633" y="5361090"/>
                <a:ext cx="262149" cy="2645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3575" name="Group 82"/>
            <p:cNvGrpSpPr>
              <a:grpSpLocks/>
            </p:cNvGrpSpPr>
            <p:nvPr/>
          </p:nvGrpSpPr>
          <p:grpSpPr bwMode="auto">
            <a:xfrm rot="5400000">
              <a:off x="5963651" y="1253688"/>
              <a:ext cx="264696" cy="4374683"/>
              <a:chOff x="5963651" y="1239252"/>
              <a:chExt cx="264696" cy="4374683"/>
            </a:xfrm>
          </p:grpSpPr>
          <p:sp>
            <p:nvSpPr>
              <p:cNvPr id="84" name="Oval 83">
                <a:extLst/>
              </p:cNvPr>
              <p:cNvSpPr/>
              <p:nvPr/>
            </p:nvSpPr>
            <p:spPr>
              <a:xfrm>
                <a:off x="5963106" y="1251500"/>
                <a:ext cx="265841" cy="2657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5" name="Oval 84">
                <a:extLst/>
              </p:cNvPr>
              <p:cNvSpPr/>
              <p:nvPr/>
            </p:nvSpPr>
            <p:spPr>
              <a:xfrm>
                <a:off x="5963106" y="5357970"/>
                <a:ext cx="265841" cy="2645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3576" name="Group 85"/>
            <p:cNvGrpSpPr>
              <a:grpSpLocks/>
            </p:cNvGrpSpPr>
            <p:nvPr/>
          </p:nvGrpSpPr>
          <p:grpSpPr bwMode="auto">
            <a:xfrm rot="6300000">
              <a:off x="5963651" y="1256094"/>
              <a:ext cx="264696" cy="4374683"/>
              <a:chOff x="5963651" y="1239252"/>
              <a:chExt cx="264696" cy="4374683"/>
            </a:xfrm>
          </p:grpSpPr>
          <p:sp>
            <p:nvSpPr>
              <p:cNvPr id="87" name="Oval 86">
                <a:extLst/>
              </p:cNvPr>
              <p:cNvSpPr/>
              <p:nvPr/>
            </p:nvSpPr>
            <p:spPr>
              <a:xfrm>
                <a:off x="5956626" y="1258194"/>
                <a:ext cx="268303" cy="26576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8" name="Oval 87">
                <a:extLst/>
              </p:cNvPr>
              <p:cNvSpPr/>
              <p:nvPr/>
            </p:nvSpPr>
            <p:spPr>
              <a:xfrm>
                <a:off x="5953860" y="5369359"/>
                <a:ext cx="269533" cy="26576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3577" name="Group 88"/>
            <p:cNvGrpSpPr>
              <a:grpSpLocks/>
            </p:cNvGrpSpPr>
            <p:nvPr/>
          </p:nvGrpSpPr>
          <p:grpSpPr bwMode="auto">
            <a:xfrm rot="7200000">
              <a:off x="5963651" y="1258500"/>
              <a:ext cx="264696" cy="4374683"/>
              <a:chOff x="5963651" y="1239252"/>
              <a:chExt cx="264696" cy="4374683"/>
            </a:xfrm>
          </p:grpSpPr>
          <p:sp>
            <p:nvSpPr>
              <p:cNvPr id="90" name="Oval 89">
                <a:extLst/>
              </p:cNvPr>
              <p:cNvSpPr/>
              <p:nvPr/>
            </p:nvSpPr>
            <p:spPr>
              <a:xfrm>
                <a:off x="5962114" y="1258909"/>
                <a:ext cx="264610" cy="2657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1" name="Oval 90">
                <a:extLst/>
              </p:cNvPr>
              <p:cNvSpPr/>
              <p:nvPr/>
            </p:nvSpPr>
            <p:spPr>
              <a:xfrm>
                <a:off x="5963560" y="5369098"/>
                <a:ext cx="264611" cy="26576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3578" name="Group 91"/>
            <p:cNvGrpSpPr>
              <a:grpSpLocks/>
            </p:cNvGrpSpPr>
            <p:nvPr/>
          </p:nvGrpSpPr>
          <p:grpSpPr bwMode="auto">
            <a:xfrm rot="8100000">
              <a:off x="5963651" y="1260906"/>
              <a:ext cx="264696" cy="4374683"/>
              <a:chOff x="5963651" y="1239252"/>
              <a:chExt cx="264696" cy="4374683"/>
            </a:xfrm>
          </p:grpSpPr>
          <p:sp>
            <p:nvSpPr>
              <p:cNvPr id="93" name="Oval 92">
                <a:extLst/>
              </p:cNvPr>
              <p:cNvSpPr/>
              <p:nvPr/>
            </p:nvSpPr>
            <p:spPr>
              <a:xfrm>
                <a:off x="5963867" y="1243182"/>
                <a:ext cx="264539" cy="2658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4" name="Oval 93">
                <a:extLst/>
              </p:cNvPr>
              <p:cNvSpPr/>
              <p:nvPr/>
            </p:nvSpPr>
            <p:spPr>
              <a:xfrm>
                <a:off x="5963434" y="5357124"/>
                <a:ext cx="264539" cy="26461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3579" name="Group 94"/>
            <p:cNvGrpSpPr>
              <a:grpSpLocks/>
            </p:cNvGrpSpPr>
            <p:nvPr/>
          </p:nvGrpSpPr>
          <p:grpSpPr bwMode="auto">
            <a:xfrm rot="9000000">
              <a:off x="5963651" y="1263312"/>
              <a:ext cx="264696" cy="4374683"/>
              <a:chOff x="5963651" y="1239252"/>
              <a:chExt cx="264696" cy="4374683"/>
            </a:xfrm>
          </p:grpSpPr>
          <p:sp>
            <p:nvSpPr>
              <p:cNvPr id="96" name="Oval 95">
                <a:extLst/>
              </p:cNvPr>
              <p:cNvSpPr/>
              <p:nvPr/>
            </p:nvSpPr>
            <p:spPr>
              <a:xfrm>
                <a:off x="5976952" y="1251411"/>
                <a:ext cx="258415" cy="2658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7" name="Oval 96">
                <a:extLst/>
              </p:cNvPr>
              <p:cNvSpPr/>
              <p:nvPr/>
            </p:nvSpPr>
            <p:spPr>
              <a:xfrm>
                <a:off x="5966197" y="5355023"/>
                <a:ext cx="263314" cy="26461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3580" name="Group 97"/>
            <p:cNvGrpSpPr>
              <a:grpSpLocks/>
            </p:cNvGrpSpPr>
            <p:nvPr/>
          </p:nvGrpSpPr>
          <p:grpSpPr bwMode="auto">
            <a:xfrm rot="9900000">
              <a:off x="5963651" y="1265718"/>
              <a:ext cx="264696" cy="4374683"/>
              <a:chOff x="5963651" y="1239252"/>
              <a:chExt cx="264696" cy="4374683"/>
            </a:xfrm>
          </p:grpSpPr>
          <p:sp>
            <p:nvSpPr>
              <p:cNvPr id="99" name="Oval 98">
                <a:extLst/>
              </p:cNvPr>
              <p:cNvSpPr/>
              <p:nvPr/>
            </p:nvSpPr>
            <p:spPr>
              <a:xfrm>
                <a:off x="5973743" y="1249088"/>
                <a:ext cx="259640" cy="2658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0" name="Oval 99">
                <a:extLst/>
              </p:cNvPr>
              <p:cNvSpPr/>
              <p:nvPr/>
            </p:nvSpPr>
            <p:spPr>
              <a:xfrm>
                <a:off x="5977331" y="5358877"/>
                <a:ext cx="257190" cy="2646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01" name="TextBox 100">
            <a:extLst/>
          </p:cNvPr>
          <p:cNvSpPr txBox="1"/>
          <p:nvPr/>
        </p:nvSpPr>
        <p:spPr>
          <a:xfrm>
            <a:off x="4176696" y="1209501"/>
            <a:ext cx="3847728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HOẠT ĐỘNG </a:t>
            </a:r>
            <a:r>
              <a:rPr lang="en-US" sz="6000" b="1" dirty="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200" b="1" dirty="0">
              <a:solidFill>
                <a:schemeClr val="accent4"/>
              </a:solidFill>
              <a:effectLst>
                <a:glow rad="190500">
                  <a:schemeClr val="tx1">
                    <a:alpha val="83000"/>
                  </a:scheme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2" name="Straight Connector 101">
            <a:extLst/>
          </p:cNvPr>
          <p:cNvCxnSpPr>
            <a:cxnSpLocks/>
          </p:cNvCxnSpPr>
          <p:nvPr/>
        </p:nvCxnSpPr>
        <p:spPr>
          <a:xfrm>
            <a:off x="4509439" y="2196239"/>
            <a:ext cx="3214609" cy="0"/>
          </a:xfrm>
          <a:prstGeom prst="line">
            <a:avLst/>
          </a:prstGeom>
          <a:ln w="38100">
            <a:solidFill>
              <a:schemeClr val="accent4"/>
            </a:solidFill>
            <a:headEnd type="oval" w="med" len="med"/>
            <a:tailEnd type="oval" w="med" len="med"/>
          </a:ln>
          <a:effectLst>
            <a:glow rad="101600">
              <a:schemeClr val="tx1">
                <a:alpha val="88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/>
          </p:cNvPr>
          <p:cNvSpPr txBox="1"/>
          <p:nvPr/>
        </p:nvSpPr>
        <p:spPr>
          <a:xfrm>
            <a:off x="3503456" y="2603396"/>
            <a:ext cx="5234806" cy="28007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KHÁM PHÁ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NHÂN VẬT TRONG TRANH THỜI KÌ PHỤC HƯNG</a:t>
            </a:r>
          </a:p>
        </p:txBody>
      </p:sp>
      <p:pic>
        <p:nvPicPr>
          <p:cNvPr id="3" name="Picture 2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3400" y="4144963"/>
            <a:ext cx="3971925" cy="2763837"/>
          </a:xfrm>
          <a:prstGeom prst="rect">
            <a:avLst/>
          </a:prstGeom>
          <a:effectLst>
            <a:outerShdw blurRad="342900" dist="215900" dir="13500000" algn="br" rotWithShape="0">
              <a:prstClr val="black">
                <a:alpha val="67000"/>
              </a:prstClr>
            </a:outerShdw>
          </a:effectLst>
        </p:spPr>
      </p:pic>
      <p:pic>
        <p:nvPicPr>
          <p:cNvPr id="15" name="Picture 14">
            <a:extLst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91513" y="88900"/>
            <a:ext cx="3971925" cy="2527300"/>
          </a:xfrm>
          <a:prstGeom prst="rect">
            <a:avLst/>
          </a:prstGeom>
          <a:noFill/>
          <a:ln>
            <a:noFill/>
          </a:ln>
          <a:effectLst>
            <a:outerShdw blurRad="101600" dist="38100" dir="8100000" sx="106000" sy="106000" algn="tr" rotWithShape="0">
              <a:srgbClr val="000000">
                <a:alpha val="5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5895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6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/>
          </p:cNvPr>
          <p:cNvGrpSpPr/>
          <p:nvPr/>
        </p:nvGrpSpPr>
        <p:grpSpPr>
          <a:xfrm>
            <a:off x="609600" y="0"/>
            <a:ext cx="5486400" cy="1673225"/>
            <a:chOff x="609600" y="0"/>
            <a:chExt cx="5486400" cy="1673225"/>
          </a:xfrm>
          <a:solidFill>
            <a:srgbClr val="92D050"/>
          </a:solidFill>
        </p:grpSpPr>
        <p:grpSp>
          <p:nvGrpSpPr>
            <p:cNvPr id="5" name="Group 4">
              <a:extLst/>
            </p:cNvPr>
            <p:cNvGrpSpPr/>
            <p:nvPr/>
          </p:nvGrpSpPr>
          <p:grpSpPr>
            <a:xfrm>
              <a:off x="609600" y="0"/>
              <a:ext cx="5486400" cy="1673225"/>
              <a:chOff x="609600" y="0"/>
              <a:chExt cx="5486400" cy="1673225"/>
            </a:xfrm>
            <a:grpFill/>
          </p:grpSpPr>
          <p:sp>
            <p:nvSpPr>
              <p:cNvPr id="7" name="Freeform: Shape 6">
                <a:extLst/>
              </p:cNvPr>
              <p:cNvSpPr/>
              <p:nvPr/>
            </p:nvSpPr>
            <p:spPr>
              <a:xfrm>
                <a:off x="609600" y="0"/>
                <a:ext cx="5486400" cy="1673225"/>
              </a:xfrm>
              <a:custGeom>
                <a:avLst/>
                <a:gdLst>
                  <a:gd name="connsiteX0" fmla="*/ 0 w 5486400"/>
                  <a:gd name="connsiteY0" fmla="*/ 0 h 1673225"/>
                  <a:gd name="connsiteX1" fmla="*/ 5486400 w 5486400"/>
                  <a:gd name="connsiteY1" fmla="*/ 0 h 1673225"/>
                  <a:gd name="connsiteX2" fmla="*/ 5486400 w 5486400"/>
                  <a:gd name="connsiteY2" fmla="*/ 914400 h 1673225"/>
                  <a:gd name="connsiteX3" fmla="*/ 2743200 w 5486400"/>
                  <a:gd name="connsiteY3" fmla="*/ 1673225 h 1673225"/>
                  <a:gd name="connsiteX4" fmla="*/ 0 w 5486400"/>
                  <a:gd name="connsiteY4" fmla="*/ 914400 h 1673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86400" h="1673225">
                    <a:moveTo>
                      <a:pt x="0" y="0"/>
                    </a:moveTo>
                    <a:lnTo>
                      <a:pt x="5486400" y="0"/>
                    </a:lnTo>
                    <a:lnTo>
                      <a:pt x="5486400" y="914400"/>
                    </a:lnTo>
                    <a:lnTo>
                      <a:pt x="2743200" y="1673225"/>
                    </a:lnTo>
                    <a:lnTo>
                      <a:pt x="0" y="914400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glow rad="101600">
                  <a:schemeClr val="tx1">
                    <a:alpha val="60000"/>
                  </a:schemeClr>
                </a:glow>
                <a:outerShdw blurRad="1270000" dist="444500" sx="103000" sy="103000" algn="ctr" rotWithShape="0">
                  <a:prstClr val="black">
                    <a:alpha val="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" name="Freeform: Shape 7">
                <a:extLst/>
              </p:cNvPr>
              <p:cNvSpPr/>
              <p:nvPr/>
            </p:nvSpPr>
            <p:spPr>
              <a:xfrm>
                <a:off x="723900" y="0"/>
                <a:ext cx="5257800" cy="1492250"/>
              </a:xfrm>
              <a:custGeom>
                <a:avLst/>
                <a:gdLst>
                  <a:gd name="connsiteX0" fmla="*/ 0 w 5486400"/>
                  <a:gd name="connsiteY0" fmla="*/ 0 h 1673225"/>
                  <a:gd name="connsiteX1" fmla="*/ 5486400 w 5486400"/>
                  <a:gd name="connsiteY1" fmla="*/ 0 h 1673225"/>
                  <a:gd name="connsiteX2" fmla="*/ 5486400 w 5486400"/>
                  <a:gd name="connsiteY2" fmla="*/ 914400 h 1673225"/>
                  <a:gd name="connsiteX3" fmla="*/ 2743200 w 5486400"/>
                  <a:gd name="connsiteY3" fmla="*/ 1673225 h 1673225"/>
                  <a:gd name="connsiteX4" fmla="*/ 0 w 5486400"/>
                  <a:gd name="connsiteY4" fmla="*/ 914400 h 1673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86400" h="1673225">
                    <a:moveTo>
                      <a:pt x="0" y="0"/>
                    </a:moveTo>
                    <a:lnTo>
                      <a:pt x="5486400" y="0"/>
                    </a:lnTo>
                    <a:lnTo>
                      <a:pt x="5486400" y="914400"/>
                    </a:lnTo>
                    <a:lnTo>
                      <a:pt x="2743200" y="1673225"/>
                    </a:lnTo>
                    <a:lnTo>
                      <a:pt x="0" y="914400"/>
                    </a:lnTo>
                    <a:close/>
                  </a:path>
                </a:pathLst>
              </a:custGeom>
              <a:grpFill/>
              <a:ln w="285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Box 5">
              <a:extLst/>
            </p:cNvPr>
            <p:cNvSpPr txBox="1"/>
            <p:nvPr/>
          </p:nvSpPr>
          <p:spPr>
            <a:xfrm>
              <a:off x="1517376" y="117901"/>
              <a:ext cx="3670850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dirty="0">
                  <a:ln>
                    <a:solidFill>
                      <a:srgbClr val="C00000"/>
                    </a:solidFill>
                  </a:ln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50000">
                        <a:srgbClr val="FF0000">
                          <a:shade val="67500"/>
                          <a:satMod val="115000"/>
                        </a:srgbClr>
                      </a:gs>
                      <a:gs pos="100000">
                        <a:srgbClr val="FF0000">
                          <a:shade val="100000"/>
                          <a:satMod val="115000"/>
                        </a:srgbClr>
                      </a:gs>
                    </a:gsLst>
                    <a:lin ang="2700000" scaled="1"/>
                    <a:tileRect/>
                  </a:gradFill>
                  <a:latin typeface="Cambria" panose="02040503050406030204" pitchFamily="18" charset="0"/>
                  <a:ea typeface="Cambria" panose="02040503050406030204" pitchFamily="18" charset="0"/>
                </a:rPr>
                <a:t>QUAN SÁT TRANH</a:t>
              </a:r>
            </a:p>
          </p:txBody>
        </p:sp>
      </p:grpSp>
      <p:pic>
        <p:nvPicPr>
          <p:cNvPr id="11" name="Picture 10">
            <a:extLst/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3363" y="-669925"/>
            <a:ext cx="4867275" cy="2749550"/>
          </a:xfrm>
          <a:prstGeom prst="rect">
            <a:avLst/>
          </a:prstGeom>
          <a:noFill/>
          <a:ln>
            <a:noFill/>
          </a:ln>
          <a:effectLst>
            <a:outerShdw blurRad="101600" dist="38100" dir="8100000" sx="106000" sy="106000" algn="tr" rotWithShape="0">
              <a:srgbClr val="000000">
                <a:alpha val="5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6229350" y="2078038"/>
            <a:ext cx="4835525" cy="367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2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 luận các yêu cầu sau</a:t>
            </a:r>
          </a:p>
          <a:p>
            <a:pPr eaLnBrk="1" hangingPunct="1"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3200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Hòa sắc của bức tranh</a:t>
            </a:r>
            <a:endParaRPr lang="en-US" altLang="en-US" sz="320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3200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 cảm của nhân vật trong tranh</a:t>
            </a:r>
            <a:endParaRPr lang="en-US" altLang="en-US" sz="320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3200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 diển tả hình dáng, trang phục  của nhân vật.</a:t>
            </a:r>
            <a:endParaRPr lang="en-US" altLang="en-US" sz="320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/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7611165">
            <a:off x="9285288" y="2392362"/>
            <a:ext cx="4789488" cy="2703513"/>
          </a:xfrm>
          <a:prstGeom prst="rect">
            <a:avLst/>
          </a:prstGeom>
          <a:noFill/>
          <a:ln>
            <a:noFill/>
          </a:ln>
          <a:effectLst>
            <a:outerShdw blurRad="101600" dist="38100" dir="8100000" sx="106000" sy="106000" algn="tr" rotWithShape="0">
              <a:srgbClr val="000000">
                <a:alpha val="5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9236" flipH="1">
            <a:off x="10741025" y="138113"/>
            <a:ext cx="2105025" cy="2105025"/>
          </a:xfrm>
          <a:prstGeom prst="rect">
            <a:avLst/>
          </a:prstGeom>
          <a:noFill/>
          <a:ln>
            <a:noFill/>
          </a:ln>
          <a:effectLst>
            <a:outerShdw sx="103000" sy="103000" algn="tr" rotWithShape="0">
              <a:srgbClr val="000000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t="24136" r="7893" b="10316"/>
          <a:stretch>
            <a:fillRect/>
          </a:stretch>
        </p:blipFill>
        <p:spPr bwMode="auto">
          <a:xfrm>
            <a:off x="509588" y="1790700"/>
            <a:ext cx="5719762" cy="428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61962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348845">
            <a:off x="473869" y="-1281906"/>
            <a:ext cx="4168775" cy="4586287"/>
          </a:xfrm>
          <a:prstGeom prst="rect">
            <a:avLst/>
          </a:prstGeom>
          <a:effectLst>
            <a:outerShdw blurRad="101600" dist="190500" dir="33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t="24136" r="8299" b="21617"/>
          <a:stretch>
            <a:fillRect/>
          </a:stretch>
        </p:blipFill>
        <p:spPr bwMode="auto">
          <a:xfrm>
            <a:off x="2557463" y="166688"/>
            <a:ext cx="7750175" cy="448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1"/>
          <p:cNvSpPr txBox="1">
            <a:spLocks/>
          </p:cNvSpPr>
          <p:nvPr/>
        </p:nvSpPr>
        <p:spPr bwMode="auto">
          <a:xfrm>
            <a:off x="111125" y="4873625"/>
            <a:ext cx="11977688" cy="17414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Hòa sắc trầm ấm, sự chuyển biến đậm nhạt giúp diễn đạt hình khối, bóng tối-ánh sáng.</a:t>
            </a:r>
          </a:p>
          <a:p>
            <a:pPr>
              <a:defRPr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Biểu cảm của nhân vật trong tranh được thể hiện chân thực, sinh động.</a:t>
            </a:r>
          </a:p>
          <a:p>
            <a:pPr>
              <a:defRPr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Trang phục được diễn tả bằng những đường cong nếp gấp mềm mại. Hình dáng của nhân vật chân thực, cơ thể cân đối.</a:t>
            </a:r>
          </a:p>
          <a:p>
            <a:pPr>
              <a:defRPr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808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Freeform: Shape 104">
            <a:extLst/>
          </p:cNvPr>
          <p:cNvSpPr/>
          <p:nvPr/>
        </p:nvSpPr>
        <p:spPr>
          <a:xfrm>
            <a:off x="0" y="0"/>
            <a:ext cx="4905375" cy="6858000"/>
          </a:xfrm>
          <a:custGeom>
            <a:avLst/>
            <a:gdLst>
              <a:gd name="connsiteX0" fmla="*/ 0 w 4905560"/>
              <a:gd name="connsiteY0" fmla="*/ 0 h 6858000"/>
              <a:gd name="connsiteX1" fmla="*/ 3021460 w 4905560"/>
              <a:gd name="connsiteY1" fmla="*/ 0 h 6858000"/>
              <a:gd name="connsiteX2" fmla="*/ 4905560 w 4905560"/>
              <a:gd name="connsiteY2" fmla="*/ 0 h 6858000"/>
              <a:gd name="connsiteX3" fmla="*/ 3067964 w 4905560"/>
              <a:gd name="connsiteY3" fmla="*/ 6858000 h 6858000"/>
              <a:gd name="connsiteX4" fmla="*/ 3021460 w 4905560"/>
              <a:gd name="connsiteY4" fmla="*/ 6858000 h 6858000"/>
              <a:gd name="connsiteX5" fmla="*/ 0 w 490556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5560" h="6858000">
                <a:moveTo>
                  <a:pt x="0" y="0"/>
                </a:moveTo>
                <a:lnTo>
                  <a:pt x="3021460" y="0"/>
                </a:lnTo>
                <a:lnTo>
                  <a:pt x="4905560" y="0"/>
                </a:lnTo>
                <a:lnTo>
                  <a:pt x="3067964" y="6858000"/>
                </a:lnTo>
                <a:lnTo>
                  <a:pt x="30214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75B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6" name="Freeform: Shape 105">
            <a:extLst/>
          </p:cNvPr>
          <p:cNvSpPr/>
          <p:nvPr/>
        </p:nvSpPr>
        <p:spPr>
          <a:xfrm flipH="1" flipV="1">
            <a:off x="7286625" y="0"/>
            <a:ext cx="4905375" cy="6858000"/>
          </a:xfrm>
          <a:custGeom>
            <a:avLst/>
            <a:gdLst>
              <a:gd name="connsiteX0" fmla="*/ 0 w 4905560"/>
              <a:gd name="connsiteY0" fmla="*/ 0 h 6858000"/>
              <a:gd name="connsiteX1" fmla="*/ 3021460 w 4905560"/>
              <a:gd name="connsiteY1" fmla="*/ 0 h 6858000"/>
              <a:gd name="connsiteX2" fmla="*/ 4905560 w 4905560"/>
              <a:gd name="connsiteY2" fmla="*/ 0 h 6858000"/>
              <a:gd name="connsiteX3" fmla="*/ 3067964 w 4905560"/>
              <a:gd name="connsiteY3" fmla="*/ 6858000 h 6858000"/>
              <a:gd name="connsiteX4" fmla="*/ 3021460 w 4905560"/>
              <a:gd name="connsiteY4" fmla="*/ 6858000 h 6858000"/>
              <a:gd name="connsiteX5" fmla="*/ 0 w 490556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5560" h="6858000">
                <a:moveTo>
                  <a:pt x="0" y="0"/>
                </a:moveTo>
                <a:lnTo>
                  <a:pt x="3021460" y="0"/>
                </a:lnTo>
                <a:lnTo>
                  <a:pt x="4905560" y="0"/>
                </a:lnTo>
                <a:lnTo>
                  <a:pt x="3067964" y="6858000"/>
                </a:lnTo>
                <a:lnTo>
                  <a:pt x="30214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7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0" name="Freeform: Shape 109">
            <a:extLst/>
          </p:cNvPr>
          <p:cNvSpPr/>
          <p:nvPr/>
        </p:nvSpPr>
        <p:spPr>
          <a:xfrm>
            <a:off x="2644775" y="12700"/>
            <a:ext cx="2119313" cy="6858000"/>
          </a:xfrm>
          <a:custGeom>
            <a:avLst/>
            <a:gdLst>
              <a:gd name="connsiteX0" fmla="*/ 1837597 w 2117937"/>
              <a:gd name="connsiteY0" fmla="*/ 0 h 6858000"/>
              <a:gd name="connsiteX1" fmla="*/ 2117937 w 2117937"/>
              <a:gd name="connsiteY1" fmla="*/ 0 h 6858000"/>
              <a:gd name="connsiteX2" fmla="*/ 280341 w 2117937"/>
              <a:gd name="connsiteY2" fmla="*/ 6858000 h 6858000"/>
              <a:gd name="connsiteX3" fmla="*/ 233837 w 2117937"/>
              <a:gd name="connsiteY3" fmla="*/ 6858000 h 6858000"/>
              <a:gd name="connsiteX4" fmla="*/ 0 w 211793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7937" h="6858000">
                <a:moveTo>
                  <a:pt x="1837597" y="0"/>
                </a:moveTo>
                <a:lnTo>
                  <a:pt x="2117937" y="0"/>
                </a:lnTo>
                <a:lnTo>
                  <a:pt x="280341" y="6858000"/>
                </a:lnTo>
                <a:lnTo>
                  <a:pt x="23383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1" name="Freeform: Shape 110">
            <a:extLst/>
          </p:cNvPr>
          <p:cNvSpPr/>
          <p:nvPr/>
        </p:nvSpPr>
        <p:spPr>
          <a:xfrm>
            <a:off x="7453313" y="0"/>
            <a:ext cx="2117725" cy="6858000"/>
          </a:xfrm>
          <a:custGeom>
            <a:avLst/>
            <a:gdLst>
              <a:gd name="connsiteX0" fmla="*/ 1837597 w 2117937"/>
              <a:gd name="connsiteY0" fmla="*/ 0 h 6858000"/>
              <a:gd name="connsiteX1" fmla="*/ 2117937 w 2117937"/>
              <a:gd name="connsiteY1" fmla="*/ 0 h 6858000"/>
              <a:gd name="connsiteX2" fmla="*/ 280341 w 2117937"/>
              <a:gd name="connsiteY2" fmla="*/ 6858000 h 6858000"/>
              <a:gd name="connsiteX3" fmla="*/ 233837 w 2117937"/>
              <a:gd name="connsiteY3" fmla="*/ 6858000 h 6858000"/>
              <a:gd name="connsiteX4" fmla="*/ 0 w 211793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7937" h="6858000">
                <a:moveTo>
                  <a:pt x="1837597" y="0"/>
                </a:moveTo>
                <a:lnTo>
                  <a:pt x="2117937" y="0"/>
                </a:lnTo>
                <a:lnTo>
                  <a:pt x="280341" y="6858000"/>
                </a:lnTo>
                <a:lnTo>
                  <a:pt x="23383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70C0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>
            <a:extLst/>
          </p:cNvPr>
          <p:cNvSpPr/>
          <p:nvPr/>
        </p:nvSpPr>
        <p:spPr>
          <a:xfrm>
            <a:off x="3521075" y="854075"/>
            <a:ext cx="5149850" cy="5149850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Oval 23">
            <a:extLst/>
          </p:cNvPr>
          <p:cNvSpPr/>
          <p:nvPr/>
        </p:nvSpPr>
        <p:spPr>
          <a:xfrm>
            <a:off x="3187256" y="520256"/>
            <a:ext cx="5817488" cy="5817488"/>
          </a:xfrm>
          <a:prstGeom prst="ellipse">
            <a:avLst/>
          </a:prstGeom>
          <a:noFill/>
          <a:ln w="146050" cap="rnd">
            <a:solidFill>
              <a:srgbClr val="ED7D31"/>
            </a:solidFill>
            <a:prstDash val="sysDot"/>
          </a:ln>
          <a:effectLst>
            <a:glow rad="88900">
              <a:srgbClr val="00B0F0">
                <a:alpha val="72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3359150" y="685800"/>
            <a:ext cx="5473700" cy="5508625"/>
            <a:chOff x="3908657" y="1239252"/>
            <a:chExt cx="4374683" cy="4401149"/>
          </a:xfrm>
        </p:grpSpPr>
        <p:grpSp>
          <p:nvGrpSpPr>
            <p:cNvPr id="26641" name="Group 8"/>
            <p:cNvGrpSpPr>
              <a:grpSpLocks/>
            </p:cNvGrpSpPr>
            <p:nvPr/>
          </p:nvGrpSpPr>
          <p:grpSpPr bwMode="auto">
            <a:xfrm>
              <a:off x="5963651" y="1239252"/>
              <a:ext cx="264696" cy="4374683"/>
              <a:chOff x="5963651" y="1239252"/>
              <a:chExt cx="264696" cy="4374683"/>
            </a:xfrm>
          </p:grpSpPr>
          <p:sp>
            <p:nvSpPr>
              <p:cNvPr id="8" name="Oval 7">
                <a:extLst/>
              </p:cNvPr>
              <p:cNvSpPr/>
              <p:nvPr/>
            </p:nvSpPr>
            <p:spPr>
              <a:xfrm>
                <a:off x="5964047" y="1239252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6" name="Oval 25">
                <a:extLst/>
              </p:cNvPr>
              <p:cNvSpPr/>
              <p:nvPr/>
            </p:nvSpPr>
            <p:spPr>
              <a:xfrm>
                <a:off x="5964047" y="5348682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6642" name="Group 60"/>
            <p:cNvGrpSpPr>
              <a:grpSpLocks/>
            </p:cNvGrpSpPr>
            <p:nvPr/>
          </p:nvGrpSpPr>
          <p:grpSpPr bwMode="auto">
            <a:xfrm rot="900000">
              <a:off x="5963651" y="1241658"/>
              <a:ext cx="264696" cy="4374683"/>
              <a:chOff x="5963651" y="1239252"/>
              <a:chExt cx="264696" cy="4374683"/>
            </a:xfrm>
          </p:grpSpPr>
          <p:sp>
            <p:nvSpPr>
              <p:cNvPr id="63" name="Oval 62">
                <a:extLst/>
              </p:cNvPr>
              <p:cNvSpPr/>
              <p:nvPr/>
            </p:nvSpPr>
            <p:spPr>
              <a:xfrm>
                <a:off x="5958103" y="1233686"/>
                <a:ext cx="257559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" name="Oval 63">
                <a:extLst/>
              </p:cNvPr>
              <p:cNvSpPr/>
              <p:nvPr/>
            </p:nvSpPr>
            <p:spPr>
              <a:xfrm>
                <a:off x="5960186" y="5343254"/>
                <a:ext cx="256290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6643" name="Group 64"/>
            <p:cNvGrpSpPr>
              <a:grpSpLocks/>
            </p:cNvGrpSpPr>
            <p:nvPr/>
          </p:nvGrpSpPr>
          <p:grpSpPr bwMode="auto">
            <a:xfrm rot="1800000">
              <a:off x="5963651" y="1244064"/>
              <a:ext cx="264696" cy="4374683"/>
              <a:chOff x="5963651" y="1239252"/>
              <a:chExt cx="264696" cy="4374683"/>
            </a:xfrm>
          </p:grpSpPr>
          <p:sp>
            <p:nvSpPr>
              <p:cNvPr id="66" name="Oval 65">
                <a:extLst/>
              </p:cNvPr>
              <p:cNvSpPr/>
              <p:nvPr/>
            </p:nvSpPr>
            <p:spPr>
              <a:xfrm>
                <a:off x="5964111" y="1239447"/>
                <a:ext cx="263902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7" name="Oval 66">
                <a:extLst/>
              </p:cNvPr>
              <p:cNvSpPr/>
              <p:nvPr/>
            </p:nvSpPr>
            <p:spPr>
              <a:xfrm>
                <a:off x="5962303" y="5347106"/>
                <a:ext cx="253752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6644" name="Group 67"/>
            <p:cNvGrpSpPr>
              <a:grpSpLocks/>
            </p:cNvGrpSpPr>
            <p:nvPr/>
          </p:nvGrpSpPr>
          <p:grpSpPr bwMode="auto">
            <a:xfrm rot="2700000">
              <a:off x="5963651" y="1246470"/>
              <a:ext cx="264696" cy="4374683"/>
              <a:chOff x="5963651" y="1239252"/>
              <a:chExt cx="264696" cy="4374683"/>
            </a:xfrm>
          </p:grpSpPr>
          <p:sp>
            <p:nvSpPr>
              <p:cNvPr id="69" name="Oval 68">
                <a:extLst/>
              </p:cNvPr>
              <p:cNvSpPr/>
              <p:nvPr/>
            </p:nvSpPr>
            <p:spPr>
              <a:xfrm>
                <a:off x="5948134" y="1252765"/>
                <a:ext cx="270157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6" name="Oval 75">
                <a:extLst/>
              </p:cNvPr>
              <p:cNvSpPr/>
              <p:nvPr/>
            </p:nvSpPr>
            <p:spPr>
              <a:xfrm>
                <a:off x="5950299" y="5362601"/>
                <a:ext cx="267620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6645" name="Group 76"/>
            <p:cNvGrpSpPr>
              <a:grpSpLocks/>
            </p:cNvGrpSpPr>
            <p:nvPr/>
          </p:nvGrpSpPr>
          <p:grpSpPr bwMode="auto">
            <a:xfrm rot="3600000">
              <a:off x="5963651" y="1248876"/>
              <a:ext cx="264696" cy="4374683"/>
              <a:chOff x="5963651" y="1239252"/>
              <a:chExt cx="264696" cy="4374683"/>
            </a:xfrm>
          </p:grpSpPr>
          <p:sp>
            <p:nvSpPr>
              <p:cNvPr id="78" name="Oval 77">
                <a:extLst/>
              </p:cNvPr>
              <p:cNvSpPr/>
              <p:nvPr/>
            </p:nvSpPr>
            <p:spPr>
              <a:xfrm>
                <a:off x="5953692" y="1257094"/>
                <a:ext cx="270158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" name="Oval 78">
                <a:extLst/>
              </p:cNvPr>
              <p:cNvSpPr/>
              <p:nvPr/>
            </p:nvSpPr>
            <p:spPr>
              <a:xfrm>
                <a:off x="5954996" y="5365445"/>
                <a:ext cx="268889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6646" name="Group 79"/>
            <p:cNvGrpSpPr>
              <a:grpSpLocks/>
            </p:cNvGrpSpPr>
            <p:nvPr/>
          </p:nvGrpSpPr>
          <p:grpSpPr bwMode="auto">
            <a:xfrm rot="4500000">
              <a:off x="5963651" y="1251282"/>
              <a:ext cx="264696" cy="4374683"/>
              <a:chOff x="5963651" y="1239252"/>
              <a:chExt cx="264696" cy="4374683"/>
            </a:xfrm>
          </p:grpSpPr>
          <p:sp>
            <p:nvSpPr>
              <p:cNvPr id="81" name="Oval 80">
                <a:extLst/>
              </p:cNvPr>
              <p:cNvSpPr/>
              <p:nvPr/>
            </p:nvSpPr>
            <p:spPr>
              <a:xfrm>
                <a:off x="5958590" y="1254906"/>
                <a:ext cx="256205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2" name="Oval 81">
                <a:extLst/>
              </p:cNvPr>
              <p:cNvSpPr/>
              <p:nvPr/>
            </p:nvSpPr>
            <p:spPr>
              <a:xfrm>
                <a:off x="5958105" y="5364599"/>
                <a:ext cx="254938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6647" name="Group 82"/>
            <p:cNvGrpSpPr>
              <a:grpSpLocks/>
            </p:cNvGrpSpPr>
            <p:nvPr/>
          </p:nvGrpSpPr>
          <p:grpSpPr bwMode="auto">
            <a:xfrm rot="5400000">
              <a:off x="5963651" y="1253688"/>
              <a:ext cx="264696" cy="4374683"/>
              <a:chOff x="5963651" y="1239252"/>
              <a:chExt cx="264696" cy="4374683"/>
            </a:xfrm>
          </p:grpSpPr>
          <p:sp>
            <p:nvSpPr>
              <p:cNvPr id="84" name="Oval 83">
                <a:extLst/>
              </p:cNvPr>
              <p:cNvSpPr/>
              <p:nvPr/>
            </p:nvSpPr>
            <p:spPr>
              <a:xfrm>
                <a:off x="5964156" y="1251939"/>
                <a:ext cx="263816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5" name="Oval 84">
                <a:extLst/>
              </p:cNvPr>
              <p:cNvSpPr/>
              <p:nvPr/>
            </p:nvSpPr>
            <p:spPr>
              <a:xfrm>
                <a:off x="5964157" y="5361451"/>
                <a:ext cx="263816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6648" name="Group 85"/>
            <p:cNvGrpSpPr>
              <a:grpSpLocks/>
            </p:cNvGrpSpPr>
            <p:nvPr/>
          </p:nvGrpSpPr>
          <p:grpSpPr bwMode="auto">
            <a:xfrm rot="6300000">
              <a:off x="5963651" y="1256094"/>
              <a:ext cx="264696" cy="4374683"/>
              <a:chOff x="5963651" y="1239252"/>
              <a:chExt cx="264696" cy="4374683"/>
            </a:xfrm>
          </p:grpSpPr>
          <p:sp>
            <p:nvSpPr>
              <p:cNvPr id="87" name="Oval 86">
                <a:extLst/>
              </p:cNvPr>
              <p:cNvSpPr/>
              <p:nvPr/>
            </p:nvSpPr>
            <p:spPr>
              <a:xfrm>
                <a:off x="5956286" y="1258813"/>
                <a:ext cx="268889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8" name="Oval 87">
                <a:extLst/>
              </p:cNvPr>
              <p:cNvSpPr/>
              <p:nvPr/>
            </p:nvSpPr>
            <p:spPr>
              <a:xfrm>
                <a:off x="5954670" y="5370553"/>
                <a:ext cx="268889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6649" name="Group 88"/>
            <p:cNvGrpSpPr>
              <a:grpSpLocks/>
            </p:cNvGrpSpPr>
            <p:nvPr/>
          </p:nvGrpSpPr>
          <p:grpSpPr bwMode="auto">
            <a:xfrm rot="7200000">
              <a:off x="5963651" y="1258500"/>
              <a:ext cx="264696" cy="4374683"/>
              <a:chOff x="5963651" y="1239252"/>
              <a:chExt cx="264696" cy="4374683"/>
            </a:xfrm>
          </p:grpSpPr>
          <p:sp>
            <p:nvSpPr>
              <p:cNvPr id="90" name="Oval 89">
                <a:extLst/>
              </p:cNvPr>
              <p:cNvSpPr/>
              <p:nvPr/>
            </p:nvSpPr>
            <p:spPr>
              <a:xfrm>
                <a:off x="5960659" y="1259589"/>
                <a:ext cx="266352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1" name="Oval 90">
                <a:extLst/>
              </p:cNvPr>
              <p:cNvSpPr/>
              <p:nvPr/>
            </p:nvSpPr>
            <p:spPr>
              <a:xfrm>
                <a:off x="5962990" y="5369504"/>
                <a:ext cx="265083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6650" name="Group 91"/>
            <p:cNvGrpSpPr>
              <a:grpSpLocks/>
            </p:cNvGrpSpPr>
            <p:nvPr/>
          </p:nvGrpSpPr>
          <p:grpSpPr bwMode="auto">
            <a:xfrm rot="8100000">
              <a:off x="5963651" y="1260906"/>
              <a:ext cx="264696" cy="4374683"/>
              <a:chOff x="5963651" y="1239252"/>
              <a:chExt cx="264696" cy="4374683"/>
            </a:xfrm>
          </p:grpSpPr>
          <p:sp>
            <p:nvSpPr>
              <p:cNvPr id="93" name="Oval 92">
                <a:extLst/>
              </p:cNvPr>
              <p:cNvSpPr/>
              <p:nvPr/>
            </p:nvSpPr>
            <p:spPr>
              <a:xfrm>
                <a:off x="5963923" y="1242176"/>
                <a:ext cx="263902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4" name="Oval 93">
                <a:extLst/>
              </p:cNvPr>
              <p:cNvSpPr/>
              <p:nvPr/>
            </p:nvSpPr>
            <p:spPr>
              <a:xfrm>
                <a:off x="5963923" y="5351559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6651" name="Group 94"/>
            <p:cNvGrpSpPr>
              <a:grpSpLocks/>
            </p:cNvGrpSpPr>
            <p:nvPr/>
          </p:nvGrpSpPr>
          <p:grpSpPr bwMode="auto">
            <a:xfrm rot="9000000">
              <a:off x="5963651" y="1263312"/>
              <a:ext cx="264696" cy="4374683"/>
              <a:chOff x="5963651" y="1239252"/>
              <a:chExt cx="264696" cy="4374683"/>
            </a:xfrm>
          </p:grpSpPr>
          <p:sp>
            <p:nvSpPr>
              <p:cNvPr id="96" name="Oval 95">
                <a:extLst/>
              </p:cNvPr>
              <p:cNvSpPr/>
              <p:nvPr/>
            </p:nvSpPr>
            <p:spPr>
              <a:xfrm>
                <a:off x="5973939" y="1251631"/>
                <a:ext cx="256290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7" name="Oval 96">
                <a:extLst/>
              </p:cNvPr>
              <p:cNvSpPr/>
              <p:nvPr/>
            </p:nvSpPr>
            <p:spPr>
              <a:xfrm>
                <a:off x="5964001" y="5348849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6652" name="Group 97"/>
            <p:cNvGrpSpPr>
              <a:grpSpLocks/>
            </p:cNvGrpSpPr>
            <p:nvPr/>
          </p:nvGrpSpPr>
          <p:grpSpPr bwMode="auto">
            <a:xfrm rot="9900000">
              <a:off x="5963651" y="1265718"/>
              <a:ext cx="264696" cy="4374683"/>
              <a:chOff x="5963651" y="1239252"/>
              <a:chExt cx="264696" cy="4374683"/>
            </a:xfrm>
          </p:grpSpPr>
          <p:sp>
            <p:nvSpPr>
              <p:cNvPr id="99" name="Oval 98">
                <a:extLst/>
              </p:cNvPr>
              <p:cNvSpPr/>
              <p:nvPr/>
            </p:nvSpPr>
            <p:spPr>
              <a:xfrm>
                <a:off x="5976391" y="1248348"/>
                <a:ext cx="260096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0" name="Oval 99">
                <a:extLst/>
              </p:cNvPr>
              <p:cNvSpPr/>
              <p:nvPr/>
            </p:nvSpPr>
            <p:spPr>
              <a:xfrm>
                <a:off x="5981180" y="5356451"/>
                <a:ext cx="256290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01" name="TextBox 100">
            <a:extLst/>
          </p:cNvPr>
          <p:cNvSpPr txBox="1"/>
          <p:nvPr/>
        </p:nvSpPr>
        <p:spPr>
          <a:xfrm>
            <a:off x="4233032" y="878705"/>
            <a:ext cx="3847728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HOẠT ĐỘNG </a:t>
            </a:r>
            <a:r>
              <a:rPr lang="en-US" sz="6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>
              <a:solidFill>
                <a:srgbClr val="FFFF00"/>
              </a:solidFill>
              <a:effectLst>
                <a:glow rad="190500">
                  <a:schemeClr val="tx1">
                    <a:alpha val="83000"/>
                  </a:scheme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2" name="Straight Connector 101">
            <a:extLst/>
          </p:cNvPr>
          <p:cNvCxnSpPr>
            <a:cxnSpLocks/>
          </p:cNvCxnSpPr>
          <p:nvPr/>
        </p:nvCxnSpPr>
        <p:spPr>
          <a:xfrm>
            <a:off x="4549591" y="1755775"/>
            <a:ext cx="3214609" cy="0"/>
          </a:xfrm>
          <a:prstGeom prst="line">
            <a:avLst/>
          </a:prstGeom>
          <a:ln w="38100">
            <a:solidFill>
              <a:srgbClr val="FFFF00"/>
            </a:solidFill>
            <a:headEnd type="oval" w="med" len="med"/>
            <a:tailEnd type="oval" w="med" len="med"/>
          </a:ln>
          <a:effectLst>
            <a:glow rad="101600">
              <a:schemeClr val="tx1">
                <a:alpha val="88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/>
          </p:cNvPr>
          <p:cNvSpPr txBox="1"/>
          <p:nvPr/>
        </p:nvSpPr>
        <p:spPr>
          <a:xfrm>
            <a:off x="3601342" y="2013724"/>
            <a:ext cx="5068146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solidFill>
                  <a:srgbClr val="FF00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Cách mô phỏng nhân vật trong tranh thời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solidFill>
                  <a:srgbClr val="FF00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Phục Hưng</a:t>
            </a:r>
          </a:p>
        </p:txBody>
      </p:sp>
      <p:pic>
        <p:nvPicPr>
          <p:cNvPr id="3" name="Picture 2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6213" y="4089400"/>
            <a:ext cx="3997326" cy="2781300"/>
          </a:xfrm>
          <a:prstGeom prst="rect">
            <a:avLst/>
          </a:prstGeom>
          <a:effectLst>
            <a:outerShdw blurRad="342900" dist="215900" dir="13500000" algn="br" rotWithShape="0">
              <a:prstClr val="black">
                <a:alpha val="67000"/>
              </a:prstClr>
            </a:outerShdw>
          </a:effectLst>
        </p:spPr>
      </p:pic>
      <p:pic>
        <p:nvPicPr>
          <p:cNvPr id="15" name="Picture 14">
            <a:extLst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4050" y="-160338"/>
            <a:ext cx="3989388" cy="2538413"/>
          </a:xfrm>
          <a:prstGeom prst="rect">
            <a:avLst/>
          </a:prstGeom>
          <a:noFill/>
          <a:ln>
            <a:noFill/>
          </a:ln>
          <a:effectLst>
            <a:outerShdw blurRad="101600" dist="38100" dir="8100000" sx="106000" sy="106000" algn="tr" rotWithShape="0">
              <a:srgbClr val="000000">
                <a:alpha val="5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1015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6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251155" flipH="1">
            <a:off x="7768431" y="-1246981"/>
            <a:ext cx="3786188" cy="4165600"/>
          </a:xfrm>
          <a:prstGeom prst="rect">
            <a:avLst/>
          </a:prstGeom>
          <a:effectLst>
            <a:outerShdw blurRad="101600" dist="190500" dir="33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194134" flipH="1">
            <a:off x="6734969" y="2058194"/>
            <a:ext cx="3786188" cy="4165600"/>
          </a:xfrm>
          <a:prstGeom prst="rect">
            <a:avLst/>
          </a:prstGeom>
          <a:effectLst>
            <a:outerShdw blurRad="101600" dist="190500" dir="33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1" t="11723" r="17166" b="24307"/>
          <a:stretch>
            <a:fillRect/>
          </a:stretch>
        </p:blipFill>
        <p:spPr bwMode="auto">
          <a:xfrm>
            <a:off x="7072313" y="566738"/>
            <a:ext cx="4670425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>
            <a:extLst/>
          </p:cNvPr>
          <p:cNvGrpSpPr/>
          <p:nvPr/>
        </p:nvGrpSpPr>
        <p:grpSpPr>
          <a:xfrm>
            <a:off x="-29369" y="-3968"/>
            <a:ext cx="5486400" cy="1022277"/>
            <a:chOff x="609600" y="0"/>
            <a:chExt cx="5486400" cy="1673225"/>
          </a:xfrm>
          <a:solidFill>
            <a:srgbClr val="00B050"/>
          </a:solidFill>
        </p:grpSpPr>
        <p:grpSp>
          <p:nvGrpSpPr>
            <p:cNvPr id="13" name="Group 12">
              <a:extLst/>
            </p:cNvPr>
            <p:cNvGrpSpPr/>
            <p:nvPr/>
          </p:nvGrpSpPr>
          <p:grpSpPr>
            <a:xfrm>
              <a:off x="609600" y="0"/>
              <a:ext cx="5486400" cy="1673225"/>
              <a:chOff x="609600" y="0"/>
              <a:chExt cx="5486400" cy="1673225"/>
            </a:xfrm>
            <a:grpFill/>
          </p:grpSpPr>
          <p:sp>
            <p:nvSpPr>
              <p:cNvPr id="16" name="Freeform: Shape 41">
                <a:extLst/>
              </p:cNvPr>
              <p:cNvSpPr/>
              <p:nvPr/>
            </p:nvSpPr>
            <p:spPr>
              <a:xfrm>
                <a:off x="609600" y="0"/>
                <a:ext cx="5486400" cy="1673225"/>
              </a:xfrm>
              <a:custGeom>
                <a:avLst/>
                <a:gdLst>
                  <a:gd name="connsiteX0" fmla="*/ 0 w 5486400"/>
                  <a:gd name="connsiteY0" fmla="*/ 0 h 1673225"/>
                  <a:gd name="connsiteX1" fmla="*/ 5486400 w 5486400"/>
                  <a:gd name="connsiteY1" fmla="*/ 0 h 1673225"/>
                  <a:gd name="connsiteX2" fmla="*/ 5486400 w 5486400"/>
                  <a:gd name="connsiteY2" fmla="*/ 914400 h 1673225"/>
                  <a:gd name="connsiteX3" fmla="*/ 2743200 w 5486400"/>
                  <a:gd name="connsiteY3" fmla="*/ 1673225 h 1673225"/>
                  <a:gd name="connsiteX4" fmla="*/ 0 w 5486400"/>
                  <a:gd name="connsiteY4" fmla="*/ 914400 h 1673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86400" h="1673225">
                    <a:moveTo>
                      <a:pt x="0" y="0"/>
                    </a:moveTo>
                    <a:lnTo>
                      <a:pt x="5486400" y="0"/>
                    </a:lnTo>
                    <a:lnTo>
                      <a:pt x="5486400" y="914400"/>
                    </a:lnTo>
                    <a:lnTo>
                      <a:pt x="2743200" y="1673225"/>
                    </a:lnTo>
                    <a:lnTo>
                      <a:pt x="0" y="914400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glow rad="101600">
                  <a:schemeClr val="tx1">
                    <a:alpha val="60000"/>
                  </a:schemeClr>
                </a:glow>
                <a:outerShdw blurRad="1270000" dist="444500" sx="103000" sy="103000" algn="ctr" rotWithShape="0">
                  <a:prstClr val="black">
                    <a:alpha val="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" name="Freeform: Shape 42">
                <a:extLst/>
              </p:cNvPr>
              <p:cNvSpPr/>
              <p:nvPr/>
            </p:nvSpPr>
            <p:spPr>
              <a:xfrm>
                <a:off x="723900" y="0"/>
                <a:ext cx="5257800" cy="1492250"/>
              </a:xfrm>
              <a:custGeom>
                <a:avLst/>
                <a:gdLst>
                  <a:gd name="connsiteX0" fmla="*/ 0 w 5486400"/>
                  <a:gd name="connsiteY0" fmla="*/ 0 h 1673225"/>
                  <a:gd name="connsiteX1" fmla="*/ 5486400 w 5486400"/>
                  <a:gd name="connsiteY1" fmla="*/ 0 h 1673225"/>
                  <a:gd name="connsiteX2" fmla="*/ 5486400 w 5486400"/>
                  <a:gd name="connsiteY2" fmla="*/ 914400 h 1673225"/>
                  <a:gd name="connsiteX3" fmla="*/ 2743200 w 5486400"/>
                  <a:gd name="connsiteY3" fmla="*/ 1673225 h 1673225"/>
                  <a:gd name="connsiteX4" fmla="*/ 0 w 5486400"/>
                  <a:gd name="connsiteY4" fmla="*/ 914400 h 1673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86400" h="1673225">
                    <a:moveTo>
                      <a:pt x="0" y="0"/>
                    </a:moveTo>
                    <a:lnTo>
                      <a:pt x="5486400" y="0"/>
                    </a:lnTo>
                    <a:lnTo>
                      <a:pt x="5486400" y="914400"/>
                    </a:lnTo>
                    <a:lnTo>
                      <a:pt x="2743200" y="1673225"/>
                    </a:lnTo>
                    <a:lnTo>
                      <a:pt x="0" y="914400"/>
                    </a:lnTo>
                    <a:close/>
                  </a:path>
                </a:pathLst>
              </a:custGeom>
              <a:grpFill/>
              <a:ln w="285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5" name="TextBox 14">
              <a:extLst/>
            </p:cNvPr>
            <p:cNvSpPr txBox="1"/>
            <p:nvPr/>
          </p:nvSpPr>
          <p:spPr>
            <a:xfrm>
              <a:off x="723900" y="117901"/>
              <a:ext cx="5257800" cy="9571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3200" b="1" dirty="0">
                  <a:effectLst>
                    <a:outerShdw dist="152400" dir="2700000" sx="99000" sy="99000" algn="tl" rotWithShape="0">
                      <a:prstClr val="black">
                        <a:alpha val="89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3200" b="1" dirty="0">
                  <a:effectLst>
                    <a:outerShdw dist="152400" dir="2700000" sx="99000" sy="99000" algn="tl" rotWithShape="0">
                      <a:prstClr val="black">
                        <a:alpha val="89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endParaRPr lang="en-US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8" name="TextBox 17">
            <a:extLst/>
          </p:cNvPr>
          <p:cNvSpPr txBox="1"/>
          <p:nvPr/>
        </p:nvSpPr>
        <p:spPr bwMode="auto">
          <a:xfrm>
            <a:off x="704850" y="1296988"/>
            <a:ext cx="6113463" cy="5140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 sinh thảo luận 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Quan sát hình minh họa và trình bày các bước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 vật trong tranh thời Phục Hưng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Có thể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 vẽ mô phỏng nhân vật theo mẫu </a:t>
            </a: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 những hình thức nào 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Chất liệu kĩ thuật vẽ màu nào sẽ phù hợp để mô phỏng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 vật trong tranh thời Phục Hưng</a:t>
            </a:r>
            <a:endParaRPr lang="en-US" sz="3200" dirty="0">
              <a:solidFill>
                <a:srgbClr val="0070C0"/>
              </a:solidFill>
              <a:effectLst>
                <a:outerShdw dist="152400" dir="2700000" sx="99000" sy="99000" algn="tl" rotWithShape="0">
                  <a:prstClr val="black">
                    <a:alpha val="89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4534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554038" y="1377950"/>
            <a:ext cx="2522537" cy="1263650"/>
            <a:chOff x="609600" y="2165130"/>
            <a:chExt cx="2522484" cy="1263870"/>
          </a:xfrm>
        </p:grpSpPr>
        <p:sp>
          <p:nvSpPr>
            <p:cNvPr id="61" name="Freeform: Shape 60">
              <a:extLst/>
            </p:cNvPr>
            <p:cNvSpPr/>
            <p:nvPr/>
          </p:nvSpPr>
          <p:spPr>
            <a:xfrm>
              <a:off x="609600" y="2165130"/>
              <a:ext cx="2522484" cy="1263870"/>
            </a:xfrm>
            <a:custGeom>
              <a:avLst/>
              <a:gdLst>
                <a:gd name="connsiteX0" fmla="*/ 0 w 2522484"/>
                <a:gd name="connsiteY0" fmla="*/ 0 h 1263870"/>
                <a:gd name="connsiteX1" fmla="*/ 1890549 w 2522484"/>
                <a:gd name="connsiteY1" fmla="*/ 0 h 1263870"/>
                <a:gd name="connsiteX2" fmla="*/ 2522484 w 2522484"/>
                <a:gd name="connsiteY2" fmla="*/ 631935 h 1263870"/>
                <a:gd name="connsiteX3" fmla="*/ 2522483 w 2522484"/>
                <a:gd name="connsiteY3" fmla="*/ 631935 h 1263870"/>
                <a:gd name="connsiteX4" fmla="*/ 1890548 w 2522484"/>
                <a:gd name="connsiteY4" fmla="*/ 1263870 h 1263870"/>
                <a:gd name="connsiteX5" fmla="*/ 0 w 2522484"/>
                <a:gd name="connsiteY5" fmla="*/ 1263869 h 1263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2484" h="1263870">
                  <a:moveTo>
                    <a:pt x="0" y="0"/>
                  </a:moveTo>
                  <a:lnTo>
                    <a:pt x="1890549" y="0"/>
                  </a:lnTo>
                  <a:cubicBezTo>
                    <a:pt x="2239557" y="0"/>
                    <a:pt x="2522484" y="282927"/>
                    <a:pt x="2522484" y="631935"/>
                  </a:cubicBezTo>
                  <a:lnTo>
                    <a:pt x="2522483" y="631935"/>
                  </a:lnTo>
                  <a:cubicBezTo>
                    <a:pt x="2522483" y="980943"/>
                    <a:pt x="2239556" y="1263870"/>
                    <a:pt x="1890548" y="1263870"/>
                  </a:cubicBezTo>
                  <a:lnTo>
                    <a:pt x="0" y="126386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glow rad="88900">
                <a:schemeClr val="tx1">
                  <a:alpha val="61000"/>
                </a:schemeClr>
              </a:glow>
              <a:outerShdw blurRad="241300" sx="101000" sy="101000" algn="ctr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" name="TextBox 65">
              <a:extLst/>
            </p:cNvPr>
            <p:cNvSpPr txBox="1"/>
            <p:nvPr/>
          </p:nvSpPr>
          <p:spPr>
            <a:xfrm>
              <a:off x="1093777" y="2412823"/>
              <a:ext cx="1160439" cy="7080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B1</a:t>
              </a:r>
            </a:p>
          </p:txBody>
        </p:sp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531813" y="2713038"/>
            <a:ext cx="2522537" cy="1263650"/>
            <a:chOff x="609600" y="3612930"/>
            <a:chExt cx="2522484" cy="1263870"/>
          </a:xfrm>
        </p:grpSpPr>
        <p:sp>
          <p:nvSpPr>
            <p:cNvPr id="63" name="Freeform: Shape 62">
              <a:extLst/>
            </p:cNvPr>
            <p:cNvSpPr/>
            <p:nvPr/>
          </p:nvSpPr>
          <p:spPr>
            <a:xfrm>
              <a:off x="609600" y="3612930"/>
              <a:ext cx="2522484" cy="1263870"/>
            </a:xfrm>
            <a:custGeom>
              <a:avLst/>
              <a:gdLst>
                <a:gd name="connsiteX0" fmla="*/ 0 w 2522484"/>
                <a:gd name="connsiteY0" fmla="*/ 0 h 1263870"/>
                <a:gd name="connsiteX1" fmla="*/ 1890549 w 2522484"/>
                <a:gd name="connsiteY1" fmla="*/ 0 h 1263870"/>
                <a:gd name="connsiteX2" fmla="*/ 2522484 w 2522484"/>
                <a:gd name="connsiteY2" fmla="*/ 631935 h 1263870"/>
                <a:gd name="connsiteX3" fmla="*/ 2522483 w 2522484"/>
                <a:gd name="connsiteY3" fmla="*/ 631935 h 1263870"/>
                <a:gd name="connsiteX4" fmla="*/ 1890548 w 2522484"/>
                <a:gd name="connsiteY4" fmla="*/ 1263870 h 1263870"/>
                <a:gd name="connsiteX5" fmla="*/ 0 w 2522484"/>
                <a:gd name="connsiteY5" fmla="*/ 1263869 h 1263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2484" h="1263870">
                  <a:moveTo>
                    <a:pt x="0" y="0"/>
                  </a:moveTo>
                  <a:lnTo>
                    <a:pt x="1890549" y="0"/>
                  </a:lnTo>
                  <a:cubicBezTo>
                    <a:pt x="2239557" y="0"/>
                    <a:pt x="2522484" y="282927"/>
                    <a:pt x="2522484" y="631935"/>
                  </a:cubicBezTo>
                  <a:lnTo>
                    <a:pt x="2522483" y="631935"/>
                  </a:lnTo>
                  <a:cubicBezTo>
                    <a:pt x="2522483" y="980943"/>
                    <a:pt x="2239556" y="1263870"/>
                    <a:pt x="1890548" y="1263870"/>
                  </a:cubicBezTo>
                  <a:lnTo>
                    <a:pt x="0" y="126386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glow rad="88900">
                <a:schemeClr val="tx1">
                  <a:alpha val="61000"/>
                </a:schemeClr>
              </a:glow>
              <a:outerShdw blurRad="241300" sx="101000" sy="101000" algn="ctr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" name="TextBox 66">
              <a:extLst/>
            </p:cNvPr>
            <p:cNvSpPr txBox="1"/>
            <p:nvPr/>
          </p:nvSpPr>
          <p:spPr>
            <a:xfrm>
              <a:off x="1014403" y="3860623"/>
              <a:ext cx="1455707" cy="7080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B2</a:t>
              </a:r>
            </a:p>
          </p:txBody>
        </p:sp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509588" y="4090988"/>
            <a:ext cx="2522537" cy="1263650"/>
            <a:chOff x="609600" y="5060730"/>
            <a:chExt cx="2522484" cy="126387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64" name="Freeform: Shape 63">
              <a:extLst/>
            </p:cNvPr>
            <p:cNvSpPr/>
            <p:nvPr/>
          </p:nvSpPr>
          <p:spPr>
            <a:xfrm>
              <a:off x="609600" y="5060730"/>
              <a:ext cx="2522484" cy="1263870"/>
            </a:xfrm>
            <a:custGeom>
              <a:avLst/>
              <a:gdLst>
                <a:gd name="connsiteX0" fmla="*/ 0 w 2522484"/>
                <a:gd name="connsiteY0" fmla="*/ 0 h 1263870"/>
                <a:gd name="connsiteX1" fmla="*/ 1890549 w 2522484"/>
                <a:gd name="connsiteY1" fmla="*/ 0 h 1263870"/>
                <a:gd name="connsiteX2" fmla="*/ 2522484 w 2522484"/>
                <a:gd name="connsiteY2" fmla="*/ 631935 h 1263870"/>
                <a:gd name="connsiteX3" fmla="*/ 2522483 w 2522484"/>
                <a:gd name="connsiteY3" fmla="*/ 631935 h 1263870"/>
                <a:gd name="connsiteX4" fmla="*/ 1890548 w 2522484"/>
                <a:gd name="connsiteY4" fmla="*/ 1263870 h 1263870"/>
                <a:gd name="connsiteX5" fmla="*/ 0 w 2522484"/>
                <a:gd name="connsiteY5" fmla="*/ 1263869 h 1263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2484" h="1263870">
                  <a:moveTo>
                    <a:pt x="0" y="0"/>
                  </a:moveTo>
                  <a:lnTo>
                    <a:pt x="1890549" y="0"/>
                  </a:lnTo>
                  <a:cubicBezTo>
                    <a:pt x="2239557" y="0"/>
                    <a:pt x="2522484" y="282927"/>
                    <a:pt x="2522484" y="631935"/>
                  </a:cubicBezTo>
                  <a:lnTo>
                    <a:pt x="2522483" y="631935"/>
                  </a:lnTo>
                  <a:cubicBezTo>
                    <a:pt x="2522483" y="980943"/>
                    <a:pt x="2239556" y="1263870"/>
                    <a:pt x="1890548" y="1263870"/>
                  </a:cubicBezTo>
                  <a:lnTo>
                    <a:pt x="0" y="1263869"/>
                  </a:lnTo>
                  <a:close/>
                </a:path>
              </a:pathLst>
            </a:custGeom>
            <a:grpFill/>
            <a:ln>
              <a:noFill/>
            </a:ln>
            <a:effectLst>
              <a:glow rad="88900">
                <a:schemeClr val="tx1">
                  <a:alpha val="61000"/>
                </a:schemeClr>
              </a:glow>
              <a:outerShdw blurRad="241300" sx="101000" sy="101000" algn="ctr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" name="TextBox 67">
              <a:extLst/>
            </p:cNvPr>
            <p:cNvSpPr txBox="1"/>
            <p:nvPr/>
          </p:nvSpPr>
          <p:spPr>
            <a:xfrm>
              <a:off x="1014403" y="5308423"/>
              <a:ext cx="1455707" cy="708009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B3</a:t>
              </a:r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3151188" y="1377950"/>
            <a:ext cx="8281987" cy="1263650"/>
            <a:chOff x="3266337" y="1437189"/>
            <a:chExt cx="8282153" cy="1263869"/>
          </a:xfrm>
        </p:grpSpPr>
        <p:sp>
          <p:nvSpPr>
            <p:cNvPr id="58" name="Rectangle: Rounded Corners 57">
              <a:extLst/>
            </p:cNvPr>
            <p:cNvSpPr/>
            <p:nvPr/>
          </p:nvSpPr>
          <p:spPr>
            <a:xfrm>
              <a:off x="3266337" y="1437189"/>
              <a:ext cx="8282153" cy="1263869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glow rad="88900">
                <a:schemeClr val="tx1">
                  <a:alpha val="61000"/>
                </a:schemeClr>
              </a:glow>
              <a:outerShdw blurRad="241300" sx="101000" sy="101000" algn="ctr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TextBox 68">
              <a:extLst/>
            </p:cNvPr>
            <p:cNvSpPr txBox="1"/>
            <p:nvPr/>
          </p:nvSpPr>
          <p:spPr>
            <a:xfrm>
              <a:off x="3767997" y="1656302"/>
              <a:ext cx="7085154" cy="58487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Vẽ phác hình để xác định bố cục tranh</a:t>
              </a:r>
              <a:endParaRPr lang="en-US" sz="4000" dirty="0">
                <a:solidFill>
                  <a:schemeClr val="bg1"/>
                </a:solidFill>
                <a:effectLst>
                  <a:outerShdw dist="152400" dir="2700000" sx="99000" sy="99000" algn="tl" rotWithShape="0">
                    <a:prstClr val="black">
                      <a:alpha val="89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3189288" y="2724145"/>
            <a:ext cx="8281987" cy="1263648"/>
            <a:chOff x="3266336" y="2777020"/>
            <a:chExt cx="8282153" cy="1263869"/>
          </a:xfrm>
        </p:grpSpPr>
        <p:sp>
          <p:nvSpPr>
            <p:cNvPr id="59" name="Rectangle: Rounded Corners 58">
              <a:extLst/>
            </p:cNvPr>
            <p:cNvSpPr/>
            <p:nvPr/>
          </p:nvSpPr>
          <p:spPr>
            <a:xfrm>
              <a:off x="3266336" y="2777020"/>
              <a:ext cx="8282153" cy="126386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glow rad="88900">
                <a:schemeClr val="tx1">
                  <a:alpha val="61000"/>
                </a:schemeClr>
              </a:glow>
              <a:outerShdw blurRad="241300" sx="101000" sy="101000" algn="ctr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TextBox 76">
              <a:extLst/>
            </p:cNvPr>
            <p:cNvSpPr txBox="1"/>
            <p:nvPr/>
          </p:nvSpPr>
          <p:spPr>
            <a:xfrm>
              <a:off x="3864835" y="2869938"/>
              <a:ext cx="7085155" cy="107740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Mô phỏng chân dung của nhân vật theo tranh mẫu.</a:t>
              </a:r>
              <a:r>
                <a:rPr lang="en-US" sz="3200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4000" dirty="0">
                <a:solidFill>
                  <a:schemeClr val="bg1"/>
                </a:solidFill>
                <a:effectLst>
                  <a:outerShdw dist="152400" dir="2700000" sx="99000" sy="99000" algn="tl" rotWithShape="0">
                    <a:prstClr val="black">
                      <a:alpha val="89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3227388" y="4100513"/>
            <a:ext cx="8281987" cy="1263650"/>
            <a:chOff x="3815254" y="5060731"/>
            <a:chExt cx="8282153" cy="1263869"/>
          </a:xfrm>
        </p:grpSpPr>
        <p:sp>
          <p:nvSpPr>
            <p:cNvPr id="60" name="Rectangle: Rounded Corners 59">
              <a:extLst/>
            </p:cNvPr>
            <p:cNvSpPr/>
            <p:nvPr/>
          </p:nvSpPr>
          <p:spPr>
            <a:xfrm>
              <a:off x="3815254" y="5060731"/>
              <a:ext cx="8282153" cy="1263869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glow rad="88900">
                <a:schemeClr val="tx1">
                  <a:alpha val="61000"/>
                </a:schemeClr>
              </a:glow>
              <a:outerShdw blurRad="241300" sx="101000" sy="101000" algn="ctr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TextBox 77">
              <a:extLst/>
            </p:cNvPr>
            <p:cNvSpPr txBox="1"/>
            <p:nvPr/>
          </p:nvSpPr>
          <p:spPr>
            <a:xfrm>
              <a:off x="4413753" y="5319538"/>
              <a:ext cx="7085155" cy="58487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Vẽ màu hoàn thiện sản phẩm</a:t>
              </a:r>
              <a:endParaRPr lang="en-US" sz="4000" dirty="0">
                <a:effectLst>
                  <a:outerShdw dist="152400" dir="2700000" sx="99000" sy="99000" algn="tl" rotWithShape="0">
                    <a:prstClr val="black">
                      <a:alpha val="89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1" name="Picture 80">
            <a:extLst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000"/>
          <a:stretch>
            <a:fillRect/>
          </a:stretch>
        </p:blipFill>
        <p:spPr>
          <a:xfrm>
            <a:off x="0" y="0"/>
            <a:ext cx="609600" cy="6858000"/>
          </a:xfrm>
          <a:custGeom>
            <a:avLst/>
            <a:gdLst>
              <a:gd name="connsiteX0" fmla="*/ 0 w 609600"/>
              <a:gd name="connsiteY0" fmla="*/ 0 h 6858000"/>
              <a:gd name="connsiteX1" fmla="*/ 609600 w 609600"/>
              <a:gd name="connsiteY1" fmla="*/ 0 h 6858000"/>
              <a:gd name="connsiteX2" fmla="*/ 609600 w 609600"/>
              <a:gd name="connsiteY2" fmla="*/ 6858000 h 6858000"/>
              <a:gd name="connsiteX3" fmla="*/ 0 w 6096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" h="6858000">
                <a:moveTo>
                  <a:pt x="0" y="0"/>
                </a:moveTo>
                <a:lnTo>
                  <a:pt x="609600" y="0"/>
                </a:lnTo>
                <a:lnTo>
                  <a:pt x="609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2" name="Picture 81">
            <a:extLst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86"/>
          <a:stretch>
            <a:fillRect/>
          </a:stretch>
        </p:blipFill>
        <p:spPr>
          <a:xfrm>
            <a:off x="11582397" y="0"/>
            <a:ext cx="599121" cy="6858000"/>
          </a:xfrm>
          <a:custGeom>
            <a:avLst/>
            <a:gdLst>
              <a:gd name="connsiteX0" fmla="*/ 0 w 599121"/>
              <a:gd name="connsiteY0" fmla="*/ 0 h 6858000"/>
              <a:gd name="connsiteX1" fmla="*/ 599121 w 599121"/>
              <a:gd name="connsiteY1" fmla="*/ 0 h 6858000"/>
              <a:gd name="connsiteX2" fmla="*/ 599121 w 599121"/>
              <a:gd name="connsiteY2" fmla="*/ 6858000 h 6858000"/>
              <a:gd name="connsiteX3" fmla="*/ 0 w 59912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121" h="6858000">
                <a:moveTo>
                  <a:pt x="0" y="0"/>
                </a:moveTo>
                <a:lnTo>
                  <a:pt x="599121" y="0"/>
                </a:lnTo>
                <a:lnTo>
                  <a:pt x="59912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40" name="Group 39">
            <a:extLst/>
          </p:cNvPr>
          <p:cNvGrpSpPr/>
          <p:nvPr/>
        </p:nvGrpSpPr>
        <p:grpSpPr>
          <a:xfrm>
            <a:off x="609600" y="0"/>
            <a:ext cx="5234609" cy="1378395"/>
            <a:chOff x="609600" y="0"/>
            <a:chExt cx="5486400" cy="1673225"/>
          </a:xfrm>
          <a:solidFill>
            <a:srgbClr val="FF0066"/>
          </a:solidFill>
        </p:grpSpPr>
        <p:grpSp>
          <p:nvGrpSpPr>
            <p:cNvPr id="42" name="Group 41">
              <a:extLst/>
            </p:cNvPr>
            <p:cNvGrpSpPr/>
            <p:nvPr/>
          </p:nvGrpSpPr>
          <p:grpSpPr>
            <a:xfrm>
              <a:off x="609600" y="0"/>
              <a:ext cx="5486400" cy="1673225"/>
              <a:chOff x="609600" y="0"/>
              <a:chExt cx="5486400" cy="1673225"/>
            </a:xfrm>
            <a:grpFill/>
          </p:grpSpPr>
          <p:sp>
            <p:nvSpPr>
              <p:cNvPr id="44" name="Freeform: Shape 43">
                <a:extLst/>
              </p:cNvPr>
              <p:cNvSpPr/>
              <p:nvPr/>
            </p:nvSpPr>
            <p:spPr>
              <a:xfrm>
                <a:off x="609600" y="0"/>
                <a:ext cx="5486400" cy="1673225"/>
              </a:xfrm>
              <a:custGeom>
                <a:avLst/>
                <a:gdLst>
                  <a:gd name="connsiteX0" fmla="*/ 0 w 5486400"/>
                  <a:gd name="connsiteY0" fmla="*/ 0 h 1673225"/>
                  <a:gd name="connsiteX1" fmla="*/ 5486400 w 5486400"/>
                  <a:gd name="connsiteY1" fmla="*/ 0 h 1673225"/>
                  <a:gd name="connsiteX2" fmla="*/ 5486400 w 5486400"/>
                  <a:gd name="connsiteY2" fmla="*/ 914400 h 1673225"/>
                  <a:gd name="connsiteX3" fmla="*/ 2743200 w 5486400"/>
                  <a:gd name="connsiteY3" fmla="*/ 1673225 h 1673225"/>
                  <a:gd name="connsiteX4" fmla="*/ 0 w 5486400"/>
                  <a:gd name="connsiteY4" fmla="*/ 914400 h 1673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86400" h="1673225">
                    <a:moveTo>
                      <a:pt x="0" y="0"/>
                    </a:moveTo>
                    <a:lnTo>
                      <a:pt x="5486400" y="0"/>
                    </a:lnTo>
                    <a:lnTo>
                      <a:pt x="5486400" y="914400"/>
                    </a:lnTo>
                    <a:lnTo>
                      <a:pt x="2743200" y="1673225"/>
                    </a:lnTo>
                    <a:lnTo>
                      <a:pt x="0" y="914400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glow rad="101600">
                  <a:schemeClr val="tx1">
                    <a:alpha val="60000"/>
                  </a:schemeClr>
                </a:glow>
                <a:outerShdw blurRad="1270000" dist="444500" sx="103000" sy="103000" algn="ctr" rotWithShape="0">
                  <a:prstClr val="black">
                    <a:alpha val="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5" name="Freeform: Shape 44">
                <a:extLst/>
              </p:cNvPr>
              <p:cNvSpPr/>
              <p:nvPr/>
            </p:nvSpPr>
            <p:spPr>
              <a:xfrm>
                <a:off x="723900" y="0"/>
                <a:ext cx="5257800" cy="1492250"/>
              </a:xfrm>
              <a:custGeom>
                <a:avLst/>
                <a:gdLst>
                  <a:gd name="connsiteX0" fmla="*/ 0 w 5486400"/>
                  <a:gd name="connsiteY0" fmla="*/ 0 h 1673225"/>
                  <a:gd name="connsiteX1" fmla="*/ 5486400 w 5486400"/>
                  <a:gd name="connsiteY1" fmla="*/ 0 h 1673225"/>
                  <a:gd name="connsiteX2" fmla="*/ 5486400 w 5486400"/>
                  <a:gd name="connsiteY2" fmla="*/ 914400 h 1673225"/>
                  <a:gd name="connsiteX3" fmla="*/ 2743200 w 5486400"/>
                  <a:gd name="connsiteY3" fmla="*/ 1673225 h 1673225"/>
                  <a:gd name="connsiteX4" fmla="*/ 0 w 5486400"/>
                  <a:gd name="connsiteY4" fmla="*/ 914400 h 1673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86400" h="1673225">
                    <a:moveTo>
                      <a:pt x="0" y="0"/>
                    </a:moveTo>
                    <a:lnTo>
                      <a:pt x="5486400" y="0"/>
                    </a:lnTo>
                    <a:lnTo>
                      <a:pt x="5486400" y="914400"/>
                    </a:lnTo>
                    <a:lnTo>
                      <a:pt x="2743200" y="1673225"/>
                    </a:lnTo>
                    <a:lnTo>
                      <a:pt x="0" y="914400"/>
                    </a:lnTo>
                    <a:close/>
                  </a:path>
                </a:pathLst>
              </a:custGeom>
              <a:grpFill/>
              <a:ln w="285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3" name="TextBox 42">
              <a:extLst/>
            </p:cNvPr>
            <p:cNvSpPr txBox="1"/>
            <p:nvPr/>
          </p:nvSpPr>
          <p:spPr>
            <a:xfrm>
              <a:off x="1093788" y="134719"/>
              <a:ext cx="4382702" cy="784577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 mô phỏng</a:t>
              </a:r>
            </a:p>
          </p:txBody>
        </p:sp>
      </p:grpSp>
      <p:pic>
        <p:nvPicPr>
          <p:cNvPr id="79" name="Picture 78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90167" flipH="1">
            <a:off x="8513763" y="-85725"/>
            <a:ext cx="3700462" cy="1412875"/>
          </a:xfrm>
          <a:prstGeom prst="rect">
            <a:avLst/>
          </a:prstGeom>
          <a:effectLst>
            <a:outerShdw blurRad="152400" dist="139700" dir="13500000" algn="br" rotWithShape="0">
              <a:prstClr val="black">
                <a:alpha val="63000"/>
              </a:prstClr>
            </a:outerShdw>
          </a:effectLst>
        </p:spPr>
      </p:pic>
      <p:sp>
        <p:nvSpPr>
          <p:cNvPr id="32" name="Rectangle: Rounded Corners 31">
            <a:extLst/>
          </p:cNvPr>
          <p:cNvSpPr/>
          <p:nvPr/>
        </p:nvSpPr>
        <p:spPr bwMode="auto">
          <a:xfrm>
            <a:off x="422728" y="5555162"/>
            <a:ext cx="11159669" cy="1263650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88900">
              <a:schemeClr val="tx1">
                <a:alpha val="61000"/>
              </a:schemeClr>
            </a:glow>
            <a:outerShdw blurRad="241300" sx="101000" sy="101000" algn="ctr" rotWithShape="0">
              <a:prstClr val="black">
                <a:alpha val="7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Ghi nhớ: Tranh chân dung thời Phục Hưng thường chú trọng diễn tả hình khối và sự cân đối của cơ thể con người một cách chân thực, sống động</a:t>
            </a:r>
            <a:endParaRPr lang="vi-VN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020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604</Words>
  <Application>Microsoft Office PowerPoint</Application>
  <PresentationFormat>Widescreen</PresentationFormat>
  <Paragraphs>79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等线</vt:lpstr>
      <vt:lpstr>Impact</vt:lpstr>
      <vt:lpstr>Kalam</vt:lpstr>
      <vt:lpstr>Times New Roman</vt:lpstr>
      <vt:lpstr>UTM Alberta 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9</cp:revision>
  <dcterms:created xsi:type="dcterms:W3CDTF">2022-08-23T01:40:42Z</dcterms:created>
  <dcterms:modified xsi:type="dcterms:W3CDTF">2024-02-19T14:44:33Z</dcterms:modified>
</cp:coreProperties>
</file>