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372" r:id="rId4"/>
    <p:sldId id="265" r:id="rId5"/>
    <p:sldId id="370" r:id="rId6"/>
    <p:sldId id="375" r:id="rId7"/>
    <p:sldId id="379" r:id="rId8"/>
    <p:sldId id="384" r:id="rId9"/>
    <p:sldId id="385" r:id="rId10"/>
    <p:sldId id="386" r:id="rId11"/>
    <p:sldId id="387" r:id="rId12"/>
    <p:sldId id="388" r:id="rId13"/>
    <p:sldId id="3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40C64"/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EE84-3ADF-4612-B3EC-439577BA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EC457-B4BC-4713-9CDF-ACACCB206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BC14-B206-49AB-A555-11119367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1D2E-3666-40B5-8D40-3A7D2226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C6640-3662-448C-9A67-73D1D61A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5537-92BF-4066-926C-6BDC5C3E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8F319-29CA-40CA-B575-4A3D35CB4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A7BE-E10E-4EEB-8B94-1D41A9AC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7128-83AA-47EC-8C61-9E3808EA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A0E6-15CE-421F-A3E8-267048A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08DEB-10AC-4FFD-A60C-E7A8CDEDA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C1E6A-9321-4315-96E4-6B19A61EF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4CB4-AC84-4707-AF01-308D5549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72FD-066F-411B-8F2B-B526D4C6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EDF1-E4A0-4787-B2AB-40343F95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8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0922-57B3-4DC6-8900-EDD0C8B6D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437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EB4EB-EA07-4E4A-9F8C-1E53FCC1A3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806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DA706-717D-449C-B620-1931FBE954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77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F3776-2151-42E4-A9B6-E77054FA9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0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44C7-4746-4BF3-929E-AD8C7F50EC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06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575AF-C36B-450B-9053-F063262F49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97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B85B-35A5-44D0-AAAE-30DB50FFC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4D422-B55C-46ED-B779-7B9C7C66BE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2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B024-FE02-4DE4-9EFB-53040073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9A5F-6BCC-4AD1-BB74-CE73C0DC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AA26-F7F4-458A-B5DD-F5535CB8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D553-C83C-48E2-84D1-2B29909C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9D2C0-C502-4953-9B54-527264AC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60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B2D34-5D90-48EE-BEB5-66AB477F7D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47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EB43-A818-4AAB-A032-3F91585532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35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A3C-F932-41E2-8D90-ADF25DFE21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284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AFA76-1619-45EE-9C3E-E8BDCBBC8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75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3BC25-88A6-4792-997D-B31FA080F2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3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235D-1F79-4FF8-98FC-8C1FE7CFF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8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94E1-B782-4EBB-A91B-5602A11AF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55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A948311B-8207-446F-82A3-72864B94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62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B26B0E-E835-46A1-B76C-3E91B5F7D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44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  <a:latin typeface="Arial" charset="0"/>
              </a:defRPr>
            </a:lvl1pPr>
          </a:lstStyle>
          <a:p>
            <a:pPr>
              <a:defRPr/>
            </a:pPr>
            <a:fld id="{9EA428EF-1B19-4095-953B-382C0ABD3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8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2033-16FC-4751-BA12-1F23ABEE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A3BA-65E3-40B0-AEA6-93CF750D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4BD0C-3DE2-4887-BC2C-608B9789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D846-F725-4B94-84B4-C5EC44CA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54130-1743-4D4C-B6A4-9E5EF51F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60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5B15A37-33B3-46E7-9E9B-24D09963B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23BD1E7-E84C-40B2-A8A9-91EC313A9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05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4F97B4-B2D4-4BC8-8E64-99992DB94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77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ED6E63-78DB-405E-9F67-F0B0749E3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68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8BE0E6-7D67-4BE7-9E93-E6180A904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867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95BDA40-DE8C-486F-9998-6E75FF118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82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E6ED05-91E5-41E6-B0FB-C5F643B42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42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6ECE18A-91F9-41FE-BE77-EFC405FED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7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24964FE-E814-4347-AC2C-27274FF65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8D25-0AE4-45B7-9563-ED7617C3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C01FD-70F2-4B75-B737-96FBD68D2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6CF35-F7BB-4612-9D06-C3B0980F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958E-BE48-4080-9E27-F546100A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DFE5-1294-4A62-AF0C-2FF34B11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304F4-4BC5-4082-875A-2838E41B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72D2-2750-482A-9DD1-1908EB58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6C6A-B9EA-452D-8F9E-199D1161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73169-0B37-480B-B715-DCEE700E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330C9-C6D6-4FF4-B29B-9C5567135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A24CC-A4E8-4453-B855-DE2726007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FB16B-85A2-46FE-BF5F-F12B48F0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4009E-F78F-4A98-87A7-1D19891A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D67B0-D836-415C-810D-DF3B90BE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1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97EF-53E5-4AAB-A769-9DFE1A38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813E0-C9F8-450A-B0D4-6395AE2F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9017C-7352-4F64-9F6B-B72637A8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B595E-A588-47DE-B4D4-7A21A44B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AE308-B31A-4CE4-8D10-E1B01EAB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B7446-D77A-4ABA-9EA8-5FA76072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9BA0B-3A1F-4EF7-8FF3-B0C37CD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5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41F0-F216-4084-9F4B-35A43309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C8D3-AD23-479C-AD4E-B0317DBD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BF539-A7A1-4E4D-8A1B-664293C67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2FBCB-F0E9-4B06-87EE-C186862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EE95-977B-48BA-98A9-C3BED807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45072-3611-42D2-811B-48B3C98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1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B6E-8B4D-4625-9D1D-2D17BF69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9E07C-D59F-4EA8-8AE6-532946874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9DBF7-3BEF-4094-96FE-7E9CA6CC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F94F3-B53D-498E-AF6D-D3CF7064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C8C8-1DBB-4369-BA2C-B1A9E28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83EEE-71B3-4340-AADC-C6F55B21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6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320CF-DBF6-43AC-B27C-B54FAEF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3C1C2-EEF5-41FC-B985-4AB7D5815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C9BF-FA97-4F89-A7DE-FB72E25A6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BEAEE-93F7-41FB-AC5D-48CD97E7DEE6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1133B-F78E-49D2-B343-EDAE92019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9D77-9A1C-47DC-80D3-8F40A2FF5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9558B-0AD7-4269-BBA4-2BB0AD7FE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1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C85AA3-95A1-4AD9-AE9B-2BD93F57D9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55597-22B7-429B-AE38-0596142B45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70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graphicFrame>
        <p:nvGraphicFramePr>
          <p:cNvPr id="70659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231126"/>
              </p:ext>
            </p:extLst>
          </p:nvPr>
        </p:nvGraphicFramePr>
        <p:xfrm>
          <a:off x="304800" y="0"/>
          <a:ext cx="115824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Slide" r:id="rId3" imgW="4572042" imgH="3428869" progId="PowerPoint.Slide.8">
                  <p:embed/>
                </p:oleObj>
              </mc:Choice>
              <mc:Fallback>
                <p:oleObj name="Slide" r:id="rId3" imgW="4572042" imgH="3428869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0"/>
                        <a:ext cx="115824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3149600" y="685802"/>
            <a:ext cx="294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70663" name="Text Box 14"/>
          <p:cNvSpPr txBox="1">
            <a:spLocks noChangeArrowheads="1"/>
          </p:cNvSpPr>
          <p:nvPr/>
        </p:nvSpPr>
        <p:spPr bwMode="auto">
          <a:xfrm>
            <a:off x="726831" y="783009"/>
            <a:ext cx="109610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HỮU ÍCH</a:t>
            </a:r>
            <a:endParaRPr lang="en-US" alt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797212"/>
            <a:ext cx="11476893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23, 24- </a:t>
            </a:r>
            <a:r>
              <a:rPr lang="vi-VN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TỪ VẬT LIỆU </a:t>
            </a:r>
            <a:endParaRPr lang="en-US" alt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  <a:r>
              <a:rPr lang="vi-V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SỬ DỤNG 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90" y="-246184"/>
            <a:ext cx="45719" cy="492368"/>
          </a:xfrm>
        </p:spPr>
        <p:txBody>
          <a:bodyPr/>
          <a:lstStyle/>
          <a:p>
            <a:endParaRPr lang="en-US" altLang="en-US" sz="2000" b="1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911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sản phẩm từ vật liệu đã qua sử dụng</a:t>
            </a:r>
            <a:endParaRPr lang="en-US" sz="32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8245" y="1243398"/>
            <a:ext cx="397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659591"/>
            <a:ext cx="36575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000" b="1" i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583" y="2102048"/>
            <a:ext cx="37396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4590" y="2859126"/>
            <a:ext cx="3657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b="1" i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67547"/>
              </p:ext>
            </p:extLst>
          </p:nvPr>
        </p:nvGraphicFramePr>
        <p:xfrm>
          <a:off x="6072552" y="2230814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428146"/>
              </p:ext>
            </p:extLst>
          </p:nvPr>
        </p:nvGraphicFramePr>
        <p:xfrm>
          <a:off x="9721166" y="2782521"/>
          <a:ext cx="208280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65077"/>
              </p:ext>
            </p:extLst>
          </p:nvPr>
        </p:nvGraphicFramePr>
        <p:xfrm>
          <a:off x="1633416" y="538545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514496"/>
              </p:ext>
            </p:extLst>
          </p:nvPr>
        </p:nvGraphicFramePr>
        <p:xfrm>
          <a:off x="6260122" y="4994032"/>
          <a:ext cx="339969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672530"/>
              </p:ext>
            </p:extLst>
          </p:nvPr>
        </p:nvGraphicFramePr>
        <p:xfrm>
          <a:off x="10257700" y="4974975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139" y="1289538"/>
            <a:ext cx="4572000" cy="23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91" y="1289539"/>
            <a:ext cx="2438401" cy="23527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2" y="4056184"/>
            <a:ext cx="3200400" cy="2468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08" y="4056184"/>
            <a:ext cx="3259015" cy="243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847" y="4056184"/>
            <a:ext cx="3071446" cy="2433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428516"/>
              </p:ext>
            </p:extLst>
          </p:nvPr>
        </p:nvGraphicFramePr>
        <p:xfrm>
          <a:off x="4560278" y="4103052"/>
          <a:ext cx="269630" cy="457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9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30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80903"/>
              </p:ext>
            </p:extLst>
          </p:nvPr>
        </p:nvGraphicFramePr>
        <p:xfrm>
          <a:off x="8581294" y="4053840"/>
          <a:ext cx="281354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3416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742777"/>
              </p:ext>
            </p:extLst>
          </p:nvPr>
        </p:nvGraphicFramePr>
        <p:xfrm>
          <a:off x="4220309" y="1176862"/>
          <a:ext cx="328245" cy="51126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8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126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11806"/>
              </p:ext>
            </p:extLst>
          </p:nvPr>
        </p:nvGraphicFramePr>
        <p:xfrm>
          <a:off x="9308123" y="1247201"/>
          <a:ext cx="339970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3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257746"/>
              </p:ext>
            </p:extLst>
          </p:nvPr>
        </p:nvGraphicFramePr>
        <p:xfrm>
          <a:off x="707301" y="4025552"/>
          <a:ext cx="283307" cy="457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29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nền powerpoint đơn giả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.pinimg.com/564x/df/70/e3/df70e3a6517ebfdebf5629472c6fcf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6" b="91857" l="1421" r="982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974"/>
          <a:stretch/>
        </p:blipFill>
        <p:spPr bwMode="auto">
          <a:xfrm>
            <a:off x="4185947" y="914400"/>
            <a:ext cx="682654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45289" y="202439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3618" y="3335558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3080" y="5204065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3D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90945" y="751191"/>
            <a:ext cx="3352800" cy="924438"/>
          </a:xfrm>
          <a:noFill/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533400" y="304800"/>
            <a:ext cx="3352800" cy="1981200"/>
          </a:xfrm>
          <a:prstGeom prst="cloudCallou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6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55" y="1246559"/>
            <a:ext cx="6054720" cy="851876"/>
          </a:xfrm>
        </p:spPr>
        <p:txBody>
          <a:bodyPr>
            <a:noAutofit/>
          </a:bodyPr>
          <a:lstStyle/>
          <a:p>
            <a:pPr algn="ctr"/>
            <a:r>
              <a:rPr lang="vi-VN" sz="3600" b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đạt:</a:t>
            </a:r>
            <a:endParaRPr lang="en-US" sz="36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6709" y="193788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-Nêu được một số cách thức tạo hình và trang trí sản phẩm từ vật liệu đã qua sử dụng.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6708" y="2768808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-Tạo hình và trang trí sản phẩm ứng dụng từ vật liệu đã qua sử dụng.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1" y="3483911"/>
            <a:ext cx="83819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được ý nghĩa của việc tận dụng vật liệu đã qua sử dụng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học tập và trong cuộc sống.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54" y="1267732"/>
            <a:ext cx="7971692" cy="652584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sản phẩm từ vật liệu đã qua sử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9338" y="1947869"/>
            <a:ext cx="5193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  hình sau và cho biết: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2692" y="3901087"/>
            <a:ext cx="8030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 tạo hình và giá trị sử dụng của sản phẩm</a:t>
            </a:r>
            <a:r>
              <a:rPr lang="vi-VN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9104" y="3021862"/>
            <a:ext cx="7912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và trang trí vật liệu đã qua sử dụng thành sản phẩm mới?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9104" y="2464917"/>
            <a:ext cx="6115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tạo nên sản phẩm?</a:t>
            </a:r>
            <a:endParaRPr lang="en-US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8171" y="857813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kumimoji="0" lang="vi-VN" sz="3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3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vi-VN" sz="3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Khám </a:t>
            </a:r>
            <a:r>
              <a:rPr kumimoji="0" lang="vi-VN" sz="3200" b="1" i="0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phá sản phẩm từ vật liệu đã qua sử dụng</a:t>
            </a:r>
            <a:endParaRPr kumimoji="0" lang="en-US" sz="3200" b="0" i="0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88" y="1702038"/>
            <a:ext cx="3833445" cy="23270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88" y="1702039"/>
            <a:ext cx="3634154" cy="232701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88" y="4333853"/>
            <a:ext cx="3833446" cy="2309445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88" y="4345577"/>
            <a:ext cx="3634154" cy="230944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79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255" y="1545329"/>
            <a:ext cx="8369945" cy="949573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sản phẩm từ vật liệu đã qua sử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6815" y="4100953"/>
            <a:ext cx="7323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trí sản phẩm thêm tính thẩm mĩ và hấp dẫn.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6815" y="3292066"/>
            <a:ext cx="769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ghép hình khối của vật liệu đã qua sử dụng cho phù hợp với với mục đích của sản phẩm mới .</a:t>
            </a:r>
            <a:endParaRPr lang="en-US" sz="2400" b="1" i="1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6815" y="2494902"/>
            <a:ext cx="7571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vật liệu đã qua sử dụng có hình khối phù hợp với việc tạo dáng và trang trí sản phẩm ứng dụng.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36" y="-1"/>
            <a:ext cx="11430001" cy="2872151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.Cách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sản phẩm từ vật liệu đã qua sử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alt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b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800" b="1" dirty="0" smtClean="0">
                <a:solidFill>
                  <a:srgbClr val="0000CC"/>
                </a:solidFill>
                <a:latin typeface="Times New Roman" pitchFamily="18" charset="0"/>
              </a:rPr>
              <a:t>     </a:t>
            </a:r>
            <a:r>
              <a:rPr lang="en-US" altLang="en-US" sz="1800" dirty="0" smtClean="0">
                <a:solidFill>
                  <a:srgbClr val="0000CC"/>
                </a:solidFill>
                <a:latin typeface="Times New Roman" pitchFamily="18" charset="0"/>
              </a:rPr>
              <a:t/>
            </a:r>
            <a:br>
              <a:rPr lang="en-US" altLang="en-US" sz="1800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en-US" altLang="en-US" sz="1800" dirty="0" smtClean="0">
                <a:latin typeface="Times New Roman" pitchFamily="18" charset="0"/>
              </a:rPr>
              <a:t> </a:t>
            </a:r>
            <a:r>
              <a:rPr lang="vi-VN" altLang="en-US" sz="1800" b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vi-V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Lựa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vật liệu có hình khối phù hợp .</a:t>
            </a:r>
            <a: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vi-VN" sz="2800" b="1" dirty="0">
                <a:solidFill>
                  <a:srgbClr val="FF3300"/>
                </a:solidFill>
                <a:latin typeface="Times New Roman" pitchFamily="18" charset="0"/>
              </a:rPr>
              <a:t>  </a:t>
            </a:r>
            <a:r>
              <a:rPr lang="vi-V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vi-V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 hình khối của vật liệu cho phù hợp với mục đích sản phẩm mới.</a:t>
            </a:r>
            <a: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vi-VN" sz="28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vi-VN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3.Trang </a:t>
            </a:r>
            <a:r>
              <a:rPr lang="vi-VN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 sản phẩm thêm tính thẩm mĩ và hấp dẫn.</a:t>
            </a:r>
            <a: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en-US" alt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7" y="2572628"/>
            <a:ext cx="4736123" cy="1840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5" y="4747846"/>
            <a:ext cx="4736123" cy="1805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85" y="2567354"/>
            <a:ext cx="4736123" cy="39858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341180"/>
              </p:ext>
            </p:extLst>
          </p:nvPr>
        </p:nvGraphicFramePr>
        <p:xfrm>
          <a:off x="894869" y="3978660"/>
          <a:ext cx="312615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79776"/>
              </p:ext>
            </p:extLst>
          </p:nvPr>
        </p:nvGraphicFramePr>
        <p:xfrm>
          <a:off x="2579076" y="4013846"/>
          <a:ext cx="339973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626236"/>
              </p:ext>
            </p:extLst>
          </p:nvPr>
        </p:nvGraphicFramePr>
        <p:xfrm>
          <a:off x="3997568" y="3990383"/>
          <a:ext cx="2930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62075"/>
              </p:ext>
            </p:extLst>
          </p:nvPr>
        </p:nvGraphicFramePr>
        <p:xfrm>
          <a:off x="2348522" y="6135692"/>
          <a:ext cx="277446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7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44512"/>
              </p:ext>
            </p:extLst>
          </p:nvPr>
        </p:nvGraphicFramePr>
        <p:xfrm>
          <a:off x="3751383" y="6170861"/>
          <a:ext cx="293077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435819"/>
              </p:ext>
            </p:extLst>
          </p:nvPr>
        </p:nvGraphicFramePr>
        <p:xfrm>
          <a:off x="5251937" y="6175716"/>
          <a:ext cx="304801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1354">
                <a:tc>
                  <a:txBody>
                    <a:bodyPr/>
                    <a:lstStyle/>
                    <a:p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1359878" y="4202137"/>
            <a:ext cx="1148860" cy="1324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94892" y="4202136"/>
            <a:ext cx="844062" cy="1324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731477" y="6400800"/>
            <a:ext cx="902676" cy="1055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79635" y="6400800"/>
            <a:ext cx="1066796" cy="117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182815" y="6494584"/>
            <a:ext cx="3358662" cy="46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flipV="1">
            <a:off x="5685692" y="6400799"/>
            <a:ext cx="855785" cy="1289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735296"/>
              </p:ext>
            </p:extLst>
          </p:nvPr>
        </p:nvGraphicFramePr>
        <p:xfrm>
          <a:off x="6670431" y="6117099"/>
          <a:ext cx="4630615" cy="3657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30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3">
                <a:tc>
                  <a:txBody>
                    <a:bodyPr/>
                    <a:lstStyle/>
                    <a:p>
                      <a:pPr algn="ctr"/>
                      <a:r>
                        <a:rPr lang="vi-VN" smtClean="0">
                          <a:solidFill>
                            <a:schemeClr val="tx1"/>
                          </a:solidFill>
                        </a:rPr>
                        <a:t>Sản</a:t>
                      </a:r>
                      <a:r>
                        <a:rPr lang="vi-VN" baseline="0" smtClean="0">
                          <a:solidFill>
                            <a:schemeClr val="tx1"/>
                          </a:solidFill>
                        </a:rPr>
                        <a:t> phẩm hoàn thiện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848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593" y="949641"/>
            <a:ext cx="8276490" cy="949573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III.Cách tạo ra sản phẩm từ vật liệu đã qua sử dụng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2065" y="3357528"/>
            <a:ext cx="80671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3.Trang trí sản phẩm thêm tính thẩm mĩ và hấp dẫn.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2593" y="2602594"/>
            <a:ext cx="7961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ghép hình khối của vật liệu đã qua sử dụng cho phù hợp với với mục đích của sản phẩm mới 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039" y="1899214"/>
            <a:ext cx="7937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Lựa chọn vật liệu đã qua sử dụng có hình khối phù hợp với việc tạo dáng và trang trí sản phẩm ứng dụng.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2065" y="3819193"/>
            <a:ext cx="337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019" y="575118"/>
            <a:ext cx="10339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3200" b="1" kern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</a:t>
            </a:r>
            <a:r>
              <a:rPr lang="en-US" sz="3200" b="1" kern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II</a:t>
            </a:r>
            <a:r>
              <a:rPr lang="vi-VN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200" b="1" kern="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phẩm từ vật liệu đã qua sử dụng</a:t>
            </a:r>
            <a:endParaRPr lang="en-US" sz="32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0309" y="1165697"/>
            <a:ext cx="3763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1.Tập hợp vật liệu tìm được  tạo kho vật liệu chung.</a:t>
            </a:r>
            <a:endParaRPr lang="en-US" sz="2000" b="1" i="1"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310" y="1847159"/>
            <a:ext cx="36575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2.Quan sát các v</a:t>
            </a:r>
            <a:r>
              <a:rPr lang="vi-VN" sz="2000" b="1" i="1" smtClean="0">
                <a:cs typeface="Times New Roman" panose="02020603050405020304" pitchFamily="18" charset="0"/>
              </a:rPr>
              <a:t>ật liệu</a:t>
            </a:r>
            <a:r>
              <a:rPr lang="en-US" sz="2000" b="1" i="1" smtClean="0">
                <a:cs typeface="Times New Roman" panose="02020603050405020304" pitchFamily="18" charset="0"/>
              </a:rPr>
              <a:t> </a:t>
            </a:r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tìm ý tưởng sáng tạo sản phẩm mới.</a:t>
            </a:r>
            <a:r>
              <a:rPr lang="vi-VN" sz="2000" b="1" i="1" smtClean="0">
                <a:cs typeface="Times New Roman" panose="02020603050405020304" pitchFamily="18" charset="0"/>
              </a:rPr>
              <a:t> </a:t>
            </a:r>
            <a:endParaRPr lang="en-US" sz="2000" b="1" i="1"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418" y="2512353"/>
            <a:ext cx="388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3.Chọn vật liệu cần thiết  cho việc tạo sản phẩm mới.</a:t>
            </a:r>
            <a:endParaRPr lang="en-US" sz="2000" b="1" i="1"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248" y="3180564"/>
            <a:ext cx="3657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4.Thực hiện theo ý thích.</a:t>
            </a:r>
            <a:endParaRPr lang="en-US" sz="2000" b="1" i="1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0" y="1289538"/>
            <a:ext cx="3732453" cy="2291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6" y="1289538"/>
            <a:ext cx="3317628" cy="2214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" y="3856892"/>
            <a:ext cx="3563815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261" y="3856892"/>
            <a:ext cx="3732453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27" y="3856892"/>
            <a:ext cx="3317627" cy="2455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74287"/>
              </p:ext>
            </p:extLst>
          </p:nvPr>
        </p:nvGraphicFramePr>
        <p:xfrm>
          <a:off x="4419600" y="2931176"/>
          <a:ext cx="328247" cy="57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5404">
                <a:tc>
                  <a:txBody>
                    <a:bodyPr/>
                    <a:lstStyle/>
                    <a:p>
                      <a:r>
                        <a:rPr lang="en-US" sz="320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780707"/>
              </p:ext>
            </p:extLst>
          </p:nvPr>
        </p:nvGraphicFramePr>
        <p:xfrm>
          <a:off x="8440616" y="3017374"/>
          <a:ext cx="293077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3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30746"/>
              </p:ext>
            </p:extLst>
          </p:nvPr>
        </p:nvGraphicFramePr>
        <p:xfrm>
          <a:off x="531447" y="5807481"/>
          <a:ext cx="27158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0775998"/>
              </p:ext>
            </p:extLst>
          </p:nvPr>
        </p:nvGraphicFramePr>
        <p:xfrm>
          <a:off x="4360984" y="5832228"/>
          <a:ext cx="328248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8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95529"/>
              </p:ext>
            </p:extLst>
          </p:nvPr>
        </p:nvGraphicFramePr>
        <p:xfrm>
          <a:off x="8405450" y="5819204"/>
          <a:ext cx="339966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753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192001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C5D6498-7A45-403F-A825-6F2E0BCA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65" y="1071903"/>
            <a:ext cx="6658708" cy="949573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9026" y="2901369"/>
            <a:ext cx="6318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 trí sản phẩm 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9026" y="2500107"/>
            <a:ext cx="7690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58497" y="2136694"/>
            <a:ext cx="7432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859" y="3349523"/>
            <a:ext cx="57967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72060" y="3792317"/>
            <a:ext cx="4286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sử dụng của sản phẩm.</a:t>
            </a:r>
            <a:endParaRPr lang="en-US" sz="2400" b="1" i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1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5164</TotalTime>
  <Words>578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Office Theme</vt:lpstr>
      <vt:lpstr>Default Design</vt:lpstr>
      <vt:lpstr>Flow</vt:lpstr>
      <vt:lpstr>Slide</vt:lpstr>
      <vt:lpstr>PowerPoint Presentation</vt:lpstr>
      <vt:lpstr>Yêu cầu cần đạt:</vt:lpstr>
      <vt:lpstr>I. Khám phá sản phẩm từ vật liệu đã qua sử dụng</vt:lpstr>
      <vt:lpstr>PowerPoint Presentation</vt:lpstr>
      <vt:lpstr>II. Cách tạo ra sản phẩm từ vật liệu đã qua sử dụng</vt:lpstr>
      <vt:lpstr>II.Cách tạo hình sản phẩm từ vật liệu đã qua sử dụng            1. Lựa chọn vật liệu có hình khối phù hợp .   2. Cắt ghép hình khối của vật liệu cho phù hợp với mục đích sản phẩm mới.   3.Trang trí sản phẩm thêm tính thẩm mĩ và hấp dẫn. </vt:lpstr>
      <vt:lpstr>III.Cách tạo ra sản phẩm từ vật liệu đã qua sử dụng</vt:lpstr>
      <vt:lpstr>PowerPoint Presentation</vt:lpstr>
      <vt:lpstr>IV. Trưng bày sản phẩm và chia sẻ</vt:lpstr>
      <vt:lpstr>PowerPoint Presentation</vt:lpstr>
      <vt:lpstr>     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134</cp:revision>
  <dcterms:created xsi:type="dcterms:W3CDTF">2021-03-10T14:33:55Z</dcterms:created>
  <dcterms:modified xsi:type="dcterms:W3CDTF">2022-02-23T14:21:24Z</dcterms:modified>
</cp:coreProperties>
</file>