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522FC-C171-4D80-BE9F-C53FBB883A71}" type="doc">
      <dgm:prSet loTypeId="urn:microsoft.com/office/officeart/2005/8/layout/radial1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1221BDD9-109D-4BEC-805A-6CD416EA52AC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Quy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kế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túi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giấy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04B27FDD-5AAF-48EA-A24B-68E78BBFBDAE}" type="parTrans" cxnId="{F4D8F0A1-C40C-4595-ADE2-ECFEB4BA5295}">
      <dgm:prSet/>
      <dgm:spPr/>
      <dgm:t>
        <a:bodyPr/>
        <a:lstStyle/>
        <a:p>
          <a:endParaRPr lang="en-US"/>
        </a:p>
      </dgm:t>
    </dgm:pt>
    <dgm:pt modelId="{64B715A1-AB4A-4E26-90FC-6239D4CC0DA9}" type="sibTrans" cxnId="{F4D8F0A1-C40C-4595-ADE2-ECFEB4BA5295}">
      <dgm:prSet/>
      <dgm:spPr/>
      <dgm:t>
        <a:bodyPr/>
        <a:lstStyle/>
        <a:p>
          <a:endParaRPr lang="en-US"/>
        </a:p>
      </dgm:t>
    </dgm:pt>
    <dgm:pt modelId="{A4F9128A-CB72-42F7-960F-737C95243D9D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6A3084A-7014-42DC-80FE-A36C0A49572B}" type="parTrans" cxnId="{50AA66BD-B420-49EE-9EC4-FB3141CABA40}">
      <dgm:prSet/>
      <dgm:spPr/>
      <dgm:t>
        <a:bodyPr/>
        <a:lstStyle/>
        <a:p>
          <a:endParaRPr lang="en-US"/>
        </a:p>
      </dgm:t>
    </dgm:pt>
    <dgm:pt modelId="{F7DBD6FB-E89D-488F-8F50-F7699AB87FB8}" type="sibTrans" cxnId="{50AA66BD-B420-49EE-9EC4-FB3141CABA40}">
      <dgm:prSet/>
      <dgm:spPr/>
      <dgm:t>
        <a:bodyPr/>
        <a:lstStyle/>
        <a:p>
          <a:endParaRPr lang="en-US"/>
        </a:p>
      </dgm:t>
    </dgm:pt>
    <dgm:pt modelId="{15124FE9-D069-4141-9192-17AA40682D89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2FED950-E195-4762-B1BE-4F68670B99D2}" type="parTrans" cxnId="{5515D001-A7F9-408F-8439-49F730837FCB}">
      <dgm:prSet/>
      <dgm:spPr/>
      <dgm:t>
        <a:bodyPr/>
        <a:lstStyle/>
        <a:p>
          <a:endParaRPr lang="en-US"/>
        </a:p>
      </dgm:t>
    </dgm:pt>
    <dgm:pt modelId="{225B9A8C-E9FD-425D-8466-DB4BFF210E57}" type="sibTrans" cxnId="{5515D001-A7F9-408F-8439-49F730837FCB}">
      <dgm:prSet/>
      <dgm:spPr/>
      <dgm:t>
        <a:bodyPr/>
        <a:lstStyle/>
        <a:p>
          <a:endParaRPr lang="en-US"/>
        </a:p>
      </dgm:t>
    </dgm:pt>
    <dgm:pt modelId="{A65FBD80-684A-4DF6-9678-C3B4746EB347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D634EB1-DC5E-4ED7-B377-56AD86A66A1E}" type="parTrans" cxnId="{331DB83F-C1B3-4F5A-A4DC-1543CAB8CFEF}">
      <dgm:prSet/>
      <dgm:spPr/>
      <dgm:t>
        <a:bodyPr/>
        <a:lstStyle/>
        <a:p>
          <a:endParaRPr lang="en-US"/>
        </a:p>
      </dgm:t>
    </dgm:pt>
    <dgm:pt modelId="{42CA9547-6E2A-49AA-B89E-18DCCC3C13D9}" type="sibTrans" cxnId="{331DB83F-C1B3-4F5A-A4DC-1543CAB8CFEF}">
      <dgm:prSet/>
      <dgm:spPr/>
      <dgm:t>
        <a:bodyPr/>
        <a:lstStyle/>
        <a:p>
          <a:endParaRPr lang="en-US"/>
        </a:p>
      </dgm:t>
    </dgm:pt>
    <dgm:pt modelId="{6B96EF65-D203-40BC-86FD-DA626843CBD1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sz="2800" dirty="0"/>
        </a:p>
      </dgm:t>
    </dgm:pt>
    <dgm:pt modelId="{CF058F83-754C-461C-8940-7C9F79569B1A}" type="sibTrans" cxnId="{7A93E77A-DE4B-4A12-AB24-81BE7FE1F92C}">
      <dgm:prSet/>
      <dgm:spPr/>
      <dgm:t>
        <a:bodyPr/>
        <a:lstStyle/>
        <a:p>
          <a:endParaRPr lang="en-US"/>
        </a:p>
      </dgm:t>
    </dgm:pt>
    <dgm:pt modelId="{64DABF56-D1AF-43BB-B76A-C781917A005F}" type="parTrans" cxnId="{7A93E77A-DE4B-4A12-AB24-81BE7FE1F92C}">
      <dgm:prSet/>
      <dgm:spPr/>
      <dgm:t>
        <a:bodyPr/>
        <a:lstStyle/>
        <a:p>
          <a:endParaRPr lang="en-US"/>
        </a:p>
      </dgm:t>
    </dgm:pt>
    <dgm:pt modelId="{A256CE99-B6F7-4A23-9E26-DFEBB698C476}" type="pres">
      <dgm:prSet presAssocID="{C64522FC-C171-4D80-BE9F-C53FBB883A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078215-E4A3-4B35-BF68-FDC89113699D}" type="pres">
      <dgm:prSet presAssocID="{1221BDD9-109D-4BEC-805A-6CD416EA52AC}" presName="centerShape" presStyleLbl="node0" presStyleIdx="0" presStyleCnt="1" custScaleX="162139"/>
      <dgm:spPr/>
      <dgm:t>
        <a:bodyPr/>
        <a:lstStyle/>
        <a:p>
          <a:endParaRPr lang="en-US"/>
        </a:p>
      </dgm:t>
    </dgm:pt>
    <dgm:pt modelId="{C49ED590-3CD8-46D7-B654-E8515770A9DE}" type="pres">
      <dgm:prSet presAssocID="{64DABF56-D1AF-43BB-B76A-C781917A005F}" presName="Name9" presStyleLbl="parChTrans1D2" presStyleIdx="0" presStyleCnt="4"/>
      <dgm:spPr/>
      <dgm:t>
        <a:bodyPr/>
        <a:lstStyle/>
        <a:p>
          <a:endParaRPr lang="en-US"/>
        </a:p>
      </dgm:t>
    </dgm:pt>
    <dgm:pt modelId="{4CBCF5A9-DD2B-4560-9681-38F87BAA368B}" type="pres">
      <dgm:prSet presAssocID="{64DABF56-D1AF-43BB-B76A-C781917A005F}" presName="connTx" presStyleLbl="parChTrans1D2" presStyleIdx="0" presStyleCnt="4"/>
      <dgm:spPr/>
      <dgm:t>
        <a:bodyPr/>
        <a:lstStyle/>
        <a:p>
          <a:endParaRPr lang="en-US"/>
        </a:p>
      </dgm:t>
    </dgm:pt>
    <dgm:pt modelId="{F0822479-05B5-4730-AE95-473D7DECC34E}" type="pres">
      <dgm:prSet presAssocID="{6B96EF65-D203-40BC-86FD-DA626843CBD1}" presName="node" presStyleLbl="node1" presStyleIdx="0" presStyleCnt="4" custScaleX="195546" custRadScaleRad="97503" custRadScaleInc="-1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11E80-2774-47A6-A61B-9BFB998D07AE}" type="pres">
      <dgm:prSet presAssocID="{C6A3084A-7014-42DC-80FE-A36C0A49572B}" presName="Name9" presStyleLbl="parChTrans1D2" presStyleIdx="1" presStyleCnt="4"/>
      <dgm:spPr/>
      <dgm:t>
        <a:bodyPr/>
        <a:lstStyle/>
        <a:p>
          <a:endParaRPr lang="en-US"/>
        </a:p>
      </dgm:t>
    </dgm:pt>
    <dgm:pt modelId="{DF4B04B9-C633-4ADE-AED2-F897B2326DA0}" type="pres">
      <dgm:prSet presAssocID="{C6A3084A-7014-42DC-80FE-A36C0A49572B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EE1D10C-BF87-4DAA-8DF9-149734A1C287}" type="pres">
      <dgm:prSet presAssocID="{A4F9128A-CB72-42F7-960F-737C95243D9D}" presName="node" presStyleLbl="node1" presStyleIdx="1" presStyleCnt="4" custScaleX="176571" custRadScaleRad="148837" custRadScaleInc="2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99CD5-F056-4BBC-9071-98A980C3B1F7}" type="pres">
      <dgm:prSet presAssocID="{52FED950-E195-4762-B1BE-4F68670B99D2}" presName="Name9" presStyleLbl="parChTrans1D2" presStyleIdx="2" presStyleCnt="4"/>
      <dgm:spPr/>
      <dgm:t>
        <a:bodyPr/>
        <a:lstStyle/>
        <a:p>
          <a:endParaRPr lang="en-US"/>
        </a:p>
      </dgm:t>
    </dgm:pt>
    <dgm:pt modelId="{6EC97398-7FFB-4631-B59C-2DA7439518F3}" type="pres">
      <dgm:prSet presAssocID="{52FED950-E195-4762-B1BE-4F68670B99D2}" presName="connTx" presStyleLbl="parChTrans1D2" presStyleIdx="2" presStyleCnt="4"/>
      <dgm:spPr/>
      <dgm:t>
        <a:bodyPr/>
        <a:lstStyle/>
        <a:p>
          <a:endParaRPr lang="en-US"/>
        </a:p>
      </dgm:t>
    </dgm:pt>
    <dgm:pt modelId="{D3633A46-70B3-4852-B85C-F7A0C61DC5D3}" type="pres">
      <dgm:prSet presAssocID="{15124FE9-D069-4141-9192-17AA40682D89}" presName="node" presStyleLbl="node1" presStyleIdx="2" presStyleCnt="4" custScaleX="2086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445B8-A8D2-4D38-90E3-5967C34EDC0C}" type="pres">
      <dgm:prSet presAssocID="{DD634EB1-DC5E-4ED7-B377-56AD86A66A1E}" presName="Name9" presStyleLbl="parChTrans1D2" presStyleIdx="3" presStyleCnt="4"/>
      <dgm:spPr/>
      <dgm:t>
        <a:bodyPr/>
        <a:lstStyle/>
        <a:p>
          <a:endParaRPr lang="en-US"/>
        </a:p>
      </dgm:t>
    </dgm:pt>
    <dgm:pt modelId="{66B0FA6E-436E-4AD2-AEA7-E40854A15DCE}" type="pres">
      <dgm:prSet presAssocID="{DD634EB1-DC5E-4ED7-B377-56AD86A66A1E}" presName="connTx" presStyleLbl="parChTrans1D2" presStyleIdx="3" presStyleCnt="4"/>
      <dgm:spPr/>
      <dgm:t>
        <a:bodyPr/>
        <a:lstStyle/>
        <a:p>
          <a:endParaRPr lang="en-US"/>
        </a:p>
      </dgm:t>
    </dgm:pt>
    <dgm:pt modelId="{5CADAA49-2FCA-42EE-B6D2-BDC9F0AD07A7}" type="pres">
      <dgm:prSet presAssocID="{A65FBD80-684A-4DF6-9678-C3B4746EB347}" presName="node" presStyleLbl="node1" presStyleIdx="3" presStyleCnt="4" custScaleX="184251" custRadScaleRad="145226" custRadScaleInc="1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55F05E-11F6-40C9-A4B3-3DCD0262818B}" type="presOf" srcId="{C64522FC-C171-4D80-BE9F-C53FBB883A71}" destId="{A256CE99-B6F7-4A23-9E26-DFEBB698C476}" srcOrd="0" destOrd="0" presId="urn:microsoft.com/office/officeart/2005/8/layout/radial1"/>
    <dgm:cxn modelId="{42A4219A-3C1E-4004-AF8D-4F3C0F02C58A}" type="presOf" srcId="{52FED950-E195-4762-B1BE-4F68670B99D2}" destId="{5EF99CD5-F056-4BBC-9071-98A980C3B1F7}" srcOrd="0" destOrd="0" presId="urn:microsoft.com/office/officeart/2005/8/layout/radial1"/>
    <dgm:cxn modelId="{0FB16A35-DFA4-4241-9807-64F5B3494AF7}" type="presOf" srcId="{A4F9128A-CB72-42F7-960F-737C95243D9D}" destId="{DEE1D10C-BF87-4DAA-8DF9-149734A1C287}" srcOrd="0" destOrd="0" presId="urn:microsoft.com/office/officeart/2005/8/layout/radial1"/>
    <dgm:cxn modelId="{F4D8F0A1-C40C-4595-ADE2-ECFEB4BA5295}" srcId="{C64522FC-C171-4D80-BE9F-C53FBB883A71}" destId="{1221BDD9-109D-4BEC-805A-6CD416EA52AC}" srcOrd="0" destOrd="0" parTransId="{04B27FDD-5AAF-48EA-A24B-68E78BBFBDAE}" sibTransId="{64B715A1-AB4A-4E26-90FC-6239D4CC0DA9}"/>
    <dgm:cxn modelId="{7E72639C-6E89-400D-9AA4-22364B95D097}" type="presOf" srcId="{1221BDD9-109D-4BEC-805A-6CD416EA52AC}" destId="{80078215-E4A3-4B35-BF68-FDC89113699D}" srcOrd="0" destOrd="0" presId="urn:microsoft.com/office/officeart/2005/8/layout/radial1"/>
    <dgm:cxn modelId="{18BDA799-BF2A-4821-8569-127AB57F7BE5}" type="presOf" srcId="{DD634EB1-DC5E-4ED7-B377-56AD86A66A1E}" destId="{66B0FA6E-436E-4AD2-AEA7-E40854A15DCE}" srcOrd="1" destOrd="0" presId="urn:microsoft.com/office/officeart/2005/8/layout/radial1"/>
    <dgm:cxn modelId="{20FB7A8A-0D96-413F-8D69-3BA1994AFE7C}" type="presOf" srcId="{64DABF56-D1AF-43BB-B76A-C781917A005F}" destId="{C49ED590-3CD8-46D7-B654-E8515770A9DE}" srcOrd="0" destOrd="0" presId="urn:microsoft.com/office/officeart/2005/8/layout/radial1"/>
    <dgm:cxn modelId="{022911D9-AFEA-4451-B579-7FA9510D6AE8}" type="presOf" srcId="{6B96EF65-D203-40BC-86FD-DA626843CBD1}" destId="{F0822479-05B5-4730-AE95-473D7DECC34E}" srcOrd="0" destOrd="0" presId="urn:microsoft.com/office/officeart/2005/8/layout/radial1"/>
    <dgm:cxn modelId="{8BAFE879-7598-4C99-A587-2CA8A130F66C}" type="presOf" srcId="{C6A3084A-7014-42DC-80FE-A36C0A49572B}" destId="{DF4B04B9-C633-4ADE-AED2-F897B2326DA0}" srcOrd="1" destOrd="0" presId="urn:microsoft.com/office/officeart/2005/8/layout/radial1"/>
    <dgm:cxn modelId="{9F35584C-8004-4BEB-BEA4-3A0BCD804FAF}" type="presOf" srcId="{C6A3084A-7014-42DC-80FE-A36C0A49572B}" destId="{1F911E80-2774-47A6-A61B-9BFB998D07AE}" srcOrd="0" destOrd="0" presId="urn:microsoft.com/office/officeart/2005/8/layout/radial1"/>
    <dgm:cxn modelId="{5515D001-A7F9-408F-8439-49F730837FCB}" srcId="{1221BDD9-109D-4BEC-805A-6CD416EA52AC}" destId="{15124FE9-D069-4141-9192-17AA40682D89}" srcOrd="2" destOrd="0" parTransId="{52FED950-E195-4762-B1BE-4F68670B99D2}" sibTransId="{225B9A8C-E9FD-425D-8466-DB4BFF210E57}"/>
    <dgm:cxn modelId="{7A93E77A-DE4B-4A12-AB24-81BE7FE1F92C}" srcId="{1221BDD9-109D-4BEC-805A-6CD416EA52AC}" destId="{6B96EF65-D203-40BC-86FD-DA626843CBD1}" srcOrd="0" destOrd="0" parTransId="{64DABF56-D1AF-43BB-B76A-C781917A005F}" sibTransId="{CF058F83-754C-461C-8940-7C9F79569B1A}"/>
    <dgm:cxn modelId="{4479F4B9-23DA-4746-B9D6-0F69C29260A0}" type="presOf" srcId="{52FED950-E195-4762-B1BE-4F68670B99D2}" destId="{6EC97398-7FFB-4631-B59C-2DA7439518F3}" srcOrd="1" destOrd="0" presId="urn:microsoft.com/office/officeart/2005/8/layout/radial1"/>
    <dgm:cxn modelId="{50AA66BD-B420-49EE-9EC4-FB3141CABA40}" srcId="{1221BDD9-109D-4BEC-805A-6CD416EA52AC}" destId="{A4F9128A-CB72-42F7-960F-737C95243D9D}" srcOrd="1" destOrd="0" parTransId="{C6A3084A-7014-42DC-80FE-A36C0A49572B}" sibTransId="{F7DBD6FB-E89D-488F-8F50-F7699AB87FB8}"/>
    <dgm:cxn modelId="{D35C74A3-D223-4D24-A1AC-D80BF3948C4D}" type="presOf" srcId="{64DABF56-D1AF-43BB-B76A-C781917A005F}" destId="{4CBCF5A9-DD2B-4560-9681-38F87BAA368B}" srcOrd="1" destOrd="0" presId="urn:microsoft.com/office/officeart/2005/8/layout/radial1"/>
    <dgm:cxn modelId="{4C1A8882-CD9F-4E45-8493-DD4155D25591}" type="presOf" srcId="{A65FBD80-684A-4DF6-9678-C3B4746EB347}" destId="{5CADAA49-2FCA-42EE-B6D2-BDC9F0AD07A7}" srcOrd="0" destOrd="0" presId="urn:microsoft.com/office/officeart/2005/8/layout/radial1"/>
    <dgm:cxn modelId="{893F7349-6C39-4C6A-99E0-912991B99E49}" type="presOf" srcId="{DD634EB1-DC5E-4ED7-B377-56AD86A66A1E}" destId="{53C445B8-A8D2-4D38-90E3-5967C34EDC0C}" srcOrd="0" destOrd="0" presId="urn:microsoft.com/office/officeart/2005/8/layout/radial1"/>
    <dgm:cxn modelId="{331DB83F-C1B3-4F5A-A4DC-1543CAB8CFEF}" srcId="{1221BDD9-109D-4BEC-805A-6CD416EA52AC}" destId="{A65FBD80-684A-4DF6-9678-C3B4746EB347}" srcOrd="3" destOrd="0" parTransId="{DD634EB1-DC5E-4ED7-B377-56AD86A66A1E}" sibTransId="{42CA9547-6E2A-49AA-B89E-18DCCC3C13D9}"/>
    <dgm:cxn modelId="{4DFCA3BB-13E6-400C-B324-29A74EF8DAD2}" type="presOf" srcId="{15124FE9-D069-4141-9192-17AA40682D89}" destId="{D3633A46-70B3-4852-B85C-F7A0C61DC5D3}" srcOrd="0" destOrd="0" presId="urn:microsoft.com/office/officeart/2005/8/layout/radial1"/>
    <dgm:cxn modelId="{DD5AF924-9053-4BA3-B482-F93B7E2C4E01}" type="presParOf" srcId="{A256CE99-B6F7-4A23-9E26-DFEBB698C476}" destId="{80078215-E4A3-4B35-BF68-FDC89113699D}" srcOrd="0" destOrd="0" presId="urn:microsoft.com/office/officeart/2005/8/layout/radial1"/>
    <dgm:cxn modelId="{98286707-D27C-444B-BF19-DB59A6316011}" type="presParOf" srcId="{A256CE99-B6F7-4A23-9E26-DFEBB698C476}" destId="{C49ED590-3CD8-46D7-B654-E8515770A9DE}" srcOrd="1" destOrd="0" presId="urn:microsoft.com/office/officeart/2005/8/layout/radial1"/>
    <dgm:cxn modelId="{59525353-AD9E-4794-A360-074BF5A33185}" type="presParOf" srcId="{C49ED590-3CD8-46D7-B654-E8515770A9DE}" destId="{4CBCF5A9-DD2B-4560-9681-38F87BAA368B}" srcOrd="0" destOrd="0" presId="urn:microsoft.com/office/officeart/2005/8/layout/radial1"/>
    <dgm:cxn modelId="{AC21A18F-F85C-44F7-A5A1-F6274CE73A4C}" type="presParOf" srcId="{A256CE99-B6F7-4A23-9E26-DFEBB698C476}" destId="{F0822479-05B5-4730-AE95-473D7DECC34E}" srcOrd="2" destOrd="0" presId="urn:microsoft.com/office/officeart/2005/8/layout/radial1"/>
    <dgm:cxn modelId="{256AA1DC-00F1-4BB6-8A0E-025F6D7E76DE}" type="presParOf" srcId="{A256CE99-B6F7-4A23-9E26-DFEBB698C476}" destId="{1F911E80-2774-47A6-A61B-9BFB998D07AE}" srcOrd="3" destOrd="0" presId="urn:microsoft.com/office/officeart/2005/8/layout/radial1"/>
    <dgm:cxn modelId="{3D56433A-97D3-40DC-9F9B-E510215D1E00}" type="presParOf" srcId="{1F911E80-2774-47A6-A61B-9BFB998D07AE}" destId="{DF4B04B9-C633-4ADE-AED2-F897B2326DA0}" srcOrd="0" destOrd="0" presId="urn:microsoft.com/office/officeart/2005/8/layout/radial1"/>
    <dgm:cxn modelId="{2C8D52EA-E595-4F7B-82DA-B96A83E9B902}" type="presParOf" srcId="{A256CE99-B6F7-4A23-9E26-DFEBB698C476}" destId="{DEE1D10C-BF87-4DAA-8DF9-149734A1C287}" srcOrd="4" destOrd="0" presId="urn:microsoft.com/office/officeart/2005/8/layout/radial1"/>
    <dgm:cxn modelId="{8F3B44B2-29CA-44BA-BF9C-D02779FC37BE}" type="presParOf" srcId="{A256CE99-B6F7-4A23-9E26-DFEBB698C476}" destId="{5EF99CD5-F056-4BBC-9071-98A980C3B1F7}" srcOrd="5" destOrd="0" presId="urn:microsoft.com/office/officeart/2005/8/layout/radial1"/>
    <dgm:cxn modelId="{C77432F1-4DCC-499F-8D9D-5259900896B4}" type="presParOf" srcId="{5EF99CD5-F056-4BBC-9071-98A980C3B1F7}" destId="{6EC97398-7FFB-4631-B59C-2DA7439518F3}" srcOrd="0" destOrd="0" presId="urn:microsoft.com/office/officeart/2005/8/layout/radial1"/>
    <dgm:cxn modelId="{54349047-A422-40E1-A8A5-B198AA6F20C6}" type="presParOf" srcId="{A256CE99-B6F7-4A23-9E26-DFEBB698C476}" destId="{D3633A46-70B3-4852-B85C-F7A0C61DC5D3}" srcOrd="6" destOrd="0" presId="urn:microsoft.com/office/officeart/2005/8/layout/radial1"/>
    <dgm:cxn modelId="{AA257D1C-01BA-4741-8878-DCCEB10D0F9C}" type="presParOf" srcId="{A256CE99-B6F7-4A23-9E26-DFEBB698C476}" destId="{53C445B8-A8D2-4D38-90E3-5967C34EDC0C}" srcOrd="7" destOrd="0" presId="urn:microsoft.com/office/officeart/2005/8/layout/radial1"/>
    <dgm:cxn modelId="{5742FD3C-BAF5-4737-80F6-4FD6E002B28A}" type="presParOf" srcId="{53C445B8-A8D2-4D38-90E3-5967C34EDC0C}" destId="{66B0FA6E-436E-4AD2-AEA7-E40854A15DCE}" srcOrd="0" destOrd="0" presId="urn:microsoft.com/office/officeart/2005/8/layout/radial1"/>
    <dgm:cxn modelId="{48A67FA3-C0AF-4711-86F8-DEE8C5CD50B6}" type="presParOf" srcId="{A256CE99-B6F7-4A23-9E26-DFEBB698C476}" destId="{5CADAA49-2FCA-42EE-B6D2-BDC9F0AD07A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78215-E4A3-4B35-BF68-FDC89113699D}">
      <dsp:nvSpPr>
        <dsp:cNvPr id="0" name=""/>
        <dsp:cNvSpPr/>
      </dsp:nvSpPr>
      <dsp:spPr>
        <a:xfrm>
          <a:off x="2894245" y="1907834"/>
          <a:ext cx="2348858" cy="144866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Quy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kế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túi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giấy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38227" y="2119987"/>
        <a:ext cx="1660894" cy="1024363"/>
      </dsp:txXfrm>
    </dsp:sp>
    <dsp:sp modelId="{C49ED590-3CD8-46D7-B654-E8515770A9DE}">
      <dsp:nvSpPr>
        <dsp:cNvPr id="0" name=""/>
        <dsp:cNvSpPr/>
      </dsp:nvSpPr>
      <dsp:spPr>
        <a:xfrm rot="16147998">
          <a:off x="3859701" y="1696690"/>
          <a:ext cx="390131" cy="32265"/>
        </a:xfrm>
        <a:custGeom>
          <a:avLst/>
          <a:gdLst/>
          <a:ahLst/>
          <a:cxnLst/>
          <a:rect l="0" t="0" r="0" b="0"/>
          <a:pathLst>
            <a:path>
              <a:moveTo>
                <a:pt x="0" y="16132"/>
              </a:moveTo>
              <a:lnTo>
                <a:pt x="390131" y="1613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045013" y="1703069"/>
        <a:ext cx="19506" cy="19506"/>
      </dsp:txXfrm>
    </dsp:sp>
    <dsp:sp modelId="{F0822479-05B5-4730-AE95-473D7DECC34E}">
      <dsp:nvSpPr>
        <dsp:cNvPr id="0" name=""/>
        <dsp:cNvSpPr/>
      </dsp:nvSpPr>
      <dsp:spPr>
        <a:xfrm>
          <a:off x="2624451" y="69131"/>
          <a:ext cx="2832815" cy="14486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3039307" y="281284"/>
        <a:ext cx="2003103" cy="1024363"/>
      </dsp:txXfrm>
    </dsp:sp>
    <dsp:sp modelId="{1F911E80-2774-47A6-A61B-9BFB998D07AE}">
      <dsp:nvSpPr>
        <dsp:cNvPr id="0" name=""/>
        <dsp:cNvSpPr/>
      </dsp:nvSpPr>
      <dsp:spPr>
        <a:xfrm rot="62694">
          <a:off x="5242567" y="2640018"/>
          <a:ext cx="281908" cy="32265"/>
        </a:xfrm>
        <a:custGeom>
          <a:avLst/>
          <a:gdLst/>
          <a:ahLst/>
          <a:cxnLst/>
          <a:rect l="0" t="0" r="0" b="0"/>
          <a:pathLst>
            <a:path>
              <a:moveTo>
                <a:pt x="0" y="16132"/>
              </a:moveTo>
              <a:lnTo>
                <a:pt x="281908" y="1613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76474" y="2649103"/>
        <a:ext cx="14095" cy="14095"/>
      </dsp:txXfrm>
    </dsp:sp>
    <dsp:sp modelId="{DEE1D10C-BF87-4DAA-8DF9-149734A1C287}">
      <dsp:nvSpPr>
        <dsp:cNvPr id="0" name=""/>
        <dsp:cNvSpPr/>
      </dsp:nvSpPr>
      <dsp:spPr>
        <a:xfrm>
          <a:off x="5523790" y="1957701"/>
          <a:ext cx="2557930" cy="144866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898390" y="2169854"/>
        <a:ext cx="1808730" cy="1024363"/>
      </dsp:txXfrm>
    </dsp:sp>
    <dsp:sp modelId="{5EF99CD5-F056-4BBC-9071-98A980C3B1F7}">
      <dsp:nvSpPr>
        <dsp:cNvPr id="0" name=""/>
        <dsp:cNvSpPr/>
      </dsp:nvSpPr>
      <dsp:spPr>
        <a:xfrm rot="5400000">
          <a:off x="3850006" y="3559040"/>
          <a:ext cx="437337" cy="32265"/>
        </a:xfrm>
        <a:custGeom>
          <a:avLst/>
          <a:gdLst/>
          <a:ahLst/>
          <a:cxnLst/>
          <a:rect l="0" t="0" r="0" b="0"/>
          <a:pathLst>
            <a:path>
              <a:moveTo>
                <a:pt x="0" y="16132"/>
              </a:moveTo>
              <a:lnTo>
                <a:pt x="437337" y="1613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57741" y="3564239"/>
        <a:ext cx="21866" cy="21866"/>
      </dsp:txXfrm>
    </dsp:sp>
    <dsp:sp modelId="{D3633A46-70B3-4852-B85C-F7A0C61DC5D3}">
      <dsp:nvSpPr>
        <dsp:cNvPr id="0" name=""/>
        <dsp:cNvSpPr/>
      </dsp:nvSpPr>
      <dsp:spPr>
        <a:xfrm>
          <a:off x="2557009" y="3793841"/>
          <a:ext cx="3023330" cy="144866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999765" y="4005994"/>
        <a:ext cx="2137818" cy="1024363"/>
      </dsp:txXfrm>
    </dsp:sp>
    <dsp:sp modelId="{53C445B8-A8D2-4D38-90E3-5967C34EDC0C}">
      <dsp:nvSpPr>
        <dsp:cNvPr id="0" name=""/>
        <dsp:cNvSpPr/>
      </dsp:nvSpPr>
      <dsp:spPr>
        <a:xfrm rot="10849331">
          <a:off x="2668710" y="2597566"/>
          <a:ext cx="225864" cy="32265"/>
        </a:xfrm>
        <a:custGeom>
          <a:avLst/>
          <a:gdLst/>
          <a:ahLst/>
          <a:cxnLst/>
          <a:rect l="0" t="0" r="0" b="0"/>
          <a:pathLst>
            <a:path>
              <a:moveTo>
                <a:pt x="0" y="16132"/>
              </a:moveTo>
              <a:lnTo>
                <a:pt x="225864" y="1613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775996" y="2608052"/>
        <a:ext cx="11293" cy="11293"/>
      </dsp:txXfrm>
    </dsp:sp>
    <dsp:sp modelId="{5CADAA49-2FCA-42EE-B6D2-BDC9F0AD07A7}">
      <dsp:nvSpPr>
        <dsp:cNvPr id="0" name=""/>
        <dsp:cNvSpPr/>
      </dsp:nvSpPr>
      <dsp:spPr>
        <a:xfrm>
          <a:off x="0" y="1868598"/>
          <a:ext cx="2669188" cy="144866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90894" y="2080751"/>
        <a:ext cx="1887400" cy="102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4B5B5-3CF9-4DE8-99E2-D6C5727A8D72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16877-1A88-4264-B2D4-D79274E9F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6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8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7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46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BDFFD-BA6E-460D-A80F-60E2419BBDDC}" type="datetimeFigureOut">
              <a:rPr lang="en-US"/>
              <a:pPr>
                <a:defRPr/>
              </a:pPr>
              <a:t>2/25/2024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4C638-1234-4E90-9741-E9EB7A274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09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4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1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43389-675A-419A-8B77-76C02592CD19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D8924-5A3C-42B4-AEE9-23F80DE84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1.xml"/><Relationship Id="rId4" Type="http://schemas.microsoft.com/office/2007/relationships/hdphoto" Target="../media/hdphoto1.wdp"/><Relationship Id="rId9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microsoft.com/office/2007/relationships/hdphoto" Target="../media/hdphoto1.wdp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4.jpg"/><Relationship Id="rId4" Type="http://schemas.microsoft.com/office/2007/relationships/hdphoto" Target="../media/hdphoto1.wdp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b3/e5/62/b3e56227104294b6adcac600bf51cc9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 bwMode="auto">
          <a:xfrm rot="5400000">
            <a:off x="2664391" y="-2664391"/>
            <a:ext cx="6863216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75" y="1145228"/>
            <a:ext cx="6733045" cy="25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9"/>
          <p:cNvSpPr>
            <a:spLocks noChangeArrowheads="1" noChangeShapeType="1" noTextEdit="1"/>
          </p:cNvSpPr>
          <p:nvPr/>
        </p:nvSpPr>
        <p:spPr bwMode="auto">
          <a:xfrm>
            <a:off x="7727305" y="3513911"/>
            <a:ext cx="2174340" cy="7084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812178" y="4388946"/>
            <a:ext cx="45676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ounded Rectangle 22"/>
          <p:cNvSpPr/>
          <p:nvPr/>
        </p:nvSpPr>
        <p:spPr>
          <a:xfrm>
            <a:off x="1897383" y="376238"/>
            <a:ext cx="8609509" cy="1079589"/>
          </a:xfrm>
          <a:prstGeom prst="roundRect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97873" y="427911"/>
            <a:ext cx="89444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NGHỆ THUẬT TIỀN SỬ THẾ GIỚI VÀ VIỆT NAM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33600" y="1611082"/>
            <a:ext cx="7611291" cy="1066802"/>
            <a:chOff x="2760663" y="1676397"/>
            <a:chExt cx="6011433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1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079570" cy="1066802"/>
              <a:chOff x="2530645" y="2460170"/>
              <a:chExt cx="5080056" cy="1066640"/>
            </a:xfrm>
          </p:grpSpPr>
          <p:pic>
            <p:nvPicPr>
              <p:cNvPr id="37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080056" cy="1011237"/>
                <a:chOff x="2671148" y="1311914"/>
                <a:chExt cx="4301164" cy="1011237"/>
              </a:xfrm>
            </p:grpSpPr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301164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" name="Rounded Rectangle 39"/>
                <p:cNvSpPr/>
                <p:nvPr/>
              </p:nvSpPr>
              <p:spPr>
                <a:xfrm>
                  <a:off x="2762555" y="1386516"/>
                  <a:ext cx="4094178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1812" cy="663575"/>
              <a:chOff x="2452688" y="2863775"/>
              <a:chExt cx="1161812" cy="662858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2452689" y="2863775"/>
                <a:ext cx="1161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4721736" y="1847742"/>
              <a:ext cx="37769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68754" y="1842158"/>
              <a:ext cx="954140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 Box 262"/>
          <p:cNvSpPr txBox="1">
            <a:spLocks noChangeArrowheads="1"/>
          </p:cNvSpPr>
          <p:nvPr/>
        </p:nvSpPr>
        <p:spPr bwMode="auto">
          <a:xfrm>
            <a:off x="931486" y="2738705"/>
            <a:ext cx="7049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917838" y="3268823"/>
            <a:ext cx="84808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47045" y="0"/>
            <a:ext cx="12239045" cy="6858000"/>
            <a:chOff x="-33397" y="0"/>
            <a:chExt cx="12239045" cy="685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9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6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841907" y="469243"/>
            <a:ext cx="84808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83876" y="1140868"/>
          <a:ext cx="8081721" cy="5264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C78B13-A094-4ADC-881A-A76CA888C755}"/>
              </a:ext>
            </a:extLst>
          </p:cNvPr>
          <p:cNvSpPr txBox="1"/>
          <p:nvPr/>
        </p:nvSpPr>
        <p:spPr>
          <a:xfrm>
            <a:off x="7423680" y="1229647"/>
            <a:ext cx="244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1:Chuẩn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XD ý 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8264D-9F95-4186-8FF1-9E8AF87E5D18}"/>
              </a:ext>
            </a:extLst>
          </p:cNvPr>
          <p:cNvSpPr txBox="1"/>
          <p:nvPr/>
        </p:nvSpPr>
        <p:spPr>
          <a:xfrm>
            <a:off x="7467641" y="4551561"/>
            <a:ext cx="28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CA964-1953-422F-B73F-C00262C75C69}"/>
              </a:ext>
            </a:extLst>
          </p:cNvPr>
          <p:cNvSpPr txBox="1"/>
          <p:nvPr/>
        </p:nvSpPr>
        <p:spPr>
          <a:xfrm>
            <a:off x="1892900" y="5086357"/>
            <a:ext cx="244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37FE7-0F8A-4BDE-9B21-775418DB67E0}"/>
              </a:ext>
            </a:extLst>
          </p:cNvPr>
          <p:cNvSpPr txBox="1"/>
          <p:nvPr/>
        </p:nvSpPr>
        <p:spPr>
          <a:xfrm>
            <a:off x="873412" y="2174540"/>
            <a:ext cx="244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</a:t>
            </a:r>
          </a:p>
        </p:txBody>
      </p:sp>
    </p:spTree>
    <p:extLst>
      <p:ext uri="{BB962C8B-B14F-4D97-AF65-F5344CB8AC3E}">
        <p14:creationId xmlns:p14="http://schemas.microsoft.com/office/powerpoint/2010/main" val="38317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7045" y="0"/>
            <a:ext cx="12239045" cy="6858000"/>
            <a:chOff x="-33397" y="0"/>
            <a:chExt cx="1223904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Content Placeholder 3" descr="C:\Users\HP\Downloads\5 ý tưởng biến giấy vụn thành túi đựng cực hay bạn nên biết.jpg"/>
          <p:cNvPicPr>
            <a:picLocks noGrp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2456" y="627016"/>
            <a:ext cx="7201990" cy="5669281"/>
          </a:xfrm>
        </p:spPr>
      </p:pic>
    </p:spTree>
    <p:extLst>
      <p:ext uri="{BB962C8B-B14F-4D97-AF65-F5344CB8AC3E}">
        <p14:creationId xmlns:p14="http://schemas.microsoft.com/office/powerpoint/2010/main" val="2476306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Google Shape;236;p9"/>
          <p:cNvSpPr txBox="1">
            <a:spLocks noGrp="1"/>
          </p:cNvSpPr>
          <p:nvPr>
            <p:ph type="title"/>
          </p:nvPr>
        </p:nvSpPr>
        <p:spPr>
          <a:xfrm>
            <a:off x="1939172" y="575315"/>
            <a:ext cx="9021782" cy="105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imes New Roman"/>
              <a:buNone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Thiết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kế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dáng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túi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giấy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Tiền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200" b="1" dirty="0"/>
          </a:p>
        </p:txBody>
      </p:sp>
      <p:grpSp>
        <p:nvGrpSpPr>
          <p:cNvPr id="19" name="Google Shape;237;p9"/>
          <p:cNvGrpSpPr/>
          <p:nvPr/>
        </p:nvGrpSpPr>
        <p:grpSpPr>
          <a:xfrm>
            <a:off x="1901371" y="1906439"/>
            <a:ext cx="8389258" cy="4447699"/>
            <a:chOff x="0" y="45784"/>
            <a:chExt cx="5163238" cy="5218561"/>
          </a:xfrm>
        </p:grpSpPr>
        <p:sp>
          <p:nvSpPr>
            <p:cNvPr id="21" name="Google Shape;238;p9"/>
            <p:cNvSpPr/>
            <p:nvPr/>
          </p:nvSpPr>
          <p:spPr>
            <a:xfrm>
              <a:off x="0" y="45784"/>
              <a:ext cx="5163238" cy="1235520"/>
            </a:xfrm>
            <a:prstGeom prst="roundRect">
              <a:avLst>
                <a:gd name="adj" fmla="val 16667"/>
              </a:avLst>
            </a:prstGeom>
            <a:solidFill>
              <a:srgbClr val="52A01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9;p9"/>
            <p:cNvSpPr txBox="1"/>
            <p:nvPr/>
          </p:nvSpPr>
          <p:spPr>
            <a:xfrm>
              <a:off x="60313" y="106097"/>
              <a:ext cx="5042612" cy="1114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Xác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năng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sử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dụng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túi</a:t>
              </a:r>
              <a:endParaRPr sz="32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endParaRPr>
            </a:p>
          </p:txBody>
        </p:sp>
        <p:sp>
          <p:nvSpPr>
            <p:cNvPr id="23" name="Google Shape;240;p9"/>
            <p:cNvSpPr/>
            <p:nvPr/>
          </p:nvSpPr>
          <p:spPr>
            <a:xfrm>
              <a:off x="0" y="1373464"/>
              <a:ext cx="5163238" cy="1235520"/>
            </a:xfrm>
            <a:prstGeom prst="roundRect">
              <a:avLst>
                <a:gd name="adj" fmla="val 16667"/>
              </a:avLst>
            </a:prstGeom>
            <a:solidFill>
              <a:srgbClr val="84B71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1;p9"/>
            <p:cNvSpPr txBox="1"/>
            <p:nvPr/>
          </p:nvSpPr>
          <p:spPr>
            <a:xfrm>
              <a:off x="60313" y="1433777"/>
              <a:ext cx="5042612" cy="1114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Thực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hiện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theo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bước</a:t>
              </a:r>
              <a:endParaRPr sz="32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endParaRPr>
            </a:p>
          </p:txBody>
        </p:sp>
        <p:sp>
          <p:nvSpPr>
            <p:cNvPr id="25" name="Google Shape;242;p9"/>
            <p:cNvSpPr/>
            <p:nvPr/>
          </p:nvSpPr>
          <p:spPr>
            <a:xfrm>
              <a:off x="0" y="2701144"/>
              <a:ext cx="5163238" cy="1235520"/>
            </a:xfrm>
            <a:prstGeom prst="roundRect">
              <a:avLst>
                <a:gd name="adj" fmla="val 16667"/>
              </a:avLst>
            </a:prstGeom>
            <a:solidFill>
              <a:srgbClr val="C6D01B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3;p9"/>
            <p:cNvSpPr txBox="1"/>
            <p:nvPr/>
          </p:nvSpPr>
          <p:spPr>
            <a:xfrm>
              <a:off x="60313" y="2761457"/>
              <a:ext cx="5042612" cy="1114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Xác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vị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trí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tỉ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lệ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trang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trí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 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trên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bản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vẽ</a:t>
              </a:r>
              <a:endParaRPr sz="32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endParaRPr>
            </a:p>
          </p:txBody>
        </p:sp>
        <p:sp>
          <p:nvSpPr>
            <p:cNvPr id="27" name="Google Shape;244;p9"/>
            <p:cNvSpPr/>
            <p:nvPr/>
          </p:nvSpPr>
          <p:spPr>
            <a:xfrm>
              <a:off x="0" y="4028825"/>
              <a:ext cx="5163238" cy="1235520"/>
            </a:xfrm>
            <a:prstGeom prst="roundRect">
              <a:avLst>
                <a:gd name="adj" fmla="val 16667"/>
              </a:avLst>
            </a:prstGeom>
            <a:solidFill>
              <a:srgbClr val="E7B91A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5;p9"/>
            <p:cNvSpPr txBox="1"/>
            <p:nvPr/>
          </p:nvSpPr>
          <p:spPr>
            <a:xfrm>
              <a:off x="60313" y="4089138"/>
              <a:ext cx="5042612" cy="1114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Cắt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theo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bản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vẽ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dán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hoàn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thiện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sản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phẩm</a:t>
              </a:r>
              <a:r>
                <a:rPr lang="en-US" sz="3200" dirty="0">
                  <a:latin typeface="Times New Roman" panose="02020603050405020304" pitchFamily="18" charset="0"/>
                  <a:ea typeface="Trebuchet MS"/>
                  <a:cs typeface="Times New Roman" panose="02020603050405020304" pitchFamily="18" charset="0"/>
                  <a:sym typeface="Trebuchet MS"/>
                </a:rPr>
                <a:t>.</a:t>
              </a:r>
              <a:endParaRPr sz="32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oogle Shape;250;p10"/>
          <p:cNvSpPr txBox="1"/>
          <p:nvPr/>
        </p:nvSpPr>
        <p:spPr>
          <a:xfrm>
            <a:off x="722923" y="4049825"/>
            <a:ext cx="5587316" cy="179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họa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 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tiền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sử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pic>
        <p:nvPicPr>
          <p:cNvPr id="17" name="Google Shape;251;p10" descr="Ảnh có chứa văn bản&#10;&#10;Mô tả được tự động tạ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2027" y="711200"/>
            <a:ext cx="2933287" cy="248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52;p10" descr="Ảnh có chứa văn bản&#10;&#10;Mô tả được tự động tạ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10136" y="434000"/>
            <a:ext cx="3757106" cy="275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3;p10" descr="Ảnh có chứa văn bản, đen&#10;&#10;Mô tả được tự động tạ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65101" y="870858"/>
            <a:ext cx="2667610" cy="232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4;p10" descr="Ảnh có chứa văn bản, vải&#10;&#10;Mô tả được tự động tạ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06849" y="3579017"/>
            <a:ext cx="2059628" cy="275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55;p10" descr="Ảnh có chứa văn bản&#10;&#10;Mô tả được tự động tạ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46307" y="3579017"/>
            <a:ext cx="2186404" cy="272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8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Google Shape;273;p13" descr="Ảnh có chứa văn bản, vật chứa, hộp&#10;&#10;Mô tả được tự động tạo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84" b="84109" l="9983" r="89931"/>
                    </a14:imgEffect>
                  </a14:imgLayer>
                </a14:imgProps>
              </a:ext>
            </a:extLst>
          </a:blip>
          <a:srcRect r="-3" b="19292"/>
          <a:stretch/>
        </p:blipFill>
        <p:spPr>
          <a:xfrm>
            <a:off x="718579" y="2149566"/>
            <a:ext cx="3553795" cy="3842136"/>
          </a:xfrm>
          <a:custGeom>
            <a:avLst/>
            <a:gdLst/>
            <a:ahLst/>
            <a:cxnLst/>
            <a:rect l="l" t="t" r="r" b="b"/>
            <a:pathLst>
              <a:path w="3975464" h="4365555" extrusionOk="0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" name="Google Shape;274;p13" descr="Ảnh có chứa văn bản&#10;&#10;Mô tả được tự động tạo"/>
          <p:cNvPicPr preferRelativeResize="0"/>
          <p:nvPr/>
        </p:nvPicPr>
        <p:blipFill rotWithShape="1">
          <a:blip r:embed="rId11">
            <a:alphaModFix/>
          </a:blip>
          <a:srcRect t="5044" b="11829"/>
          <a:stretch/>
        </p:blipFill>
        <p:spPr>
          <a:xfrm>
            <a:off x="4123314" y="2404014"/>
            <a:ext cx="3285276" cy="3587687"/>
          </a:xfrm>
          <a:custGeom>
            <a:avLst/>
            <a:gdLst/>
            <a:ahLst/>
            <a:cxnLst/>
            <a:rect l="l" t="t" r="r" b="b"/>
            <a:pathLst>
              <a:path w="3872656" h="4370715" extrusionOk="0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" name="Google Shape;275;p13" descr="Ảnh có chứa văn bản, vật chứa, hộp&#10;&#10;Mô tả được tự động tạo"/>
          <p:cNvPicPr preferRelativeResize="0"/>
          <p:nvPr/>
        </p:nvPicPr>
        <p:blipFill rotWithShape="1">
          <a:blip r:embed="rId12">
            <a:alphaModFix/>
          </a:blip>
          <a:srcRect l="3821" t="-1" r="9409" b="15800"/>
          <a:stretch/>
        </p:blipFill>
        <p:spPr>
          <a:xfrm>
            <a:off x="7408590" y="2149566"/>
            <a:ext cx="2871879" cy="3842135"/>
          </a:xfrm>
          <a:custGeom>
            <a:avLst/>
            <a:gdLst/>
            <a:ahLst/>
            <a:cxnLst/>
            <a:rect l="l" t="t" r="r" b="b"/>
            <a:pathLst>
              <a:path w="3997047" h="4358703" extrusionOk="0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Google Shape;276;p13"/>
          <p:cNvSpPr txBox="1"/>
          <p:nvPr/>
        </p:nvSpPr>
        <p:spPr>
          <a:xfrm>
            <a:off x="1845447" y="666099"/>
            <a:ext cx="9568931" cy="61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8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905000" y="697467"/>
            <a:ext cx="89583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86552" y="1506669"/>
            <a:ext cx="8458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sz="28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chiếc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túi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Kích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lang="vi-VN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ớc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b="1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lang="en-US" sz="2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a3….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3691" y="3241767"/>
            <a:ext cx="8801100" cy="3243263"/>
            <a:chOff x="1361803" y="3503027"/>
            <a:chExt cx="8801100" cy="3243263"/>
          </a:xfrm>
        </p:grpSpPr>
        <p:pic>
          <p:nvPicPr>
            <p:cNvPr id="22" name="Picture 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803" y="3579227"/>
              <a:ext cx="4762500" cy="316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253" y="3503027"/>
              <a:ext cx="4311650" cy="316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06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oogle Shape;288;p15"/>
          <p:cNvSpPr txBox="1">
            <a:spLocks noGrp="1"/>
          </p:cNvSpPr>
          <p:nvPr>
            <p:ph type="title"/>
          </p:nvPr>
        </p:nvSpPr>
        <p:spPr>
          <a:xfrm>
            <a:off x="1884535" y="587356"/>
            <a:ext cx="8847327" cy="74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</a:pP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Trưng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bày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endParaRPr sz="3600" b="1" dirty="0"/>
          </a:p>
        </p:txBody>
      </p:sp>
      <p:sp>
        <p:nvSpPr>
          <p:cNvPr id="17" name="Google Shape;289;p15"/>
          <p:cNvSpPr txBox="1">
            <a:spLocks/>
          </p:cNvSpPr>
          <p:nvPr/>
        </p:nvSpPr>
        <p:spPr>
          <a:xfrm>
            <a:off x="1642630" y="1465510"/>
            <a:ext cx="8215086" cy="3649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560"/>
              <a:buFont typeface="Arial" panose="020B0604020202020204" pitchFamily="34" charset="0"/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tích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indent="-342900">
              <a:buSzPts val="2560"/>
              <a:buFont typeface="Arial" panose="020B0604020202020204" pitchFamily="34" charset="0"/>
              <a:buChar char="►"/>
            </a:pP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thích</a:t>
            </a:r>
            <a:endParaRPr lang="en-US" sz="3200" b="1" i="1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indent="-342900">
              <a:buSzPts val="2560"/>
              <a:buFont typeface="Arial" panose="020B0604020202020204" pitchFamily="34" charset="0"/>
              <a:buChar char="►"/>
            </a:pP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dáng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tỉ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lệ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 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ts val="2560"/>
              <a:buFont typeface="Arial" panose="020B0604020202020204" pitchFamily="34" charset="0"/>
              <a:buChar char="►"/>
            </a:pP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endParaRPr lang="en-US" sz="3200" b="1" i="1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indent="-342900">
              <a:buSzPts val="2560"/>
              <a:buFont typeface="Arial" panose="020B0604020202020204" pitchFamily="34" charset="0"/>
              <a:buChar char="►"/>
            </a:pP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chỉnh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này</a:t>
            </a:r>
            <a:endParaRPr lang="en-US" sz="3200" b="1" i="1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indent="-342900">
              <a:buSzPts val="2560"/>
              <a:buFont typeface="Arial" panose="020B0604020202020204" pitchFamily="34" charset="0"/>
              <a:buChar char="►"/>
            </a:pP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lang="en-US" sz="3200" b="1" i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7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oogle Shape;294;p16"/>
          <p:cNvSpPr txBox="1">
            <a:spLocks noGrp="1"/>
          </p:cNvSpPr>
          <p:nvPr>
            <p:ph type="title"/>
          </p:nvPr>
        </p:nvSpPr>
        <p:spPr>
          <a:xfrm>
            <a:off x="1996226" y="411178"/>
            <a:ext cx="9099121" cy="109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5.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thiết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kế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mẫu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endParaRPr sz="3200" b="1" dirty="0"/>
          </a:p>
        </p:txBody>
      </p:sp>
      <p:pic>
        <p:nvPicPr>
          <p:cNvPr id="17" name="Google Shape;295;p16"/>
          <p:cNvPicPr preferRelativeResize="0">
            <a:picLocks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31062" y="1818525"/>
            <a:ext cx="9038034" cy="429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3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nền powerpoint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df/70/e3/df70e3a6517ebfdebf5629472c6fcf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1857" l="1421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74"/>
          <a:stretch/>
        </p:blipFill>
        <p:spPr bwMode="auto">
          <a:xfrm>
            <a:off x="4185947" y="914400"/>
            <a:ext cx="68265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1477506"/>
            <a:ext cx="379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3618" y="3335558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0018" y="4964836"/>
            <a:ext cx="419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45" y="751191"/>
            <a:ext cx="3352800" cy="924438"/>
          </a:xfrm>
          <a:noFill/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33400" y="304800"/>
            <a:ext cx="3352800" cy="1981200"/>
          </a:xfrm>
          <a:prstGeom prst="cloudCallou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753691" y="3241767"/>
            <a:ext cx="8801100" cy="3243263"/>
            <a:chOff x="1361803" y="3503027"/>
            <a:chExt cx="8801100" cy="3243263"/>
          </a:xfrm>
        </p:grpSpPr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803" y="3579227"/>
              <a:ext cx="4762500" cy="316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253" y="3503027"/>
              <a:ext cx="4311650" cy="316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ounded Rectangle 22"/>
          <p:cNvSpPr/>
          <p:nvPr/>
        </p:nvSpPr>
        <p:spPr>
          <a:xfrm>
            <a:off x="1897383" y="376238"/>
            <a:ext cx="8609509" cy="1079589"/>
          </a:xfrm>
          <a:prstGeom prst="roundRect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97873" y="427911"/>
            <a:ext cx="89444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NGHỆ THUẬT TIỀN SỬ THẾ GIỚI VÀ VIỆT NAM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33600" y="1611082"/>
            <a:ext cx="7611291" cy="1066802"/>
            <a:chOff x="2760663" y="1676397"/>
            <a:chExt cx="6011433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1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079570" cy="1066802"/>
              <a:chOff x="2530645" y="2460170"/>
              <a:chExt cx="5080056" cy="1066640"/>
            </a:xfrm>
          </p:grpSpPr>
          <p:pic>
            <p:nvPicPr>
              <p:cNvPr id="37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080056" cy="1011237"/>
                <a:chOff x="2671148" y="1311914"/>
                <a:chExt cx="4301164" cy="1011237"/>
              </a:xfrm>
            </p:grpSpPr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301164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" name="Rounded Rectangle 39"/>
                <p:cNvSpPr/>
                <p:nvPr/>
              </p:nvSpPr>
              <p:spPr>
                <a:xfrm>
                  <a:off x="2762555" y="1386516"/>
                  <a:ext cx="4094178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1812" cy="663575"/>
              <a:chOff x="2452688" y="2863775"/>
              <a:chExt cx="1161812" cy="662858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2452689" y="2863775"/>
                <a:ext cx="1161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4721736" y="1847742"/>
              <a:ext cx="37769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68754" y="1842158"/>
              <a:ext cx="954140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931486" y="2738705"/>
            <a:ext cx="7049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lời cảm ơn hay, chân thành, ý nghĩa và sâu sắc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7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4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87" y="829490"/>
            <a:ext cx="21955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3" y="1058090"/>
            <a:ext cx="205898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61" y="123305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62" y="4098494"/>
            <a:ext cx="2212975" cy="2087562"/>
          </a:xfrm>
          <a:prstGeom prst="rect">
            <a:avLst/>
          </a:prstGeom>
          <a:noFill/>
          <a:ln>
            <a:noFill/>
            <a:prstDash val="sys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75" y="3949270"/>
            <a:ext cx="2160587" cy="2160587"/>
          </a:xfrm>
          <a:prstGeom prst="rect">
            <a:avLst/>
          </a:prstGeom>
          <a:noFill/>
          <a:ln>
            <a:noFill/>
            <a:prstDash val="sysDash"/>
          </a:ln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808061" y="6167006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Len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710474" y="6090806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Da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710474" y="3469844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Thổ cẩm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872649" y="3500006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Nhựa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055461" y="3500006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Vải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50" y="133942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8189061" y="3487306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Cói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75" y="4001656"/>
            <a:ext cx="3514725" cy="2108200"/>
          </a:xfrm>
          <a:prstGeom prst="rect">
            <a:avLst/>
          </a:prstGeom>
          <a:noFill/>
          <a:ln>
            <a:noFill/>
            <a:prstDash val="sysDash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760061" y="6167006"/>
            <a:ext cx="1447800" cy="40005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/>
              <a:t>Giấy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576" y="452088"/>
            <a:ext cx="88216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 smtClean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MỘT SỐ KIỂU DÁNG VÀ CHẤT LIỆU TÚI XÁCH</a:t>
            </a:r>
            <a:endParaRPr lang="en-US" altLang="vi-VN" sz="3600" b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974396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Content Placeholder 5" descr="In túi giấy đựng quà chất lượng cao"/>
          <p:cNvPicPr>
            <a:picLocks noGrp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57200"/>
            <a:ext cx="8153400" cy="6096000"/>
          </a:xfrm>
        </p:spPr>
      </p:pic>
    </p:spTree>
    <p:extLst>
      <p:ext uri="{BB962C8B-B14F-4D97-AF65-F5344CB8AC3E}">
        <p14:creationId xmlns:p14="http://schemas.microsoft.com/office/powerpoint/2010/main" val="38246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ounded Rectangle 22"/>
          <p:cNvSpPr/>
          <p:nvPr/>
        </p:nvSpPr>
        <p:spPr>
          <a:xfrm>
            <a:off x="1897383" y="376238"/>
            <a:ext cx="8609509" cy="1079589"/>
          </a:xfrm>
          <a:prstGeom prst="roundRect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97873" y="427911"/>
            <a:ext cx="89444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NGHỆ THUẬT TIỀN SỬ THẾ GIỚI VÀ VIỆT NAM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33600" y="1611082"/>
            <a:ext cx="7611291" cy="1066802"/>
            <a:chOff x="2760663" y="1676397"/>
            <a:chExt cx="6011433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1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079570" cy="1066802"/>
              <a:chOff x="2530645" y="2460170"/>
              <a:chExt cx="5080056" cy="1066640"/>
            </a:xfrm>
          </p:grpSpPr>
          <p:pic>
            <p:nvPicPr>
              <p:cNvPr id="37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080056" cy="1011237"/>
                <a:chOff x="2671148" y="1311914"/>
                <a:chExt cx="4301164" cy="1011237"/>
              </a:xfrm>
            </p:grpSpPr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301164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" name="Rounded Rectangle 39"/>
                <p:cNvSpPr/>
                <p:nvPr/>
              </p:nvSpPr>
              <p:spPr>
                <a:xfrm>
                  <a:off x="2762555" y="1386516"/>
                  <a:ext cx="4094178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161812" cy="663575"/>
              <a:chOff x="2452688" y="2863775"/>
              <a:chExt cx="1161812" cy="662858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2452689" y="2863775"/>
                <a:ext cx="1161811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4721736" y="1847742"/>
              <a:ext cx="37769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68754" y="1842158"/>
              <a:ext cx="954140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 Box 262"/>
          <p:cNvSpPr txBox="1">
            <a:spLocks noChangeArrowheads="1"/>
          </p:cNvSpPr>
          <p:nvPr/>
        </p:nvSpPr>
        <p:spPr bwMode="auto">
          <a:xfrm>
            <a:off x="931486" y="2738705"/>
            <a:ext cx="7049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F09CA9-4BF3-47A2-BB86-1FE1CE339967}"/>
              </a:ext>
            </a:extLst>
          </p:cNvPr>
          <p:cNvSpPr/>
          <p:nvPr/>
        </p:nvSpPr>
        <p:spPr>
          <a:xfrm>
            <a:off x="1795974" y="3411415"/>
            <a:ext cx="760275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90000"/>
              </a:lnSpc>
              <a:spcBef>
                <a:spcPts val="560"/>
              </a:spcBef>
              <a:buClr>
                <a:srgbClr val="FFFFFF"/>
              </a:buClr>
              <a:buSzPts val="2800"/>
              <a:buFont typeface="Trebuchet MS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endParaRPr lang="en-US" sz="2800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  <a:p>
            <a:pPr marL="285750" lvl="1" indent="-285750">
              <a:lnSpc>
                <a:spcPct val="90000"/>
              </a:lnSpc>
              <a:spcBef>
                <a:spcPts val="560"/>
              </a:spcBef>
              <a:buClr>
                <a:srgbClr val="FFFFFF"/>
              </a:buClr>
              <a:buSzPts val="2800"/>
              <a:buFont typeface="Trebuchet MS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endParaRPr lang="en-US" sz="2800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  <a:p>
            <a:pPr marL="285750" lvl="1" indent="-285750">
              <a:lnSpc>
                <a:spcPct val="90000"/>
              </a:lnSpc>
              <a:spcBef>
                <a:spcPts val="560"/>
              </a:spcBef>
              <a:buClr>
                <a:srgbClr val="FFFFFF"/>
              </a:buClr>
              <a:buSzPts val="2800"/>
              <a:buFont typeface="Trebuchet MS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Kiểu</a:t>
            </a:r>
            <a:r>
              <a:rPr lang="en-US" sz="28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 </a:t>
            </a:r>
            <a:endParaRPr lang="en-US" sz="2800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60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Google Shape;183;p3"/>
          <p:cNvSpPr txBox="1"/>
          <p:nvPr/>
        </p:nvSpPr>
        <p:spPr>
          <a:xfrm>
            <a:off x="3943823" y="447767"/>
            <a:ext cx="4146718" cy="63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Một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 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số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mẫu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pic>
        <p:nvPicPr>
          <p:cNvPr id="16" name="Google Shape;184;p3" descr="Ảnh có chứa phụ kiện, hòm&#10;&#10;Mô tả được tự động tạ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4905" y="1505002"/>
            <a:ext cx="2685705" cy="3182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Google Shape;185;p3" descr="Ảnh có chứa hộp&#10;&#10;Mô tả được tự động tạ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31477" y="1505002"/>
            <a:ext cx="2685705" cy="3182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Google Shape;186;p3" descr="Ảnh có chứa túi&#10;&#10;Mô tả được tự động tạ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25959" y="1505001"/>
            <a:ext cx="2637795" cy="3182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Google Shape;187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24621" y="1505001"/>
            <a:ext cx="2685706" cy="3182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09CA9-4BF3-47A2-BB86-1FE1CE339967}"/>
              </a:ext>
            </a:extLst>
          </p:cNvPr>
          <p:cNvSpPr/>
          <p:nvPr/>
        </p:nvSpPr>
        <p:spPr>
          <a:xfrm>
            <a:off x="2566680" y="4935353"/>
            <a:ext cx="677326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90000"/>
              </a:lnSpc>
              <a:spcBef>
                <a:spcPts val="560"/>
              </a:spcBef>
              <a:buClr>
                <a:srgbClr val="FFFFFF"/>
              </a:buClr>
              <a:buSzPts val="2800"/>
              <a:buFont typeface="Trebuchet MS"/>
              <a:buChar char="•"/>
            </a:pPr>
            <a:r>
              <a:rPr lang="en-US" sz="2800" b="1" i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Công</a:t>
            </a:r>
            <a:r>
              <a:rPr lang="en-US" sz="2800" b="1" i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endParaRPr lang="en-US" sz="2800" i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  <a:p>
            <a:pPr marL="285750" lvl="1" indent="-285750">
              <a:lnSpc>
                <a:spcPct val="90000"/>
              </a:lnSpc>
              <a:spcBef>
                <a:spcPts val="560"/>
              </a:spcBef>
              <a:buClr>
                <a:srgbClr val="FFFFFF"/>
              </a:buClr>
              <a:buSzPts val="2800"/>
              <a:buFont typeface="Trebuchet MS"/>
              <a:buChar char="•"/>
            </a:pPr>
            <a:r>
              <a:rPr lang="en-US" sz="2800" b="1" i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 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bộ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phận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endParaRPr lang="en-US" sz="2800" i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  <a:p>
            <a:pPr marL="285750" lvl="1" indent="-285750">
              <a:lnSpc>
                <a:spcPct val="90000"/>
              </a:lnSpc>
              <a:spcBef>
                <a:spcPts val="560"/>
              </a:spcBef>
              <a:buClr>
                <a:srgbClr val="FFFFFF"/>
              </a:buClr>
              <a:buSzPts val="2800"/>
              <a:buFont typeface="Trebuchet MS"/>
              <a:buChar char="•"/>
            </a:pPr>
            <a:r>
              <a:rPr lang="en-US" sz="2800" b="1" i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Kiểu</a:t>
            </a:r>
            <a:r>
              <a:rPr lang="en-US" sz="2800" b="1" i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dáng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trí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trên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r>
              <a:rPr lang="en-US" sz="2800" b="1" i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 </a:t>
            </a:r>
            <a:endParaRPr lang="en-US" sz="2800" i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79400" y="4837396"/>
            <a:ext cx="7030360" cy="1694033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oogle Shape;173;p2">
            <a:extLst>
              <a:ext uri="{FF2B5EF4-FFF2-40B4-BE49-F238E27FC236}">
                <a16:creationId xmlns:a16="http://schemas.microsoft.com/office/drawing/2014/main" id="{A77F21B2-8F75-4F35-93C4-0AD64434580D}"/>
              </a:ext>
            </a:extLst>
          </p:cNvPr>
          <p:cNvSpPr/>
          <p:nvPr/>
        </p:nvSpPr>
        <p:spPr>
          <a:xfrm>
            <a:off x="3724638" y="257857"/>
            <a:ext cx="5001351" cy="617723"/>
          </a:xfrm>
          <a:prstGeom prst="roundRect">
            <a:avLst>
              <a:gd name="adj" fmla="val 16667"/>
            </a:avLst>
          </a:prstGeom>
          <a:solidFill>
            <a:srgbClr val="52A01E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Công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dụng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của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?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C0B0B8-002D-4BEC-B1A3-C8CB672C9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21" y="1352671"/>
            <a:ext cx="2956190" cy="281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Google Shape;204;p5">
            <a:extLst>
              <a:ext uri="{FF2B5EF4-FFF2-40B4-BE49-F238E27FC236}">
                <a16:creationId xmlns:a16="http://schemas.microsoft.com/office/drawing/2014/main" id="{750D8A86-D760-4BFD-BAEE-415789E071D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89692" y="1365737"/>
            <a:ext cx="3344822" cy="2814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3D3A5-C130-442C-8DC4-84053CD9F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027" y="1391127"/>
            <a:ext cx="3032542" cy="2814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id="{8184A4FA-3485-41E8-A951-89B0EFEC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318" y="4461183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b="1" kern="12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28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AD7A5044-9E06-4590-B193-7B53FE548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34" y="4415044"/>
            <a:ext cx="2104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endParaRPr lang="en-US" sz="28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8B39F448-75C9-4DC3-B292-F0CE11035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27" y="4418604"/>
            <a:ext cx="36401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8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31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8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Google Shape;211;p6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31325" y="2559772"/>
            <a:ext cx="4641880" cy="4077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212;p6"/>
          <p:cNvCxnSpPr>
            <a:cxnSpLocks/>
          </p:cNvCxnSpPr>
          <p:nvPr/>
        </p:nvCxnSpPr>
        <p:spPr>
          <a:xfrm>
            <a:off x="4062548" y="2455817"/>
            <a:ext cx="1050728" cy="42383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213;p6"/>
          <p:cNvCxnSpPr>
            <a:cxnSpLocks/>
          </p:cNvCxnSpPr>
          <p:nvPr/>
        </p:nvCxnSpPr>
        <p:spPr>
          <a:xfrm>
            <a:off x="3381977" y="4598718"/>
            <a:ext cx="915838" cy="36457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214;p6"/>
          <p:cNvCxnSpPr>
            <a:cxnSpLocks/>
          </p:cNvCxnSpPr>
          <p:nvPr/>
        </p:nvCxnSpPr>
        <p:spPr>
          <a:xfrm flipH="1">
            <a:off x="7148934" y="6200375"/>
            <a:ext cx="1173617" cy="1619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" name="Google Shape;215;p6"/>
          <p:cNvCxnSpPr>
            <a:cxnSpLocks/>
          </p:cNvCxnSpPr>
          <p:nvPr/>
        </p:nvCxnSpPr>
        <p:spPr>
          <a:xfrm flipH="1">
            <a:off x="7148934" y="3108960"/>
            <a:ext cx="1096176" cy="40494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Google Shape;216;p6"/>
          <p:cNvSpPr txBox="1"/>
          <p:nvPr/>
        </p:nvSpPr>
        <p:spPr>
          <a:xfrm rot="815047">
            <a:off x="2592268" y="1929768"/>
            <a:ext cx="1579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Quai </a:t>
            </a:r>
            <a:r>
              <a:rPr lang="en-US" sz="2800" b="1" i="0" u="none" strike="noStrike" cap="none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endParaRPr sz="2800" b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sp>
        <p:nvSpPr>
          <p:cNvPr id="12" name="Google Shape;217;p6"/>
          <p:cNvSpPr txBox="1"/>
          <p:nvPr/>
        </p:nvSpPr>
        <p:spPr>
          <a:xfrm rot="20897245">
            <a:off x="8279425" y="2515375"/>
            <a:ext cx="18050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Miệng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endParaRPr sz="2800" b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sp>
        <p:nvSpPr>
          <p:cNvPr id="13" name="Google Shape;218;p6"/>
          <p:cNvSpPr txBox="1"/>
          <p:nvPr/>
        </p:nvSpPr>
        <p:spPr>
          <a:xfrm rot="475373">
            <a:off x="8350677" y="5938765"/>
            <a:ext cx="16625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endParaRPr sz="2800" b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sp>
        <p:nvSpPr>
          <p:cNvPr id="14" name="Google Shape;219;p6"/>
          <p:cNvSpPr txBox="1"/>
          <p:nvPr/>
        </p:nvSpPr>
        <p:spPr>
          <a:xfrm rot="566174">
            <a:off x="1863889" y="4026799"/>
            <a:ext cx="163561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endParaRPr sz="2800" b="1" dirty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  <a:sym typeface="Trebuchet MS"/>
            </a:endParaRPr>
          </a:p>
        </p:txBody>
      </p:sp>
      <p:sp>
        <p:nvSpPr>
          <p:cNvPr id="21" name="Google Shape;173;p2">
            <a:extLst>
              <a:ext uri="{FF2B5EF4-FFF2-40B4-BE49-F238E27FC236}">
                <a16:creationId xmlns:a16="http://schemas.microsoft.com/office/drawing/2014/main" id="{A77F21B2-8F75-4F35-93C4-0AD64434580D}"/>
              </a:ext>
            </a:extLst>
          </p:cNvPr>
          <p:cNvSpPr/>
          <p:nvPr/>
        </p:nvSpPr>
        <p:spPr>
          <a:xfrm>
            <a:off x="3379787" y="638173"/>
            <a:ext cx="5432425" cy="617723"/>
          </a:xfrm>
          <a:prstGeom prst="roundRect">
            <a:avLst>
              <a:gd name="adj" fmla="val 16667"/>
            </a:avLst>
          </a:prstGeom>
          <a:solidFill>
            <a:srgbClr val="52A01E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Các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bộ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phận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của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túi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giấy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  <a:sym typeface="Trebuchet MS"/>
              </a:rPr>
              <a:t>?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42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47501F-C441-4A1D-9086-FCB2C50B1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742" y="2158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88364" y="605088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Hình ảnh 4" descr="Ảnh có chứa văn bản, vật chứa, hộp&#10;&#10;Mô tả được tự động tạo"/>
          <p:cNvPicPr>
            <a:picLocks noChangeAspect="1"/>
          </p:cNvPicPr>
          <p:nvPr/>
        </p:nvPicPr>
        <p:blipFill rotWithShape="1">
          <a:blip r:embed="rId9" cstate="print"/>
          <a:srcRect r="-3" b="19292"/>
          <a:stretch>
            <a:fillRect/>
          </a:stretch>
        </p:blipFill>
        <p:spPr>
          <a:xfrm>
            <a:off x="1013760" y="1440505"/>
            <a:ext cx="2817223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7035" y="1440505"/>
            <a:ext cx="2133785" cy="3005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554361" y="4640905"/>
          <a:ext cx="8601223" cy="1920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1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0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gập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240032" y="1401661"/>
            <a:ext cx="1915552" cy="3044441"/>
            <a:chOff x="4648200" y="990600"/>
            <a:chExt cx="1676400" cy="3116056"/>
          </a:xfrm>
        </p:grpSpPr>
        <p:pic>
          <p:nvPicPr>
            <p:cNvPr id="11" name="Hình ảnh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48200" y="990600"/>
              <a:ext cx="1676400" cy="31160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" t="27712" r="57953" b="39121"/>
            <a:stretch>
              <a:fillRect/>
            </a:stretch>
          </p:blipFill>
          <p:spPr>
            <a:xfrm>
              <a:off x="5257800" y="2667000"/>
              <a:ext cx="609600" cy="685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3" name="Picture 2" descr="túi giấy Khang Thà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2" b="98887" l="37175" r="63755"/>
                    </a14:imgEffect>
                  </a14:imgLayer>
                </a14:imgProps>
              </a:ext>
            </a:extLst>
          </a:blip>
          <a:srcRect l="34201" r="36059"/>
          <a:stretch>
            <a:fillRect/>
          </a:stretch>
        </p:blipFill>
        <p:spPr bwMode="auto">
          <a:xfrm>
            <a:off x="3678583" y="1512402"/>
            <a:ext cx="2089240" cy="282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08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482</Words>
  <Application>Microsoft Office PowerPoint</Application>
  <PresentationFormat>Widescreen</PresentationFormat>
  <Paragraphs>78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.VnAristote</vt:lpstr>
      <vt:lpstr>Arial</vt:lpstr>
      <vt:lpstr>Calibri</vt:lpstr>
      <vt:lpstr>Calibri Light</vt:lpstr>
      <vt:lpstr>Lato Light</vt:lpstr>
      <vt:lpstr>Times New Roman</vt:lpstr>
      <vt:lpstr>Trebuchet MS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Thiết kế tạo dáng và trang trí túi giấy với hình vẽ thời Tiền sử.</vt:lpstr>
      <vt:lpstr>PowerPoint Presentation</vt:lpstr>
      <vt:lpstr>PowerPoint Presentation</vt:lpstr>
      <vt:lpstr>PowerPoint Presentation</vt:lpstr>
      <vt:lpstr>4. Trưng bày sản phẩm và chia sẻ</vt:lpstr>
      <vt:lpstr>5. Tìm hiểu quy trình thiết kế mẫu một sản phẩm công nghiệp</vt:lpstr>
      <vt:lpstr>     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2023-11-28T02:37:13Z</dcterms:created>
  <dcterms:modified xsi:type="dcterms:W3CDTF">2024-02-25T03:57:41Z</dcterms:modified>
</cp:coreProperties>
</file>