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84" r:id="rId7"/>
    <p:sldId id="286" r:id="rId8"/>
    <p:sldId id="258" r:id="rId9"/>
    <p:sldId id="289" r:id="rId10"/>
    <p:sldId id="264" r:id="rId11"/>
    <p:sldId id="291" r:id="rId12"/>
    <p:sldId id="292" r:id="rId13"/>
    <p:sldId id="266" r:id="rId14"/>
    <p:sldId id="303" r:id="rId15"/>
    <p:sldId id="293" r:id="rId16"/>
    <p:sldId id="294" r:id="rId17"/>
    <p:sldId id="302" r:id="rId18"/>
    <p:sldId id="301" r:id="rId19"/>
    <p:sldId id="299" r:id="rId20"/>
    <p:sldId id="27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3B"/>
    <a:srgbClr val="15142A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01/08/2021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01/08/2021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publicdomainpictures.net/view-image.php?image=209446&amp;picture=tropical-beach-sce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1" y="2950621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CẮT NHAU, HAI ĐƯỜNG THẲNG SONG </a:t>
            </a:r>
            <a:r>
              <a:rPr lang="en-US" sz="5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5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Hiền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055962" cy="881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GD&amp;ĐT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HUYỆN SÓC SƠN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THCS THỊ TRẤN SÓC SƠN- HÀ NỘI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2630906" y="1673513"/>
            <a:ext cx="7443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6 - </a:t>
            </a:r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– </a:t>
            </a:r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2-Tiết 1</a:t>
            </a:r>
            <a:endParaRPr lang="en-US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63" y="99749"/>
            <a:ext cx="2800046" cy="24971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71E190-FEB2-4337-A955-8F6A819B8B7A}"/>
              </a:ext>
            </a:extLst>
          </p:cNvPr>
          <p:cNvSpPr txBox="1"/>
          <p:nvPr/>
        </p:nvSpPr>
        <p:spPr>
          <a:xfrm>
            <a:off x="6510689" y="4803839"/>
            <a:ext cx="350983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US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4897" y="183301"/>
            <a:ext cx="744672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hay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357" y="2792076"/>
            <a:ext cx="6270805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 Cho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M, N, P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NP.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 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NP.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872" y="4784420"/>
            <a:ext cx="2477043" cy="1740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487" y="2466206"/>
            <a:ext cx="3900597" cy="22879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41" name="Rounded Rectangle 140"/>
          <p:cNvSpPr/>
          <p:nvPr/>
        </p:nvSpPr>
        <p:spPr>
          <a:xfrm>
            <a:off x="7543800" y="607231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EEE2AB-011D-41D4-B38F-0B8C7786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25" y="3049049"/>
            <a:ext cx="5236755" cy="2835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79D9A3-E777-427B-B0FB-673C9F7C1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0" t="21391" r="56271" b="28276"/>
          <a:stretch/>
        </p:blipFill>
        <p:spPr>
          <a:xfrm>
            <a:off x="477179" y="2127929"/>
            <a:ext cx="5893099" cy="3670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F53235-0631-4AEA-8784-20D8DA7B7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49" y="2593641"/>
            <a:ext cx="3513124" cy="3149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D8DB2B-7A07-4940-A5FC-AC7815153D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88" t="31127" r="45827" b="17386"/>
          <a:stretch/>
        </p:blipFill>
        <p:spPr>
          <a:xfrm>
            <a:off x="6103704" y="1972820"/>
            <a:ext cx="5417548" cy="3524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8822" y="417095"/>
            <a:ext cx="1507958" cy="523220"/>
          </a:xfrm>
          <a:prstGeom prst="rect">
            <a:avLst/>
          </a:prstGeom>
          <a:solidFill>
            <a:srgbClr val="FAED3B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332193"/>
            <a:ext cx="6093923" cy="4376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47" y="348235"/>
            <a:ext cx="5771616" cy="4328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24" y="4765227"/>
            <a:ext cx="1154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8" y="5305494"/>
            <a:ext cx="1276371" cy="15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15153"/>
            <a:ext cx="5561204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7" y="887717"/>
            <a:ext cx="27295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5705" y="2494428"/>
            <a:ext cx="798897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ở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a//b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b//a.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144"/>
            <a:ext cx="2857500" cy="25717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752" y="176627"/>
            <a:ext cx="4988923" cy="19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5339891" y="371004"/>
            <a:ext cx="4299284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D6C5F2-E73B-4C89-9569-188F53A09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38" y="1017335"/>
            <a:ext cx="10235933" cy="34909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441B1B-FD33-4DE3-9AB5-B6FA96416DA2}"/>
              </a:ext>
            </a:extLst>
          </p:cNvPr>
          <p:cNvSpPr txBox="1"/>
          <p:nvPr/>
        </p:nvSpPr>
        <p:spPr>
          <a:xfrm>
            <a:off x="5607" y="5147631"/>
            <a:ext cx="115684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thẳng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n song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// n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32a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thẳng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IK song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// IK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32b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thẳng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̀ n song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với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// CD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32c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748" y="-148593"/>
            <a:ext cx="2032108" cy="1812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576" y="4046633"/>
            <a:ext cx="4394929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01:00</a:t>
            </a:r>
            <a:endParaRPr lang="en-US" sz="3200"/>
          </a:p>
        </p:txBody>
      </p:sp>
      <p:sp>
        <p:nvSpPr>
          <p:cNvPr id="11" name="Rounded Rectangle 1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00:59</a:t>
            </a:r>
            <a:endParaRPr lang="en-US" sz="3200"/>
          </a:p>
        </p:txBody>
      </p:sp>
      <p:sp>
        <p:nvSpPr>
          <p:cNvPr id="12" name="Rounded Rectangle 1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00:58</a:t>
            </a:r>
            <a:endParaRPr lang="en-US" sz="3200"/>
          </a:p>
        </p:txBody>
      </p:sp>
      <p:sp>
        <p:nvSpPr>
          <p:cNvPr id="13" name="Rounded Rectangle 1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00:57</a:t>
            </a:r>
            <a:endParaRPr lang="en-US" sz="3200"/>
          </a:p>
        </p:txBody>
      </p:sp>
      <p:sp>
        <p:nvSpPr>
          <p:cNvPr id="14" name="Rounded Rectangle 1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00:56</a:t>
            </a:r>
            <a:endParaRPr lang="en-US" sz="3200"/>
          </a:p>
        </p:txBody>
      </p:sp>
      <p:sp>
        <p:nvSpPr>
          <p:cNvPr id="16" name="Rounded Rectangle 1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00:55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00:54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00:53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00:52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00:51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00:50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00:49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00:48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00:47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00:46</a:t>
            </a:r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00:45</a:t>
            </a:r>
            <a:endParaRPr lang="en-US" sz="3200"/>
          </a:p>
        </p:txBody>
      </p:sp>
      <p:sp>
        <p:nvSpPr>
          <p:cNvPr id="28" name="Rounded Rectangle 2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00:44</a:t>
            </a:r>
            <a:endParaRPr lang="en-US" sz="3200"/>
          </a:p>
        </p:txBody>
      </p:sp>
      <p:sp>
        <p:nvSpPr>
          <p:cNvPr id="32" name="Rounded Rectangle 3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00:43</a:t>
            </a:r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00:42</a:t>
            </a:r>
            <a:endParaRPr lang="en-US" sz="3200"/>
          </a:p>
        </p:txBody>
      </p:sp>
      <p:sp>
        <p:nvSpPr>
          <p:cNvPr id="34" name="Rounded Rectangle 3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00:41</a:t>
            </a:r>
            <a:endParaRPr lang="en-US" sz="3200"/>
          </a:p>
        </p:txBody>
      </p:sp>
      <p:sp>
        <p:nvSpPr>
          <p:cNvPr id="35" name="Rounded Rectangle 3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00:40</a:t>
            </a:r>
            <a:endParaRPr lang="en-US" sz="3200"/>
          </a:p>
        </p:txBody>
      </p:sp>
      <p:sp>
        <p:nvSpPr>
          <p:cNvPr id="36" name="Rounded Rectangle 3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00:39</a:t>
            </a:r>
            <a:endParaRPr lang="en-US" sz="3200"/>
          </a:p>
        </p:txBody>
      </p:sp>
      <p:sp>
        <p:nvSpPr>
          <p:cNvPr id="37" name="Rounded Rectangle 3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00:38</a:t>
            </a:r>
            <a:endParaRPr lang="en-US" sz="3200"/>
          </a:p>
        </p:txBody>
      </p:sp>
      <p:sp>
        <p:nvSpPr>
          <p:cNvPr id="38" name="Rounded Rectangle 3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00:37</a:t>
            </a:r>
            <a:endParaRPr lang="en-US" sz="3200"/>
          </a:p>
        </p:txBody>
      </p:sp>
      <p:sp>
        <p:nvSpPr>
          <p:cNvPr id="39" name="Rounded Rectangle 3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00:36</a:t>
            </a:r>
            <a:endParaRPr lang="en-US" sz="3200"/>
          </a:p>
        </p:txBody>
      </p:sp>
      <p:sp>
        <p:nvSpPr>
          <p:cNvPr id="40" name="Rounded Rectangle 3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00:35</a:t>
            </a:r>
            <a:endParaRPr lang="en-US" sz="3200"/>
          </a:p>
        </p:txBody>
      </p:sp>
      <p:sp>
        <p:nvSpPr>
          <p:cNvPr id="41" name="Rounded Rectangle 4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00:34</a:t>
            </a:r>
            <a:endParaRPr lang="en-US" sz="3200"/>
          </a:p>
        </p:txBody>
      </p:sp>
      <p:sp>
        <p:nvSpPr>
          <p:cNvPr id="42" name="Rounded Rectangle 4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00:33</a:t>
            </a:r>
            <a:endParaRPr lang="en-US" sz="3200"/>
          </a:p>
        </p:txBody>
      </p:sp>
      <p:sp>
        <p:nvSpPr>
          <p:cNvPr id="43" name="Rounded Rectangle 4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00:32</a:t>
            </a:r>
            <a:endParaRPr lang="en-US" sz="3200"/>
          </a:p>
        </p:txBody>
      </p:sp>
      <p:sp>
        <p:nvSpPr>
          <p:cNvPr id="44" name="Rounded Rectangle 4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00:31</a:t>
            </a:r>
            <a:endParaRPr lang="en-US" sz="3200"/>
          </a:p>
        </p:txBody>
      </p:sp>
      <p:sp>
        <p:nvSpPr>
          <p:cNvPr id="45" name="Rounded Rectangle 4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00:30</a:t>
            </a:r>
            <a:endParaRPr lang="en-US" sz="3200"/>
          </a:p>
        </p:txBody>
      </p:sp>
      <p:sp>
        <p:nvSpPr>
          <p:cNvPr id="46" name="Rounded Rectangle 4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00:29</a:t>
            </a:r>
            <a:endParaRPr lang="en-US" sz="3200"/>
          </a:p>
        </p:txBody>
      </p:sp>
      <p:sp>
        <p:nvSpPr>
          <p:cNvPr id="47" name="Rounded Rectangle 4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00:28</a:t>
            </a:r>
            <a:endParaRPr lang="en-US" sz="3200"/>
          </a:p>
        </p:txBody>
      </p:sp>
      <p:sp>
        <p:nvSpPr>
          <p:cNvPr id="48" name="Rounded Rectangle 4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00:27</a:t>
            </a:r>
            <a:endParaRPr lang="en-US" sz="3200"/>
          </a:p>
        </p:txBody>
      </p:sp>
      <p:sp>
        <p:nvSpPr>
          <p:cNvPr id="49" name="Rounded Rectangle 4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00:26</a:t>
            </a:r>
            <a:endParaRPr lang="en-US" sz="3200"/>
          </a:p>
        </p:txBody>
      </p:sp>
      <p:sp>
        <p:nvSpPr>
          <p:cNvPr id="50" name="Rounded Rectangle 4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00:25</a:t>
            </a:r>
            <a:endParaRPr lang="en-US" sz="3200"/>
          </a:p>
        </p:txBody>
      </p:sp>
      <p:sp>
        <p:nvSpPr>
          <p:cNvPr id="51" name="Rounded Rectangle 5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00:24</a:t>
            </a:r>
            <a:endParaRPr lang="en-US" sz="3200"/>
          </a:p>
        </p:txBody>
      </p:sp>
      <p:sp>
        <p:nvSpPr>
          <p:cNvPr id="52" name="Rounded Rectangle 5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00:23</a:t>
            </a:r>
            <a:endParaRPr lang="en-US" sz="3200"/>
          </a:p>
        </p:txBody>
      </p:sp>
      <p:sp>
        <p:nvSpPr>
          <p:cNvPr id="53" name="Rounded Rectangle 5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00:22</a:t>
            </a:r>
            <a:endParaRPr lang="en-US" sz="3200"/>
          </a:p>
        </p:txBody>
      </p:sp>
      <p:sp>
        <p:nvSpPr>
          <p:cNvPr id="54" name="Rounded Rectangle 5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00:21</a:t>
            </a:r>
            <a:endParaRPr lang="en-US" sz="3200"/>
          </a:p>
        </p:txBody>
      </p:sp>
      <p:sp>
        <p:nvSpPr>
          <p:cNvPr id="55" name="Rounded Rectangle 5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00:20</a:t>
            </a:r>
            <a:endParaRPr lang="en-US" sz="3200"/>
          </a:p>
        </p:txBody>
      </p:sp>
      <p:sp>
        <p:nvSpPr>
          <p:cNvPr id="56" name="Rounded Rectangle 5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00:19</a:t>
            </a:r>
            <a:endParaRPr lang="en-US" sz="3200"/>
          </a:p>
        </p:txBody>
      </p:sp>
      <p:sp>
        <p:nvSpPr>
          <p:cNvPr id="57" name="Rounded Rectangle 5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00:18</a:t>
            </a:r>
            <a:endParaRPr lang="en-US" sz="3200"/>
          </a:p>
        </p:txBody>
      </p:sp>
      <p:sp>
        <p:nvSpPr>
          <p:cNvPr id="58" name="Rounded Rectangle 5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00:17</a:t>
            </a:r>
            <a:endParaRPr lang="en-US" sz="3200"/>
          </a:p>
        </p:txBody>
      </p:sp>
      <p:sp>
        <p:nvSpPr>
          <p:cNvPr id="59" name="Rounded Rectangle 5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00:16</a:t>
            </a:r>
            <a:endParaRPr lang="en-US" sz="3200"/>
          </a:p>
        </p:txBody>
      </p:sp>
      <p:sp>
        <p:nvSpPr>
          <p:cNvPr id="60" name="Rounded Rectangle 5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00:15</a:t>
            </a:r>
            <a:endParaRPr lang="en-US" sz="3200"/>
          </a:p>
        </p:txBody>
      </p:sp>
      <p:sp>
        <p:nvSpPr>
          <p:cNvPr id="61" name="Rounded Rectangle 6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00:14</a:t>
            </a:r>
            <a:endParaRPr lang="en-US" sz="3200"/>
          </a:p>
        </p:txBody>
      </p:sp>
      <p:sp>
        <p:nvSpPr>
          <p:cNvPr id="62" name="Rounded Rectangle 6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00:13</a:t>
            </a:r>
            <a:endParaRPr lang="en-US" sz="3200"/>
          </a:p>
        </p:txBody>
      </p:sp>
      <p:sp>
        <p:nvSpPr>
          <p:cNvPr id="63" name="Rounded Rectangle 6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00:12</a:t>
            </a:r>
            <a:endParaRPr lang="en-US" sz="3200"/>
          </a:p>
        </p:txBody>
      </p:sp>
      <p:sp>
        <p:nvSpPr>
          <p:cNvPr id="64" name="Rounded Rectangle 6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00:11</a:t>
            </a:r>
            <a:endParaRPr lang="en-US" sz="3200"/>
          </a:p>
        </p:txBody>
      </p:sp>
      <p:sp>
        <p:nvSpPr>
          <p:cNvPr id="65" name="Rounded Rectangle 6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66" name="Rounded Rectangle 65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67" name="Rounded Rectangle 66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68" name="Rounded Rectangle 67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69" name="Rounded Rectangle 68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70" name="Rounded Rectangle 69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71" name="Rounded Rectangle 70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72" name="Rounded Rectangle 71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73" name="Rounded Rectangle 72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74" name="Rounded Rectangle 73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75" name="Rounded Rectangle 74"/>
          <p:cNvSpPr/>
          <p:nvPr/>
        </p:nvSpPr>
        <p:spPr>
          <a:xfrm>
            <a:off x="629654" y="22459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21988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8D1B67-AA36-4697-9630-61921C303B0A}"/>
              </a:ext>
            </a:extLst>
          </p:cNvPr>
          <p:cNvSpPr txBox="1"/>
          <p:nvPr/>
        </p:nvSpPr>
        <p:spPr>
          <a:xfrm>
            <a:off x="1263871" y="1084634"/>
            <a:ext cx="9757479" cy="3816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ADDBC61-CED1-4C8B-B23A-59B2A86BE486}"/>
              </a:ext>
            </a:extLst>
          </p:cNvPr>
          <p:cNvSpPr/>
          <p:nvPr/>
        </p:nvSpPr>
        <p:spPr>
          <a:xfrm>
            <a:off x="5876632" y="4001726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284A0C-7AB8-4734-BCA1-79E61E896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677" y="808633"/>
            <a:ext cx="3818835" cy="3256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9F9B20-B5D6-456A-93FC-3DBCF7073284}"/>
              </a:ext>
            </a:extLst>
          </p:cNvPr>
          <p:cNvSpPr txBox="1"/>
          <p:nvPr/>
        </p:nvSpPr>
        <p:spPr>
          <a:xfrm>
            <a:off x="6378687" y="4674629"/>
            <a:ext cx="197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 song</a:t>
            </a: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F523F0-27EF-42CC-8121-CD57F2427E7D}"/>
              </a:ext>
            </a:extLst>
          </p:cNvPr>
          <p:cNvSpPr txBox="1"/>
          <p:nvPr/>
        </p:nvSpPr>
        <p:spPr>
          <a:xfrm>
            <a:off x="5879083" y="5254014"/>
            <a:ext cx="1559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cắt nhau</a:t>
            </a:r>
            <a:endParaRPr lang="en-US" sz="320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ACCDC2F-3D20-4D4B-AE52-0A39A80E5DAF}"/>
              </a:ext>
            </a:extLst>
          </p:cNvPr>
          <p:cNvSpPr txBox="1"/>
          <p:nvPr/>
        </p:nvSpPr>
        <p:spPr>
          <a:xfrm>
            <a:off x="7927665" y="5247828"/>
            <a:ext cx="555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1D0823C-D57F-4F41-9B36-8F52E7738360}"/>
              </a:ext>
            </a:extLst>
          </p:cNvPr>
          <p:cNvSpPr txBox="1"/>
          <p:nvPr/>
        </p:nvSpPr>
        <p:spPr>
          <a:xfrm>
            <a:off x="7551798" y="5772541"/>
            <a:ext cx="607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en-US" sz="32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D207183-E170-4929-BA55-06D5D0A57E80}"/>
              </a:ext>
            </a:extLst>
          </p:cNvPr>
          <p:cNvSpPr txBox="1"/>
          <p:nvPr/>
        </p:nvSpPr>
        <p:spPr>
          <a:xfrm>
            <a:off x="8908214" y="5791467"/>
            <a:ext cx="425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10BEB91-E9B0-444A-8825-20339BCADD27}"/>
              </a:ext>
            </a:extLst>
          </p:cNvPr>
          <p:cNvSpPr txBox="1"/>
          <p:nvPr/>
        </p:nvSpPr>
        <p:spPr>
          <a:xfrm>
            <a:off x="2375620" y="5800612"/>
            <a:ext cx="187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 điểm</a:t>
            </a:r>
            <a:endParaRPr lang="en-US" sz="320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E65FF9-55FE-4AC8-8F08-9C78BB427C04}"/>
              </a:ext>
            </a:extLst>
          </p:cNvPr>
          <p:cNvSpPr txBox="1"/>
          <p:nvPr/>
        </p:nvSpPr>
        <p:spPr>
          <a:xfrm>
            <a:off x="1201107" y="4657302"/>
            <a:ext cx="892718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AB là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AC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là       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endParaRPr lang="en-US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EF4E7E00-7F04-4C43-AE83-A5AD51F0C533}"/>
              </a:ext>
            </a:extLst>
          </p:cNvPr>
          <p:cNvSpPr/>
          <p:nvPr/>
        </p:nvSpPr>
        <p:spPr>
          <a:xfrm>
            <a:off x="7976765" y="5286137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0F0A927-0AAC-454A-B4E5-F5E1174BBBB0}"/>
              </a:ext>
            </a:extLst>
          </p:cNvPr>
          <p:cNvSpPr/>
          <p:nvPr/>
        </p:nvSpPr>
        <p:spPr>
          <a:xfrm>
            <a:off x="6402242" y="5286137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BFCBD303-F0A0-45F8-A150-96A5A09D35A5}"/>
              </a:ext>
            </a:extLst>
          </p:cNvPr>
          <p:cNvSpPr/>
          <p:nvPr/>
        </p:nvSpPr>
        <p:spPr>
          <a:xfrm>
            <a:off x="8787939" y="5852776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C6DA5E5-855E-4166-A461-75CA9105EB53}"/>
              </a:ext>
            </a:extLst>
          </p:cNvPr>
          <p:cNvSpPr/>
          <p:nvPr/>
        </p:nvSpPr>
        <p:spPr>
          <a:xfrm>
            <a:off x="7551798" y="5863865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F766BAA2-AB41-4D81-8BF8-1AB27D235087}"/>
              </a:ext>
            </a:extLst>
          </p:cNvPr>
          <p:cNvSpPr/>
          <p:nvPr/>
        </p:nvSpPr>
        <p:spPr>
          <a:xfrm>
            <a:off x="2750375" y="5863865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A12E82F-2A54-429F-B16E-18772F3148EB}"/>
              </a:ext>
            </a:extLst>
          </p:cNvPr>
          <p:cNvSpPr/>
          <p:nvPr/>
        </p:nvSpPr>
        <p:spPr>
          <a:xfrm>
            <a:off x="6767127" y="4687901"/>
            <a:ext cx="653686" cy="4399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188"/>
            <a:ext cx="10878351" cy="6749205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48226" y="256674"/>
            <a:ext cx="280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PHIẾU BÀI 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23" y="419272"/>
            <a:ext cx="194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2" y="1642883"/>
            <a:ext cx="2032108" cy="181225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01:00</a:t>
            </a:r>
            <a:endParaRPr lang="en-US" sz="3200"/>
          </a:p>
        </p:txBody>
      </p:sp>
      <p:sp>
        <p:nvSpPr>
          <p:cNvPr id="32" name="Rounded Rectangle 3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00:59</a:t>
            </a:r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00:58</a:t>
            </a:r>
            <a:endParaRPr lang="en-US" sz="3200"/>
          </a:p>
        </p:txBody>
      </p:sp>
      <p:sp>
        <p:nvSpPr>
          <p:cNvPr id="34" name="Rounded Rectangle 3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00:57</a:t>
            </a:r>
            <a:endParaRPr lang="en-US" sz="3200"/>
          </a:p>
        </p:txBody>
      </p:sp>
      <p:sp>
        <p:nvSpPr>
          <p:cNvPr id="35" name="Rounded Rectangle 3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00:56</a:t>
            </a:r>
            <a:endParaRPr lang="en-US" sz="3200"/>
          </a:p>
        </p:txBody>
      </p:sp>
      <p:sp>
        <p:nvSpPr>
          <p:cNvPr id="36" name="Rounded Rectangle 3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00:55</a:t>
            </a:r>
            <a:endParaRPr lang="en-US" sz="3200"/>
          </a:p>
        </p:txBody>
      </p:sp>
      <p:sp>
        <p:nvSpPr>
          <p:cNvPr id="37" name="Rounded Rectangle 3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00:54</a:t>
            </a:r>
            <a:endParaRPr lang="en-US" sz="3200"/>
          </a:p>
        </p:txBody>
      </p:sp>
      <p:sp>
        <p:nvSpPr>
          <p:cNvPr id="38" name="Rounded Rectangle 3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00:53</a:t>
            </a:r>
            <a:endParaRPr lang="en-US" sz="3200"/>
          </a:p>
        </p:txBody>
      </p:sp>
      <p:sp>
        <p:nvSpPr>
          <p:cNvPr id="39" name="Rounded Rectangle 3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00:52</a:t>
            </a:r>
            <a:endParaRPr lang="en-US" sz="3200"/>
          </a:p>
        </p:txBody>
      </p:sp>
      <p:sp>
        <p:nvSpPr>
          <p:cNvPr id="40" name="Rounded Rectangle 3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00:51</a:t>
            </a:r>
            <a:endParaRPr lang="en-US" sz="3200"/>
          </a:p>
        </p:txBody>
      </p:sp>
      <p:sp>
        <p:nvSpPr>
          <p:cNvPr id="41" name="Rounded Rectangle 4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00:50</a:t>
            </a:r>
            <a:endParaRPr lang="en-US" sz="3200"/>
          </a:p>
        </p:txBody>
      </p:sp>
      <p:sp>
        <p:nvSpPr>
          <p:cNvPr id="42" name="Rounded Rectangle 4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00:49</a:t>
            </a:r>
            <a:endParaRPr lang="en-US" sz="3200"/>
          </a:p>
        </p:txBody>
      </p:sp>
      <p:sp>
        <p:nvSpPr>
          <p:cNvPr id="43" name="Rounded Rectangle 4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00:48</a:t>
            </a:r>
            <a:endParaRPr lang="en-US" sz="3200"/>
          </a:p>
        </p:txBody>
      </p:sp>
      <p:sp>
        <p:nvSpPr>
          <p:cNvPr id="44" name="Rounded Rectangle 4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00:47</a:t>
            </a:r>
            <a:endParaRPr lang="en-US" sz="3200"/>
          </a:p>
        </p:txBody>
      </p:sp>
      <p:sp>
        <p:nvSpPr>
          <p:cNvPr id="45" name="Rounded Rectangle 4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00:46</a:t>
            </a:r>
            <a:endParaRPr lang="en-US" sz="3200"/>
          </a:p>
        </p:txBody>
      </p:sp>
      <p:sp>
        <p:nvSpPr>
          <p:cNvPr id="46" name="Rounded Rectangle 4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00:45</a:t>
            </a:r>
            <a:endParaRPr lang="en-US" sz="3200"/>
          </a:p>
        </p:txBody>
      </p:sp>
      <p:sp>
        <p:nvSpPr>
          <p:cNvPr id="47" name="Rounded Rectangle 4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00:44</a:t>
            </a:r>
            <a:endParaRPr lang="en-US" sz="3200"/>
          </a:p>
        </p:txBody>
      </p:sp>
      <p:sp>
        <p:nvSpPr>
          <p:cNvPr id="48" name="Rounded Rectangle 4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00:43</a:t>
            </a:r>
            <a:endParaRPr lang="en-US" sz="3200"/>
          </a:p>
        </p:txBody>
      </p:sp>
      <p:sp>
        <p:nvSpPr>
          <p:cNvPr id="49" name="Rounded Rectangle 4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00:42</a:t>
            </a:r>
            <a:endParaRPr lang="en-US" sz="3200"/>
          </a:p>
        </p:txBody>
      </p:sp>
      <p:sp>
        <p:nvSpPr>
          <p:cNvPr id="50" name="Rounded Rectangle 4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00:41</a:t>
            </a:r>
            <a:endParaRPr lang="en-US" sz="3200"/>
          </a:p>
        </p:txBody>
      </p:sp>
      <p:sp>
        <p:nvSpPr>
          <p:cNvPr id="51" name="Rounded Rectangle 5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00:40</a:t>
            </a:r>
            <a:endParaRPr lang="en-US" sz="3200"/>
          </a:p>
        </p:txBody>
      </p:sp>
      <p:sp>
        <p:nvSpPr>
          <p:cNvPr id="52" name="Rounded Rectangle 5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00:39</a:t>
            </a:r>
            <a:endParaRPr lang="en-US" sz="3200"/>
          </a:p>
        </p:txBody>
      </p:sp>
      <p:sp>
        <p:nvSpPr>
          <p:cNvPr id="53" name="Rounded Rectangle 5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00:38</a:t>
            </a:r>
            <a:endParaRPr lang="en-US" sz="3200"/>
          </a:p>
        </p:txBody>
      </p:sp>
      <p:sp>
        <p:nvSpPr>
          <p:cNvPr id="54" name="Rounded Rectangle 5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00:37</a:t>
            </a:r>
            <a:endParaRPr lang="en-US" sz="3200"/>
          </a:p>
        </p:txBody>
      </p:sp>
      <p:sp>
        <p:nvSpPr>
          <p:cNvPr id="55" name="Rounded Rectangle 5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00:36</a:t>
            </a:r>
            <a:endParaRPr lang="en-US" sz="3200"/>
          </a:p>
        </p:txBody>
      </p:sp>
      <p:sp>
        <p:nvSpPr>
          <p:cNvPr id="56" name="Rounded Rectangle 5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00:35</a:t>
            </a:r>
            <a:endParaRPr lang="en-US" sz="3200"/>
          </a:p>
        </p:txBody>
      </p:sp>
      <p:sp>
        <p:nvSpPr>
          <p:cNvPr id="57" name="Rounded Rectangle 5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00:34</a:t>
            </a:r>
            <a:endParaRPr lang="en-US" sz="3200"/>
          </a:p>
        </p:txBody>
      </p:sp>
      <p:sp>
        <p:nvSpPr>
          <p:cNvPr id="58" name="Rounded Rectangle 5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00:33</a:t>
            </a:r>
            <a:endParaRPr lang="en-US" sz="3200"/>
          </a:p>
        </p:txBody>
      </p:sp>
      <p:sp>
        <p:nvSpPr>
          <p:cNvPr id="59" name="Rounded Rectangle 5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00:32</a:t>
            </a:r>
            <a:endParaRPr lang="en-US" sz="3200"/>
          </a:p>
        </p:txBody>
      </p:sp>
      <p:sp>
        <p:nvSpPr>
          <p:cNvPr id="60" name="Rounded Rectangle 5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00:31</a:t>
            </a:r>
            <a:endParaRPr lang="en-US" sz="3200"/>
          </a:p>
        </p:txBody>
      </p:sp>
      <p:sp>
        <p:nvSpPr>
          <p:cNvPr id="61" name="Rounded Rectangle 6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00:30</a:t>
            </a:r>
            <a:endParaRPr lang="en-US" sz="3200"/>
          </a:p>
        </p:txBody>
      </p:sp>
      <p:sp>
        <p:nvSpPr>
          <p:cNvPr id="62" name="Rounded Rectangle 6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00:29</a:t>
            </a:r>
            <a:endParaRPr lang="en-US" sz="3200"/>
          </a:p>
        </p:txBody>
      </p:sp>
      <p:sp>
        <p:nvSpPr>
          <p:cNvPr id="63" name="Rounded Rectangle 6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00:28</a:t>
            </a:r>
            <a:endParaRPr lang="en-US" sz="3200"/>
          </a:p>
        </p:txBody>
      </p:sp>
      <p:sp>
        <p:nvSpPr>
          <p:cNvPr id="64" name="Rounded Rectangle 6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00:27</a:t>
            </a:r>
            <a:endParaRPr lang="en-US" sz="3200"/>
          </a:p>
        </p:txBody>
      </p:sp>
      <p:sp>
        <p:nvSpPr>
          <p:cNvPr id="65" name="Rounded Rectangle 6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00:26</a:t>
            </a:r>
            <a:endParaRPr lang="en-US" sz="3200"/>
          </a:p>
        </p:txBody>
      </p:sp>
      <p:sp>
        <p:nvSpPr>
          <p:cNvPr id="66" name="Rounded Rectangle 6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00:25</a:t>
            </a:r>
            <a:endParaRPr lang="en-US" sz="3200"/>
          </a:p>
        </p:txBody>
      </p:sp>
      <p:sp>
        <p:nvSpPr>
          <p:cNvPr id="67" name="Rounded Rectangle 6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00:24</a:t>
            </a:r>
            <a:endParaRPr lang="en-US" sz="3200"/>
          </a:p>
        </p:txBody>
      </p:sp>
      <p:sp>
        <p:nvSpPr>
          <p:cNvPr id="68" name="Rounded Rectangle 6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00:23</a:t>
            </a:r>
            <a:endParaRPr lang="en-US" sz="3200"/>
          </a:p>
        </p:txBody>
      </p:sp>
      <p:sp>
        <p:nvSpPr>
          <p:cNvPr id="69" name="Rounded Rectangle 6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00:22</a:t>
            </a:r>
            <a:endParaRPr lang="en-US" sz="3200"/>
          </a:p>
        </p:txBody>
      </p:sp>
      <p:sp>
        <p:nvSpPr>
          <p:cNvPr id="70" name="Rounded Rectangle 6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00:21</a:t>
            </a:r>
            <a:endParaRPr lang="en-US" sz="3200"/>
          </a:p>
        </p:txBody>
      </p:sp>
      <p:sp>
        <p:nvSpPr>
          <p:cNvPr id="71" name="Rounded Rectangle 7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00:20</a:t>
            </a:r>
            <a:endParaRPr lang="en-US" sz="3200"/>
          </a:p>
        </p:txBody>
      </p:sp>
      <p:sp>
        <p:nvSpPr>
          <p:cNvPr id="72" name="Rounded Rectangle 7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00:19</a:t>
            </a:r>
            <a:endParaRPr lang="en-US" sz="3200"/>
          </a:p>
        </p:txBody>
      </p:sp>
      <p:sp>
        <p:nvSpPr>
          <p:cNvPr id="73" name="Rounded Rectangle 7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00:18</a:t>
            </a:r>
            <a:endParaRPr lang="en-US" sz="3200"/>
          </a:p>
        </p:txBody>
      </p:sp>
      <p:sp>
        <p:nvSpPr>
          <p:cNvPr id="74" name="Rounded Rectangle 7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00:17</a:t>
            </a:r>
            <a:endParaRPr lang="en-US" sz="3200"/>
          </a:p>
        </p:txBody>
      </p:sp>
      <p:sp>
        <p:nvSpPr>
          <p:cNvPr id="75" name="Rounded Rectangle 7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00:16</a:t>
            </a:r>
            <a:endParaRPr lang="en-US" sz="3200"/>
          </a:p>
        </p:txBody>
      </p:sp>
      <p:sp>
        <p:nvSpPr>
          <p:cNvPr id="76" name="Rounded Rectangle 7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00:15</a:t>
            </a:r>
            <a:endParaRPr lang="en-US" sz="3200"/>
          </a:p>
        </p:txBody>
      </p:sp>
      <p:sp>
        <p:nvSpPr>
          <p:cNvPr id="77" name="Rounded Rectangle 7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00:14</a:t>
            </a:r>
            <a:endParaRPr lang="en-US" sz="3200"/>
          </a:p>
        </p:txBody>
      </p:sp>
      <p:sp>
        <p:nvSpPr>
          <p:cNvPr id="78" name="Rounded Rectangle 7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00:13</a:t>
            </a:r>
            <a:endParaRPr lang="en-US" sz="3200"/>
          </a:p>
        </p:txBody>
      </p:sp>
      <p:sp>
        <p:nvSpPr>
          <p:cNvPr id="79" name="Rounded Rectangle 7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00:12</a:t>
            </a:r>
            <a:endParaRPr lang="en-US" sz="3200"/>
          </a:p>
        </p:txBody>
      </p:sp>
      <p:sp>
        <p:nvSpPr>
          <p:cNvPr id="80" name="Rounded Rectangle 7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00:11</a:t>
            </a:r>
            <a:endParaRPr lang="en-US" sz="3200"/>
          </a:p>
        </p:txBody>
      </p:sp>
      <p:sp>
        <p:nvSpPr>
          <p:cNvPr id="81" name="Rounded Rectangle 8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82" name="Rounded Rectangle 81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83" name="Rounded Rectangle 82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84" name="Rounded Rectangle 83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85" name="Rounded Rectangle 84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86" name="Rounded Rectangle 85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87" name="Rounded Rectangle 86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88" name="Rounded Rectangle 87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89" name="Rounded Rectangle 88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90" name="Rounded Rectangle 89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91" name="Rounded Rectangle 90"/>
          <p:cNvSpPr/>
          <p:nvPr/>
        </p:nvSpPr>
        <p:spPr>
          <a:xfrm>
            <a:off x="2765361" y="242428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48371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7" grpId="0"/>
      <p:bldP spid="8" grpId="0"/>
      <p:bldP spid="21" grpId="0"/>
      <p:bldP spid="22" grpId="0"/>
      <p:bldP spid="24" grpId="0"/>
      <p:bldP spid="25" grpId="0"/>
      <p:bldP spid="23" grpId="0"/>
      <p:bldP spid="26" grpId="0" animBg="1"/>
      <p:bldP spid="26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7" grpId="0" animBg="1"/>
      <p:bldP spid="27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194" y="809818"/>
            <a:ext cx="773828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34: 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7630" y="2701638"/>
            <a:ext cx="6431687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a // d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b // c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4" y="2778506"/>
            <a:ext cx="3813714" cy="28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74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nl-N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theo SGK và vở ghi</a:t>
            </a:r>
            <a:r>
              <a:rPr lang="nl-N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798" y="0"/>
            <a:ext cx="2387313" cy="23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4" y="100608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4085" y="2149642"/>
            <a:ext cx="281132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EM?</a:t>
            </a:r>
            <a:endParaRPr lang="en-US" sz="4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1" y="-1"/>
            <a:ext cx="6036677" cy="6696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8034" y="215153"/>
            <a:ext cx="5723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Minh.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8034" y="1979815"/>
            <a:ext cx="55635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Pasteur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Pasteur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Pasteur, 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Pasteur, Nam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nature&#10;&#10;Description automatically generated">
            <a:extLst>
              <a:ext uri="{FF2B5EF4-FFF2-40B4-BE49-F238E27FC236}">
                <a16:creationId xmlns="" xmlns:a16="http://schemas.microsoft.com/office/drawing/2014/main" id="{79205986-A2D3-44A3-A522-0FD8790C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74727"/>
          </a:xfrm>
          <a:prstGeom prst="rect">
            <a:avLst/>
          </a:prstGeom>
        </p:spPr>
      </p:pic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=""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3" y="152400"/>
            <a:ext cx="5835388" cy="38816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5334000" y="228600"/>
            <a:ext cx="464820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3D Model 6" descr="Caroler in Hoodie">
            <a:extLst>
              <a:ext uri="{FF2B5EF4-FFF2-40B4-BE49-F238E27FC236}">
                <a16:creationId xmlns="" xmlns:mc="http://schemas.openxmlformats.org/markup-compatibility/2006" xmlns:a16="http://schemas.microsoft.com/office/drawing/2014/main" id="{17B1E643-21F2-4226-BD2A-E60EAB0DAC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144" y="3723678"/>
            <a:ext cx="960443" cy="3109550"/>
          </a:xfrm>
          <a:prstGeom prst="rect">
            <a:avLst/>
          </a:prstGeom>
        </p:spPr>
      </p:pic>
      <p:pic>
        <p:nvPicPr>
          <p:cNvPr id="2" name="3D Model 1" descr="Question Mark">
            <a:extLst>
              <a:ext uri="{FF2B5EF4-FFF2-40B4-BE49-F238E27FC236}">
                <a16:creationId xmlns="" xmlns:mc="http://schemas.openxmlformats.org/markup-compatibility/2006" xmlns:a16="http://schemas.microsoft.com/office/drawing/2014/main" id="{0D4AA96E-F6DC-422B-A874-152A9F53C3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144" y="2646243"/>
            <a:ext cx="849329" cy="10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8" presetClass="emph" presetSubtype="128" repeatCount="indefinite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1024" y="215153"/>
            <a:ext cx="5317250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8274" y="1563636"/>
            <a:ext cx="53653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94" y="1240920"/>
            <a:ext cx="3671957" cy="30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88" y="416859"/>
            <a:ext cx="98970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9415" y="2729021"/>
            <a:ext cx="621222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m, 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m, p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n, p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9" y="1615401"/>
            <a:ext cx="4129237" cy="36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91987" y="417147"/>
            <a:ext cx="675421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227" y="4054092"/>
            <a:ext cx="384259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211" y="3291805"/>
            <a:ext cx="3671957" cy="30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88" y="416859"/>
            <a:ext cx="989703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9655" y="2490913"/>
            <a:ext cx="5575649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23" y="2765341"/>
            <a:ext cx="4815157" cy="10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6643" y="1174750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M, N.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904039" y="1315704"/>
            <a:ext cx="3357563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999289" y="3193716"/>
            <a:ext cx="3167063" cy="28575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354514" y="1618316"/>
            <a:ext cx="1431925" cy="2125662"/>
          </a:xfrm>
          <a:prstGeom prst="line">
            <a:avLst/>
          </a:prstGeom>
          <a:noFill/>
          <a:ln w="28575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505827" y="1430004"/>
            <a:ext cx="2063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15177" y="2880979"/>
            <a:ext cx="1920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3253539" y="3177841"/>
            <a:ext cx="260350" cy="369887"/>
            <a:chOff x="2100" y="2022"/>
            <a:chExt cx="164" cy="233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2179" y="2022"/>
              <a:ext cx="49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2179" y="2022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100" y="2062"/>
              <a:ext cx="16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737602" y="2020554"/>
            <a:ext cx="381000" cy="306387"/>
            <a:chOff x="1775" y="1293"/>
            <a:chExt cx="240" cy="193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775" y="1421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775" y="1421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828" y="1293"/>
              <a:ext cx="1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purl.org/dc/dcmitype/"/>
    <ds:schemaRef ds:uri="71af3243-3dd4-4a8d-8c0d-dd76da1f02a5"/>
    <ds:schemaRef ds:uri="16c05727-aa75-4e4a-9b5f-8a80a1165891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625</TotalTime>
  <Words>1156</Words>
  <Application>Microsoft Office PowerPoint</Application>
  <PresentationFormat>Widescreen</PresentationFormat>
  <Paragraphs>364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 HAI ĐƯỜNG THẲNG CẮT NHAU, HAI ĐƯỜNG THẲNG SONG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PC</cp:lastModifiedBy>
  <cp:revision>40</cp:revision>
  <dcterms:created xsi:type="dcterms:W3CDTF">2021-06-07T13:44:30Z</dcterms:created>
  <dcterms:modified xsi:type="dcterms:W3CDTF">2021-08-01T09:29:38Z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