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1039" r:id="rId37"/>
    <p:sldId id="1040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94242" autoAdjust="0"/>
  </p:normalViewPr>
  <p:slideViewPr>
    <p:cSldViewPr snapToGrid="0">
      <p:cViewPr varScale="1">
        <p:scale>
          <a:sx n="61" d="100"/>
          <a:sy n="61" d="100"/>
        </p:scale>
        <p:origin x="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6.wdp"/><Relationship Id="rId15" Type="http://schemas.openxmlformats.org/officeDocument/2006/relationships/image" Target="../media/image49.png"/><Relationship Id="rId4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15" Type="http://schemas.openxmlformats.org/officeDocument/2006/relationships/image" Target="../media/image310.png"/><Relationship Id="rId10" Type="http://schemas.openxmlformats.org/officeDocument/2006/relationships/image" Target="../media/image47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60.png"/><Relationship Id="rId18" Type="http://schemas.openxmlformats.org/officeDocument/2006/relationships/image" Target="../media/image49.png"/><Relationship Id="rId3" Type="http://schemas.openxmlformats.org/officeDocument/2006/relationships/image" Target="../media/image55.png"/><Relationship Id="rId21" Type="http://schemas.microsoft.com/office/2007/relationships/hdphoto" Target="../media/hdphoto7.wdp"/><Relationship Id="rId7" Type="http://schemas.openxmlformats.org/officeDocument/2006/relationships/image" Target="../media/image57.png"/><Relationship Id="rId12" Type="http://schemas.openxmlformats.org/officeDocument/2006/relationships/slide" Target="slide31.xm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3.jpe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6.xml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gif"/><Relationship Id="rId4" Type="http://schemas.openxmlformats.org/officeDocument/2006/relationships/image" Target="../media/image62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6.xml"/><Relationship Id="rId5" Type="http://schemas.openxmlformats.org/officeDocument/2006/relationships/image" Target="../media/image65.png"/><Relationship Id="rId1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9.gif"/><Relationship Id="rId1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72.png"/><Relationship Id="rId18" Type="http://schemas.openxmlformats.org/officeDocument/2006/relationships/image" Target="../media/image650.png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1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69.gif"/><Relationship Id="rId19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40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5.png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700.png"/><Relationship Id="rId17" Type="http://schemas.openxmlformats.org/officeDocument/2006/relationships/image" Target="../media/image69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690.png"/><Relationship Id="rId10" Type="http://schemas.openxmlformats.org/officeDocument/2006/relationships/image" Target="../media/image77.png"/><Relationship Id="rId19" Type="http://schemas.openxmlformats.org/officeDocument/2006/relationships/image" Target="../media/image74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0.png"/><Relationship Id="rId18" Type="http://schemas.openxmlformats.org/officeDocument/2006/relationships/image" Target="../media/image73.png"/><Relationship Id="rId3" Type="http://schemas.openxmlformats.org/officeDocument/2006/relationships/image" Target="../media/image55.png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9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20.png"/><Relationship Id="rId5" Type="http://schemas.openxmlformats.org/officeDocument/2006/relationships/image" Target="../media/image72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4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1033</TotalTime>
  <Words>2049</Words>
  <Application>Microsoft Office PowerPoint</Application>
  <PresentationFormat>Widescreen</PresentationFormat>
  <Paragraphs>306</Paragraphs>
  <Slides>35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.VnTime</vt:lpstr>
      <vt:lpstr>Arial</vt:lpstr>
      <vt:lpstr>Arial Black</vt:lpstr>
      <vt:lpstr>Calibri</vt:lpstr>
      <vt:lpstr>Calibri Light</vt:lpstr>
      <vt:lpstr>Cambria Math</vt:lpstr>
      <vt:lpstr>Geometr415 Blk BT</vt:lpstr>
      <vt:lpstr>Modern Love</vt:lpstr>
      <vt:lpstr>Myriad Pro</vt:lpstr>
      <vt:lpstr>Rockwell</vt:lpstr>
      <vt:lpstr>SVN-A Love Of Thunder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8</cp:revision>
  <dcterms:created xsi:type="dcterms:W3CDTF">2021-06-07T13:44:30Z</dcterms:created>
  <dcterms:modified xsi:type="dcterms:W3CDTF">2024-01-03T12:52:15Z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