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97" r:id="rId6"/>
    <p:sldId id="298" r:id="rId7"/>
    <p:sldId id="299" r:id="rId8"/>
    <p:sldId id="300" r:id="rId9"/>
    <p:sldId id="259" r:id="rId10"/>
    <p:sldId id="260" r:id="rId11"/>
    <p:sldId id="262" r:id="rId12"/>
    <p:sldId id="303" r:id="rId13"/>
    <p:sldId id="302" r:id="rId14"/>
    <p:sldId id="258" r:id="rId15"/>
    <p:sldId id="264" r:id="rId16"/>
    <p:sldId id="283" r:id="rId17"/>
    <p:sldId id="284" r:id="rId18"/>
    <p:sldId id="286" r:id="rId19"/>
    <p:sldId id="287" r:id="rId20"/>
    <p:sldId id="288" r:id="rId21"/>
    <p:sldId id="279" r:id="rId22"/>
    <p:sldId id="304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FF"/>
    <a:srgbClr val="FFFFCC"/>
    <a:srgbClr val="CCFF33"/>
    <a:srgbClr val="FF3399"/>
    <a:srgbClr val="A7FDFF"/>
    <a:srgbClr val="15142A"/>
    <a:srgbClr val="FAED3B"/>
    <a:srgbClr val="70AD47"/>
    <a:srgbClr val="3CD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56" autoAdjust="0"/>
    <p:restoredTop sz="94291" autoAdjust="0"/>
  </p:normalViewPr>
  <p:slideViewPr>
    <p:cSldViewPr snapToGrid="0">
      <p:cViewPr varScale="1">
        <p:scale>
          <a:sx n="64" d="100"/>
          <a:sy n="64" d="100"/>
        </p:scale>
        <p:origin x="72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94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0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6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845" y="143251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671" y="6508038"/>
            <a:ext cx="2743200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55.wmf"/><Relationship Id="rId3" Type="http://schemas.openxmlformats.org/officeDocument/2006/relationships/image" Target="../media/image48.wmf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50.wmf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18.bin"/><Relationship Id="rId2" Type="http://schemas.openxmlformats.org/officeDocument/2006/relationships/oleObject" Target="../embeddings/oleObject10.bin"/><Relationship Id="rId16" Type="http://schemas.openxmlformats.org/officeDocument/2006/relationships/image" Target="../media/image54.wmf"/><Relationship Id="rId20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49.wmf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19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5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63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65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11" Type="http://schemas.openxmlformats.org/officeDocument/2006/relationships/image" Target="../media/image62.wmf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59.emf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17" Type="http://schemas.openxmlformats.org/officeDocument/2006/relationships/image" Target="../media/image23.wmf"/><Relationship Id="rId2" Type="http://schemas.openxmlformats.org/officeDocument/2006/relationships/audio" Target="../media/media2.wav"/><Relationship Id="rId16" Type="http://schemas.openxmlformats.org/officeDocument/2006/relationships/oleObject" Target="../embeddings/oleObject1.bin"/><Relationship Id="rId1" Type="http://schemas.microsoft.com/office/2007/relationships/media" Target="../media/media2.wav"/><Relationship Id="rId6" Type="http://schemas.openxmlformats.org/officeDocument/2006/relationships/image" Target="../media/image21.png"/><Relationship Id="rId11" Type="http://schemas.openxmlformats.org/officeDocument/2006/relationships/image" Target="../media/image16.jpeg"/><Relationship Id="rId5" Type="http://schemas.openxmlformats.org/officeDocument/2006/relationships/image" Target="../media/image17.png"/><Relationship Id="rId15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image" Target="../media/image24.wmf"/><Relationship Id="rId4" Type="http://schemas.openxmlformats.org/officeDocument/2006/relationships/image" Target="../media/image20.jpeg"/><Relationship Id="rId9" Type="http://schemas.microsoft.com/office/2007/relationships/hdphoto" Target="../media/hdphoto6.wdp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0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0.emf"/><Relationship Id="rId7" Type="http://schemas.openxmlformats.org/officeDocument/2006/relationships/image" Target="../media/image27.png"/><Relationship Id="rId12" Type="http://schemas.microsoft.com/office/2007/relationships/hdphoto" Target="../media/hdphoto10.wdp"/><Relationship Id="rId17" Type="http://schemas.openxmlformats.org/officeDocument/2006/relationships/image" Target="../media/image8.png"/><Relationship Id="rId2" Type="http://schemas.openxmlformats.org/officeDocument/2006/relationships/audio" Target="../media/media2.wav"/><Relationship Id="rId16" Type="http://schemas.openxmlformats.org/officeDocument/2006/relationships/image" Target="../media/image17.png"/><Relationship Id="rId20" Type="http://schemas.openxmlformats.org/officeDocument/2006/relationships/oleObject" Target="../embeddings/oleObject3.bin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microsoft.com/office/2007/relationships/hdphoto" Target="../media/hdphoto4.wdp"/><Relationship Id="rId23" Type="http://schemas.openxmlformats.org/officeDocument/2006/relationships/image" Target="../media/image31.wmf"/><Relationship Id="rId10" Type="http://schemas.microsoft.com/office/2007/relationships/hdphoto" Target="../media/hdphoto9.wdp"/><Relationship Id="rId19" Type="http://schemas.openxmlformats.org/officeDocument/2006/relationships/image" Target="../media/image19.png"/><Relationship Id="rId4" Type="http://schemas.openxmlformats.org/officeDocument/2006/relationships/image" Target="../media/image25.jpeg"/><Relationship Id="rId9" Type="http://schemas.openxmlformats.org/officeDocument/2006/relationships/image" Target="../media/image28.png"/><Relationship Id="rId14" Type="http://schemas.openxmlformats.org/officeDocument/2006/relationships/image" Target="../media/image16.jpeg"/><Relationship Id="rId22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png"/><Relationship Id="rId18" Type="http://schemas.openxmlformats.org/officeDocument/2006/relationships/oleObject" Target="../embeddings/oleObject7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17" Type="http://schemas.openxmlformats.org/officeDocument/2006/relationships/image" Target="../media/image35.emf"/><Relationship Id="rId2" Type="http://schemas.openxmlformats.org/officeDocument/2006/relationships/audio" Target="../media/media2.wav"/><Relationship Id="rId16" Type="http://schemas.openxmlformats.org/officeDocument/2006/relationships/oleObject" Target="../embeddings/oleObject6.bin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openxmlformats.org/officeDocument/2006/relationships/image" Target="../media/image8.png"/><Relationship Id="rId5" Type="http://schemas.openxmlformats.org/officeDocument/2006/relationships/image" Target="../media/image33.png"/><Relationship Id="rId15" Type="http://schemas.openxmlformats.org/officeDocument/2006/relationships/image" Target="../media/image34.emf"/><Relationship Id="rId10" Type="http://schemas.openxmlformats.org/officeDocument/2006/relationships/image" Target="../media/image17.png"/><Relationship Id="rId19" Type="http://schemas.openxmlformats.org/officeDocument/2006/relationships/image" Target="../media/image36.emf"/><Relationship Id="rId4" Type="http://schemas.openxmlformats.org/officeDocument/2006/relationships/image" Target="../media/image32.jpeg"/><Relationship Id="rId9" Type="http://schemas.microsoft.com/office/2007/relationships/hdphoto" Target="../media/hdphoto4.wdp"/><Relationship Id="rId1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12" Type="http://schemas.openxmlformats.org/officeDocument/2006/relationships/image" Target="../media/image17.png"/><Relationship Id="rId17" Type="http://schemas.openxmlformats.org/officeDocument/2006/relationships/image" Target="../media/image41.wmf"/><Relationship Id="rId2" Type="http://schemas.openxmlformats.org/officeDocument/2006/relationships/audio" Target="../media/media2.wav"/><Relationship Id="rId16" Type="http://schemas.openxmlformats.org/officeDocument/2006/relationships/oleObject" Target="../embeddings/oleObject8.bin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microsoft.com/office/2007/relationships/hdphoto" Target="../media/hdphoto4.wdp"/><Relationship Id="rId5" Type="http://schemas.openxmlformats.org/officeDocument/2006/relationships/image" Target="../media/image38.png"/><Relationship Id="rId15" Type="http://schemas.openxmlformats.org/officeDocument/2006/relationships/image" Target="../media/image19.png"/><Relationship Id="rId10" Type="http://schemas.openxmlformats.org/officeDocument/2006/relationships/image" Target="../media/image16.jpeg"/><Relationship Id="rId4" Type="http://schemas.openxmlformats.org/officeDocument/2006/relationships/image" Target="../media/image37.jpeg"/><Relationship Id="rId9" Type="http://schemas.openxmlformats.org/officeDocument/2006/relationships/image" Target="../media/image40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4.wdp"/><Relationship Id="rId18" Type="http://schemas.openxmlformats.org/officeDocument/2006/relationships/image" Target="../media/image45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3.png"/><Relationship Id="rId12" Type="http://schemas.openxmlformats.org/officeDocument/2006/relationships/image" Target="../media/image16.jpeg"/><Relationship Id="rId17" Type="http://schemas.openxmlformats.org/officeDocument/2006/relationships/oleObject" Target="../embeddings/oleObject9.bin"/><Relationship Id="rId2" Type="http://schemas.openxmlformats.org/officeDocument/2006/relationships/audio" Target="../media/media2.wav"/><Relationship Id="rId16" Type="http://schemas.openxmlformats.org/officeDocument/2006/relationships/image" Target="../media/image19.png"/><Relationship Id="rId1" Type="http://schemas.microsoft.com/office/2007/relationships/media" Target="../media/media2.wav"/><Relationship Id="rId6" Type="http://schemas.microsoft.com/office/2007/relationships/hdphoto" Target="../media/hdphoto14.wdp"/><Relationship Id="rId11" Type="http://schemas.openxmlformats.org/officeDocument/2006/relationships/image" Target="../media/image17.png"/><Relationship Id="rId5" Type="http://schemas.openxmlformats.org/officeDocument/2006/relationships/image" Target="../media/image42.png"/><Relationship Id="rId1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25.jpeg"/><Relationship Id="rId9" Type="http://schemas.microsoft.com/office/2007/relationships/hdphoto" Target="../media/hdphoto15.wdp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PHẠM VŨ LAN TRANG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sz="2800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        UBDN QUẬN LONG BIÊN 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TRƯỜNG THCS </a:t>
            </a:r>
            <a:r>
              <a:rPr lang="vi-VN" sz="2800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NGUYỄN GIA THIỀU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!!2">
            <a:extLst>
              <a:ext uri="{FF2B5EF4-FFF2-40B4-BE49-F238E27FC236}">
                <a16:creationId xmlns:a16="http://schemas.microsoft.com/office/drawing/2014/main" id="{E92FA649-E5D3-4771-8844-B58CCCDF6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3376373"/>
            <a:ext cx="11952372" cy="712452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5400" b="1" cap="none" spc="0" dirty="0">
                <a:ln w="9525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TẬP HỢP CÁC SỐ NGUYÊN</a:t>
            </a:r>
            <a:endParaRPr lang="en-US" sz="50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7008FB-1581-4C3F-924B-45F9638E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36BBD97-F4D9-4316-A46F-744141436C5B}"/>
              </a:ext>
            </a:extLst>
          </p:cNvPr>
          <p:cNvSpPr/>
          <p:nvPr/>
        </p:nvSpPr>
        <p:spPr>
          <a:xfrm>
            <a:off x="4005817" y="2287286"/>
            <a:ext cx="40626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Tiết 40 -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 2: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3616EB-BEDE-4A8E-AF6E-A7D83EA947F1}"/>
              </a:ext>
            </a:extLst>
          </p:cNvPr>
          <p:cNvCxnSpPr>
            <a:cxnSpLocks/>
          </p:cNvCxnSpPr>
          <p:nvPr/>
        </p:nvCxnSpPr>
        <p:spPr>
          <a:xfrm flipV="1">
            <a:off x="0" y="524864"/>
            <a:ext cx="12192000" cy="8536"/>
          </a:xfrm>
          <a:prstGeom prst="line">
            <a:avLst/>
          </a:prstGeom>
          <a:ln w="47625" cmpd="tri">
            <a:gradFill>
              <a:gsLst>
                <a:gs pos="0">
                  <a:srgbClr val="FF0066"/>
                </a:gs>
                <a:gs pos="88000">
                  <a:srgbClr val="00B0F0"/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WordArt 16">
            <a:extLst>
              <a:ext uri="{FF2B5EF4-FFF2-40B4-BE49-F238E27FC236}">
                <a16:creationId xmlns:a16="http://schemas.microsoft.com/office/drawing/2014/main" id="{42B40B23-DA63-4FC1-AFDB-C262752DA4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20547" y="192756"/>
            <a:ext cx="609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 2: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71055C-DC83-494C-BA49-DCB7B91FB620}"/>
              </a:ext>
            </a:extLst>
          </p:cNvPr>
          <p:cNvSpPr/>
          <p:nvPr/>
        </p:nvSpPr>
        <p:spPr>
          <a:xfrm>
            <a:off x="3155978" y="33053"/>
            <a:ext cx="64795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accent6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HỢP CÁC </a:t>
            </a:r>
            <a:r>
              <a:rPr lang="en-US" sz="2800" b="1" cap="none" spc="0">
                <a:ln w="9525">
                  <a:solidFill>
                    <a:schemeClr val="accent6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 NGUYÊN (tt)</a:t>
            </a:r>
            <a:endParaRPr lang="en-US" sz="2800" b="1" cap="none" spc="0" dirty="0">
              <a:ln w="9525">
                <a:solidFill>
                  <a:schemeClr val="accent6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53">
            <a:extLst>
              <a:ext uri="{FF2B5EF4-FFF2-40B4-BE49-F238E27FC236}">
                <a16:creationId xmlns:a16="http://schemas.microsoft.com/office/drawing/2014/main" id="{0BD7BBD2-CA6D-466B-8D6F-6EEC01659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967" y="-113652"/>
            <a:ext cx="6540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501220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FC0E52-EC07-4D84-9AA4-1ADC85CF79D7}"/>
              </a:ext>
            </a:extLst>
          </p:cNvPr>
          <p:cNvCxnSpPr>
            <a:cxnSpLocks/>
          </p:cNvCxnSpPr>
          <p:nvPr/>
        </p:nvCxnSpPr>
        <p:spPr>
          <a:xfrm flipV="1">
            <a:off x="0" y="524864"/>
            <a:ext cx="12192000" cy="8536"/>
          </a:xfrm>
          <a:prstGeom prst="line">
            <a:avLst/>
          </a:prstGeom>
          <a:ln w="47625" cmpd="tri">
            <a:gradFill>
              <a:gsLst>
                <a:gs pos="0">
                  <a:srgbClr val="FF0066"/>
                </a:gs>
                <a:gs pos="88000">
                  <a:srgbClr val="00B0F0"/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53">
            <a:extLst>
              <a:ext uri="{FF2B5EF4-FFF2-40B4-BE49-F238E27FC236}">
                <a16:creationId xmlns:a16="http://schemas.microsoft.com/office/drawing/2014/main" id="{08F85679-27E2-4354-A97F-7B40F6045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42" y="3415668"/>
            <a:ext cx="6540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E7E87-0ACA-43F9-BAD4-B4B35D68B1B9}"/>
              </a:ext>
            </a:extLst>
          </p:cNvPr>
          <p:cNvSpPr txBox="1"/>
          <p:nvPr/>
        </p:nvSpPr>
        <p:spPr>
          <a:xfrm>
            <a:off x="166671" y="1335498"/>
            <a:ext cx="11077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1/69(SGK):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10 000 m;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ngầm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100 m.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56B87A5-0F24-463B-BAAC-FA31861B3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813" y="3746634"/>
            <a:ext cx="170591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10 000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0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-100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FB1CAB-6640-4148-8A40-A3F00732ABB7}"/>
              </a:ext>
            </a:extLst>
          </p:cNvPr>
          <p:cNvSpPr txBox="1"/>
          <p:nvPr/>
        </p:nvSpPr>
        <p:spPr>
          <a:xfrm>
            <a:off x="879334" y="3578369"/>
            <a:ext cx="88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E9F95E-CB34-4EBD-BC5D-58C13FA21DFE}"/>
              </a:ext>
            </a:extLst>
          </p:cNvPr>
          <p:cNvSpPr txBox="1"/>
          <p:nvPr/>
        </p:nvSpPr>
        <p:spPr>
          <a:xfrm>
            <a:off x="149631" y="674702"/>
            <a:ext cx="7462982" cy="547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1: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!!4">
            <a:extLst>
              <a:ext uri="{FF2B5EF4-FFF2-40B4-BE49-F238E27FC236}">
                <a16:creationId xmlns:a16="http://schemas.microsoft.com/office/drawing/2014/main" id="{0FF296DD-6439-4C0D-B053-EDADD8941259}"/>
              </a:ext>
            </a:extLst>
          </p:cNvPr>
          <p:cNvSpPr/>
          <p:nvPr/>
        </p:nvSpPr>
        <p:spPr>
          <a:xfrm>
            <a:off x="0" y="15145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27" name="Graphic 26" descr="Clipboard">
            <a:extLst>
              <a:ext uri="{FF2B5EF4-FFF2-40B4-BE49-F238E27FC236}">
                <a16:creationId xmlns:a16="http://schemas.microsoft.com/office/drawing/2014/main" id="{AE4FCDA8-39C8-4B01-849C-8ECBD3823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7873351" y="3344218"/>
            <a:ext cx="2532753" cy="2532753"/>
          </a:xfrm>
          <a:prstGeom prst="rect">
            <a:avLst/>
          </a:prstGeom>
        </p:spPr>
      </p:pic>
      <p:pic>
        <p:nvPicPr>
          <p:cNvPr id="29" name="Graphic 28" descr="Pencil">
            <a:extLst>
              <a:ext uri="{FF2B5EF4-FFF2-40B4-BE49-F238E27FC236}">
                <a16:creationId xmlns:a16="http://schemas.microsoft.com/office/drawing/2014/main" id="{91028D88-48C5-4CD0-AE53-361589D29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1180" y="3939943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3616EB-BEDE-4A8E-AF6E-A7D83EA947F1}"/>
              </a:ext>
            </a:extLst>
          </p:cNvPr>
          <p:cNvCxnSpPr>
            <a:cxnSpLocks/>
          </p:cNvCxnSpPr>
          <p:nvPr/>
        </p:nvCxnSpPr>
        <p:spPr>
          <a:xfrm flipV="1">
            <a:off x="0" y="524864"/>
            <a:ext cx="12192000" cy="8536"/>
          </a:xfrm>
          <a:prstGeom prst="line">
            <a:avLst/>
          </a:prstGeom>
          <a:ln w="47625" cmpd="tri">
            <a:gradFill>
              <a:gsLst>
                <a:gs pos="0">
                  <a:srgbClr val="FF0066"/>
                </a:gs>
                <a:gs pos="88000">
                  <a:srgbClr val="00B0F0"/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A013D82-686B-421E-AB74-D00773346848}"/>
              </a:ext>
            </a:extLst>
          </p:cNvPr>
          <p:cNvSpPr txBox="1"/>
          <p:nvPr/>
        </p:nvSpPr>
        <p:spPr>
          <a:xfrm>
            <a:off x="686881" y="2243403"/>
            <a:ext cx="88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53">
            <a:extLst>
              <a:ext uri="{FF2B5EF4-FFF2-40B4-BE49-F238E27FC236}">
                <a16:creationId xmlns:a16="http://schemas.microsoft.com/office/drawing/2014/main" id="{28C35868-2B00-411A-BB00-7400C387D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89" y="2096698"/>
            <a:ext cx="6540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56EDF1-7C64-448D-90D5-DA7DED554C24}"/>
              </a:ext>
            </a:extLst>
          </p:cNvPr>
          <p:cNvGrpSpPr/>
          <p:nvPr/>
        </p:nvGrpSpPr>
        <p:grpSpPr>
          <a:xfrm>
            <a:off x="96904" y="620345"/>
            <a:ext cx="10431031" cy="1636202"/>
            <a:chOff x="96904" y="620345"/>
            <a:chExt cx="10431031" cy="163620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841056-750E-4393-9991-201D92DED96B}"/>
                </a:ext>
              </a:extLst>
            </p:cNvPr>
            <p:cNvGrpSpPr/>
            <p:nvPr/>
          </p:nvGrpSpPr>
          <p:grpSpPr>
            <a:xfrm>
              <a:off x="1378589" y="1014627"/>
              <a:ext cx="8090296" cy="598504"/>
              <a:chOff x="1378589" y="1014627"/>
              <a:chExt cx="8090296" cy="598504"/>
            </a:xfrm>
          </p:grpSpPr>
          <p:graphicFrame>
            <p:nvGraphicFramePr>
              <p:cNvPr id="33" name="Object 32">
                <a:extLst>
                  <a:ext uri="{FF2B5EF4-FFF2-40B4-BE49-F238E27FC236}">
                    <a16:creationId xmlns:a16="http://schemas.microsoft.com/office/drawing/2014/main" id="{CF4C0B08-94DA-472D-AB4A-E1E8D648BE6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7836416"/>
                  </p:ext>
                </p:extLst>
              </p:nvPr>
            </p:nvGraphicFramePr>
            <p:xfrm>
              <a:off x="3595715" y="1135948"/>
              <a:ext cx="410655" cy="4106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" imgW="139700" imgH="139700" progId="Equation.DSMT4">
                      <p:embed/>
                    </p:oleObj>
                  </mc:Choice>
                  <mc:Fallback>
                    <p:oleObj r:id="rId2" imgW="139700" imgH="139700" progId="Equation.DSMT4">
                      <p:embed/>
                      <p:pic>
                        <p:nvPicPr>
                          <p:cNvPr id="33" name="Object 32">
                            <a:extLst>
                              <a:ext uri="{FF2B5EF4-FFF2-40B4-BE49-F238E27FC236}">
                                <a16:creationId xmlns:a16="http://schemas.microsoft.com/office/drawing/2014/main" id="{CF4C0B08-94DA-472D-AB4A-E1E8D648BE6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5715" y="1135948"/>
                            <a:ext cx="410655" cy="41065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" name="Object 33">
                <a:extLst>
                  <a:ext uri="{FF2B5EF4-FFF2-40B4-BE49-F238E27FC236}">
                    <a16:creationId xmlns:a16="http://schemas.microsoft.com/office/drawing/2014/main" id="{DEF485C6-52D7-44D6-B12F-A6C45646C2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2920861"/>
                  </p:ext>
                </p:extLst>
              </p:nvPr>
            </p:nvGraphicFramePr>
            <p:xfrm>
              <a:off x="4289551" y="1089911"/>
              <a:ext cx="413069" cy="5232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4" imgW="139579" imgH="177646" progId="Equation.DSMT4">
                      <p:embed/>
                    </p:oleObj>
                  </mc:Choice>
                  <mc:Fallback>
                    <p:oleObj r:id="rId4" imgW="139579" imgH="177646" progId="Equation.DSMT4">
                      <p:embed/>
                      <p:pic>
                        <p:nvPicPr>
                          <p:cNvPr id="34" name="Object 33">
                            <a:extLst>
                              <a:ext uri="{FF2B5EF4-FFF2-40B4-BE49-F238E27FC236}">
                                <a16:creationId xmlns:a16="http://schemas.microsoft.com/office/drawing/2014/main" id="{DEF485C6-52D7-44D6-B12F-A6C45646C2B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89551" y="1089911"/>
                            <a:ext cx="413069" cy="52322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34">
                <a:extLst>
                  <a:ext uri="{FF2B5EF4-FFF2-40B4-BE49-F238E27FC236}">
                    <a16:creationId xmlns:a16="http://schemas.microsoft.com/office/drawing/2014/main" id="{CF32533C-376C-4245-B133-B1B9BED887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1799793"/>
                  </p:ext>
                </p:extLst>
              </p:nvPr>
            </p:nvGraphicFramePr>
            <p:xfrm>
              <a:off x="7005372" y="1014627"/>
              <a:ext cx="653685" cy="526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6" imgW="342751" imgH="279279" progId="Equation.DSMT4">
                      <p:embed/>
                    </p:oleObj>
                  </mc:Choice>
                  <mc:Fallback>
                    <p:oleObj r:id="rId6" imgW="342751" imgH="279279" progId="Equation.DSMT4">
                      <p:embed/>
                      <p:pic>
                        <p:nvPicPr>
                          <p:cNvPr id="35" name="Object 34">
                            <a:extLst>
                              <a:ext uri="{FF2B5EF4-FFF2-40B4-BE49-F238E27FC236}">
                                <a16:creationId xmlns:a16="http://schemas.microsoft.com/office/drawing/2014/main" id="{CF32533C-376C-4245-B133-B1B9BED8871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05372" y="1014627"/>
                            <a:ext cx="653685" cy="52658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" name="Rectangle 4">
                <a:extLst>
                  <a:ext uri="{FF2B5EF4-FFF2-40B4-BE49-F238E27FC236}">
                    <a16:creationId xmlns:a16="http://schemas.microsoft.com/office/drawing/2014/main" id="{D0F9FEB5-32A5-4B17-B77B-D070F8C44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589" y="1016307"/>
                <a:ext cx="80902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Chọn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hiệu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“  ”, “   ”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thích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: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  <p:graphicFrame>
          <p:nvGraphicFramePr>
            <p:cNvPr id="38" name="Object 37">
              <a:extLst>
                <a:ext uri="{FF2B5EF4-FFF2-40B4-BE49-F238E27FC236}">
                  <a16:creationId xmlns:a16="http://schemas.microsoft.com/office/drawing/2014/main" id="{B72BAEC4-DCF0-4013-BC10-A70E38B6EE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6665672"/>
                </p:ext>
              </p:extLst>
            </p:nvPr>
          </p:nvGraphicFramePr>
          <p:xfrm>
            <a:off x="1874661" y="1722668"/>
            <a:ext cx="575577" cy="463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42751" imgH="279279" progId="Equation.DSMT4">
                    <p:embed/>
                  </p:oleObj>
                </mc:Choice>
                <mc:Fallback>
                  <p:oleObj name="Equation" r:id="rId8" imgW="342751" imgH="279279" progId="Equation.DSMT4">
                    <p:embed/>
                    <p:pic>
                      <p:nvPicPr>
                        <p:cNvPr id="38" name="Object 37">
                          <a:extLst>
                            <a:ext uri="{FF2B5EF4-FFF2-40B4-BE49-F238E27FC236}">
                              <a16:creationId xmlns:a16="http://schemas.microsoft.com/office/drawing/2014/main" id="{B72BAEC4-DCF0-4013-BC10-A70E38B6EEC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661" y="1722668"/>
                          <a:ext cx="575577" cy="46365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>
              <a:extLst>
                <a:ext uri="{FF2B5EF4-FFF2-40B4-BE49-F238E27FC236}">
                  <a16:creationId xmlns:a16="http://schemas.microsoft.com/office/drawing/2014/main" id="{E33A2266-ECE5-4EFA-869D-795D9025E9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9948826"/>
                </p:ext>
              </p:extLst>
            </p:nvPr>
          </p:nvGraphicFramePr>
          <p:xfrm>
            <a:off x="10030876" y="1698014"/>
            <a:ext cx="497059" cy="512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77646" imgH="190335" progId="Equation.DSMT4">
                    <p:embed/>
                  </p:oleObj>
                </mc:Choice>
                <mc:Fallback>
                  <p:oleObj name="Equation" r:id="rId9" imgW="177646" imgH="190335" progId="Equation.DSMT4">
                    <p:embed/>
                    <p:pic>
                      <p:nvPicPr>
                        <p:cNvPr id="39" name="Object 38">
                          <a:extLst>
                            <a:ext uri="{FF2B5EF4-FFF2-40B4-BE49-F238E27FC236}">
                              <a16:creationId xmlns:a16="http://schemas.microsoft.com/office/drawing/2014/main" id="{E33A2266-ECE5-4EFA-869D-795D9025E9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30876" y="1698014"/>
                          <a:ext cx="497059" cy="51296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>
              <a:extLst>
                <a:ext uri="{FF2B5EF4-FFF2-40B4-BE49-F238E27FC236}">
                  <a16:creationId xmlns:a16="http://schemas.microsoft.com/office/drawing/2014/main" id="{568476C6-8454-43D6-8F2A-411C75B970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818176"/>
                </p:ext>
              </p:extLst>
            </p:nvPr>
          </p:nvGraphicFramePr>
          <p:xfrm>
            <a:off x="2415273" y="1712635"/>
            <a:ext cx="466396" cy="530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4814" imgH="177492" progId="Equation.DSMT4">
                    <p:embed/>
                  </p:oleObj>
                </mc:Choice>
                <mc:Fallback>
                  <p:oleObj name="Equation" r:id="rId11" imgW="164814" imgH="177492" progId="Equation.DSMT4">
                    <p:embed/>
                    <p:pic>
                      <p:nvPicPr>
                        <p:cNvPr id="40" name="Object 39">
                          <a:extLst>
                            <a:ext uri="{FF2B5EF4-FFF2-40B4-BE49-F238E27FC236}">
                              <a16:creationId xmlns:a16="http://schemas.microsoft.com/office/drawing/2014/main" id="{568476C6-8454-43D6-8F2A-411C75B970E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5273" y="1712635"/>
                          <a:ext cx="466396" cy="5307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Rectangle 5">
              <a:extLst>
                <a:ext uri="{FF2B5EF4-FFF2-40B4-BE49-F238E27FC236}">
                  <a16:creationId xmlns:a16="http://schemas.microsoft.com/office/drawing/2014/main" id="{80E52A21-C353-4B4D-87E4-7F8C8E4CF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338" y="1722668"/>
              <a:ext cx="167398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a) -3 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5">
              <a:extLst>
                <a:ext uri="{FF2B5EF4-FFF2-40B4-BE49-F238E27FC236}">
                  <a16:creationId xmlns:a16="http://schemas.microsoft.com/office/drawing/2014/main" id="{F0734B60-8C8D-4A01-B434-AA5BBF947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532" y="1733327"/>
              <a:ext cx="167398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b) 0 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43" name="Object 42">
              <a:extLst>
                <a:ext uri="{FF2B5EF4-FFF2-40B4-BE49-F238E27FC236}">
                  <a16:creationId xmlns:a16="http://schemas.microsoft.com/office/drawing/2014/main" id="{193BDAB9-088A-439F-9D41-35D49A946E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6106183"/>
                </p:ext>
              </p:extLst>
            </p:nvPr>
          </p:nvGraphicFramePr>
          <p:xfrm>
            <a:off x="4406190" y="1763108"/>
            <a:ext cx="576263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576093" imgH="463263" progId="Equation.DSMT4">
                    <p:embed/>
                  </p:oleObj>
                </mc:Choice>
                <mc:Fallback>
                  <p:oleObj name="Equation" r:id="rId13" imgW="576093" imgH="463263" progId="Equation.DSMT4">
                    <p:embed/>
                    <p:pic>
                      <p:nvPicPr>
                        <p:cNvPr id="43" name="Object 42">
                          <a:extLst>
                            <a:ext uri="{FF2B5EF4-FFF2-40B4-BE49-F238E27FC236}">
                              <a16:creationId xmlns:a16="http://schemas.microsoft.com/office/drawing/2014/main" id="{193BDAB9-088A-439F-9D41-35D49A946EF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406190" y="1763108"/>
                          <a:ext cx="576263" cy="463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C62B33B8-81C4-455C-8D91-EEA15CBEE9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2747286"/>
                </p:ext>
              </p:extLst>
            </p:nvPr>
          </p:nvGraphicFramePr>
          <p:xfrm>
            <a:off x="4989238" y="1715838"/>
            <a:ext cx="466396" cy="530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4814" imgH="177492" progId="Equation.DSMT4">
                    <p:embed/>
                  </p:oleObj>
                </mc:Choice>
                <mc:Fallback>
                  <p:oleObj name="Equation" r:id="rId11" imgW="164814" imgH="177492" progId="Equation.DSMT4">
                    <p:embed/>
                    <p:pic>
                      <p:nvPicPr>
                        <p:cNvPr id="53" name="Object 52">
                          <a:extLst>
                            <a:ext uri="{FF2B5EF4-FFF2-40B4-BE49-F238E27FC236}">
                              <a16:creationId xmlns:a16="http://schemas.microsoft.com/office/drawing/2014/main" id="{C62B33B8-81C4-455C-8D91-EEA15CBEE9D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9238" y="1715838"/>
                          <a:ext cx="466396" cy="5307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Rectangle 5">
              <a:extLst>
                <a:ext uri="{FF2B5EF4-FFF2-40B4-BE49-F238E27FC236}">
                  <a16:creationId xmlns:a16="http://schemas.microsoft.com/office/drawing/2014/main" id="{AE419CF4-00AA-4739-8623-A172CE369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3852" y="1728386"/>
              <a:ext cx="167398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c) 4 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id="{810BC81B-7343-4D67-80B1-E5EE8842E1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9824872"/>
                </p:ext>
              </p:extLst>
            </p:nvPr>
          </p:nvGraphicFramePr>
          <p:xfrm>
            <a:off x="6883510" y="1758167"/>
            <a:ext cx="576263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576093" imgH="463263" progId="Equation.DSMT4">
                    <p:embed/>
                  </p:oleObj>
                </mc:Choice>
                <mc:Fallback>
                  <p:oleObj name="Equation" r:id="rId13" imgW="576093" imgH="463263" progId="Equation.DSMT4">
                    <p:embed/>
                    <p:pic>
                      <p:nvPicPr>
                        <p:cNvPr id="55" name="Object 54">
                          <a:extLst>
                            <a:ext uri="{FF2B5EF4-FFF2-40B4-BE49-F238E27FC236}">
                              <a16:creationId xmlns:a16="http://schemas.microsoft.com/office/drawing/2014/main" id="{810BC81B-7343-4D67-80B1-E5EE8842E13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83510" y="1758167"/>
                          <a:ext cx="576263" cy="463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>
              <a:extLst>
                <a:ext uri="{FF2B5EF4-FFF2-40B4-BE49-F238E27FC236}">
                  <a16:creationId xmlns:a16="http://schemas.microsoft.com/office/drawing/2014/main" id="{AE9E2EDB-6AD5-4D10-AF12-BA52DD3044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7220032"/>
                </p:ext>
              </p:extLst>
            </p:nvPr>
          </p:nvGraphicFramePr>
          <p:xfrm>
            <a:off x="7466558" y="1710897"/>
            <a:ext cx="466396" cy="530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4814" imgH="177492" progId="Equation.DSMT4">
                    <p:embed/>
                  </p:oleObj>
                </mc:Choice>
                <mc:Fallback>
                  <p:oleObj name="Equation" r:id="rId11" imgW="164814" imgH="177492" progId="Equation.DSMT4">
                    <p:embed/>
                    <p:pic>
                      <p:nvPicPr>
                        <p:cNvPr id="56" name="Object 55">
                          <a:extLst>
                            <a:ext uri="{FF2B5EF4-FFF2-40B4-BE49-F238E27FC236}">
                              <a16:creationId xmlns:a16="http://schemas.microsoft.com/office/drawing/2014/main" id="{AE9E2EDB-6AD5-4D10-AF12-BA52DD3044E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6558" y="1710897"/>
                          <a:ext cx="466396" cy="5307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D350518E-518F-4104-B6B2-EBD520EF4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9643" y="1712723"/>
              <a:ext cx="167398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d) -2 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58" name="Object 57">
              <a:extLst>
                <a:ext uri="{FF2B5EF4-FFF2-40B4-BE49-F238E27FC236}">
                  <a16:creationId xmlns:a16="http://schemas.microsoft.com/office/drawing/2014/main" id="{2257AD27-5E01-40BF-8BD8-9E7686A656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655492"/>
                </p:ext>
              </p:extLst>
            </p:nvPr>
          </p:nvGraphicFramePr>
          <p:xfrm>
            <a:off x="9536436" y="1742558"/>
            <a:ext cx="576263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576093" imgH="463263" progId="Equation.DSMT4">
                    <p:embed/>
                  </p:oleObj>
                </mc:Choice>
                <mc:Fallback>
                  <p:oleObj name="Equation" r:id="rId13" imgW="576093" imgH="463263" progId="Equation.DSMT4">
                    <p:embed/>
                    <p:pic>
                      <p:nvPicPr>
                        <p:cNvPr id="58" name="Object 57">
                          <a:extLst>
                            <a:ext uri="{FF2B5EF4-FFF2-40B4-BE49-F238E27FC236}">
                              <a16:creationId xmlns:a16="http://schemas.microsoft.com/office/drawing/2014/main" id="{2257AD27-5E01-40BF-8BD8-9E7686A656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9536436" y="1742558"/>
                          <a:ext cx="576263" cy="463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45D7206-8ECC-4794-8F21-9A692D6AADB9}"/>
                </a:ext>
              </a:extLst>
            </p:cNvPr>
            <p:cNvSpPr txBox="1"/>
            <p:nvPr/>
          </p:nvSpPr>
          <p:spPr>
            <a:xfrm>
              <a:off x="96904" y="620345"/>
              <a:ext cx="345101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 2/69(SGK):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dirty="0"/>
            </a:p>
          </p:txBody>
        </p:sp>
      </p:grp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399439A6-D2FE-4403-8969-A66D8B8EF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299800"/>
              </p:ext>
            </p:extLst>
          </p:nvPr>
        </p:nvGraphicFramePr>
        <p:xfrm>
          <a:off x="1831975" y="2982913"/>
          <a:ext cx="47629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93480" imgH="279360" progId="Equation.DSMT4">
                  <p:embed/>
                </p:oleObj>
              </mc:Choice>
              <mc:Fallback>
                <p:oleObj name="Equation" r:id="rId15" imgW="393480" imgH="27936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399439A6-D2FE-4403-8969-A66D8B8EF8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2982913"/>
                        <a:ext cx="476293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2D0C5125-0D79-48FD-969A-6CC0CE6EED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647904"/>
              </p:ext>
            </p:extLst>
          </p:nvPr>
        </p:nvGraphicFramePr>
        <p:xfrm>
          <a:off x="10030876" y="2958684"/>
          <a:ext cx="497059" cy="51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646" imgH="190335" progId="Equation.DSMT4">
                  <p:embed/>
                </p:oleObj>
              </mc:Choice>
              <mc:Fallback>
                <p:oleObj name="Equation" r:id="rId9" imgW="177646" imgH="190335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2D0C5125-0D79-48FD-969A-6CC0CE6EED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0876" y="2958684"/>
                        <a:ext cx="497059" cy="512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1049494F-7F7F-429B-A889-65ED2D4C64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105551"/>
              </p:ext>
            </p:extLst>
          </p:nvPr>
        </p:nvGraphicFramePr>
        <p:xfrm>
          <a:off x="2415273" y="2973305"/>
          <a:ext cx="466396" cy="530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14" imgH="177492" progId="Equation.DSMT4">
                  <p:embed/>
                </p:oleObj>
              </mc:Choice>
              <mc:Fallback>
                <p:oleObj name="Equation" r:id="rId11" imgW="164814" imgH="177492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1049494F-7F7F-429B-A889-65ED2D4C64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273" y="2973305"/>
                        <a:ext cx="466396" cy="530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5">
            <a:extLst>
              <a:ext uri="{FF2B5EF4-FFF2-40B4-BE49-F238E27FC236}">
                <a16:creationId xmlns:a16="http://schemas.microsoft.com/office/drawing/2014/main" id="{D34A6900-52A4-4B36-A8DD-209546C35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8" y="2983338"/>
            <a:ext cx="1673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-3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>
            <a:extLst>
              <a:ext uri="{FF2B5EF4-FFF2-40B4-BE49-F238E27FC236}">
                <a16:creationId xmlns:a16="http://schemas.microsoft.com/office/drawing/2014/main" id="{8A930E6F-7C04-4FAC-895C-9E55CB77F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532" y="2993997"/>
            <a:ext cx="1673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0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45028A26-672A-4042-82A3-CF968BDC46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812231"/>
              </p:ext>
            </p:extLst>
          </p:nvPr>
        </p:nvGraphicFramePr>
        <p:xfrm>
          <a:off x="4989238" y="2976508"/>
          <a:ext cx="466396" cy="530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14" imgH="177492" progId="Equation.DSMT4">
                  <p:embed/>
                </p:oleObj>
              </mc:Choice>
              <mc:Fallback>
                <p:oleObj name="Equation" r:id="rId11" imgW="164814" imgH="177492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45028A26-672A-4042-82A3-CF968BDC46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238" y="2976508"/>
                        <a:ext cx="466396" cy="530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5">
            <a:extLst>
              <a:ext uri="{FF2B5EF4-FFF2-40B4-BE49-F238E27FC236}">
                <a16:creationId xmlns:a16="http://schemas.microsoft.com/office/drawing/2014/main" id="{9B60140C-63E4-4A21-82AB-94F1995A5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3852" y="2989056"/>
            <a:ext cx="1673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4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D9848F0A-B49E-4D08-BD92-B400E648A7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638013"/>
              </p:ext>
            </p:extLst>
          </p:nvPr>
        </p:nvGraphicFramePr>
        <p:xfrm>
          <a:off x="7466558" y="2971567"/>
          <a:ext cx="466396" cy="530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14" imgH="177492" progId="Equation.DSMT4">
                  <p:embed/>
                </p:oleObj>
              </mc:Choice>
              <mc:Fallback>
                <p:oleObj name="Equation" r:id="rId11" imgW="164814" imgH="177492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D9848F0A-B49E-4D08-BD92-B400E648A7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558" y="2971567"/>
                        <a:ext cx="466396" cy="530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5">
            <a:extLst>
              <a:ext uri="{FF2B5EF4-FFF2-40B4-BE49-F238E27FC236}">
                <a16:creationId xmlns:a16="http://schemas.microsoft.com/office/drawing/2014/main" id="{B16F012D-9ED1-4FF7-8430-B1E13A5C6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643" y="2973393"/>
            <a:ext cx="1673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-2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94B30671-73A8-4FA3-8D8F-AAA78B5CD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325956"/>
              </p:ext>
            </p:extLst>
          </p:nvPr>
        </p:nvGraphicFramePr>
        <p:xfrm>
          <a:off x="9596460" y="3018891"/>
          <a:ext cx="456213" cy="39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93480" imgH="291960" progId="Equation.DSMT4">
                  <p:embed/>
                </p:oleObj>
              </mc:Choice>
              <mc:Fallback>
                <p:oleObj name="Equation" r:id="rId17" imgW="393480" imgH="29196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94B30671-73A8-4FA3-8D8F-AAA78B5CDD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596460" y="3018891"/>
                        <a:ext cx="456213" cy="39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BADC20F-5F4F-421D-A313-81FCB7F68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538587"/>
              </p:ext>
            </p:extLst>
          </p:nvPr>
        </p:nvGraphicFramePr>
        <p:xfrm>
          <a:off x="4480655" y="3040523"/>
          <a:ext cx="4778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77139" imgH="463263" progId="Equation.DSMT4">
                  <p:embed/>
                </p:oleObj>
              </mc:Choice>
              <mc:Fallback>
                <p:oleObj name="Equation" r:id="rId19" imgW="477139" imgH="46326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BADC20F-5F4F-421D-A313-81FCB7F68B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480655" y="3040523"/>
                        <a:ext cx="477837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1A01717F-758B-4499-9870-DDD51145CD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538587"/>
              </p:ext>
            </p:extLst>
          </p:nvPr>
        </p:nvGraphicFramePr>
        <p:xfrm>
          <a:off x="6966244" y="3018891"/>
          <a:ext cx="4778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77139" imgH="463263" progId="Equation.DSMT4">
                  <p:embed/>
                </p:oleObj>
              </mc:Choice>
              <mc:Fallback>
                <p:oleObj name="Equation" r:id="rId21" imgW="477139" imgH="463263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1A01717F-758B-4499-9870-DDD51145CD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66244" y="3018891"/>
                        <a:ext cx="477837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!!4">
            <a:extLst>
              <a:ext uri="{FF2B5EF4-FFF2-40B4-BE49-F238E27FC236}">
                <a16:creationId xmlns:a16="http://schemas.microsoft.com/office/drawing/2014/main" id="{8C323634-3142-44DD-BCCF-4FD84266851F}"/>
              </a:ext>
            </a:extLst>
          </p:cNvPr>
          <p:cNvSpPr/>
          <p:nvPr/>
        </p:nvSpPr>
        <p:spPr>
          <a:xfrm>
            <a:off x="0" y="15145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2" grpId="0"/>
      <p:bldP spid="52" grpId="1"/>
      <p:bldP spid="64" grpId="0"/>
      <p:bldP spid="65" grpId="0"/>
      <p:bldP spid="68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3616EB-BEDE-4A8E-AF6E-A7D83EA947F1}"/>
              </a:ext>
            </a:extLst>
          </p:cNvPr>
          <p:cNvCxnSpPr>
            <a:cxnSpLocks/>
          </p:cNvCxnSpPr>
          <p:nvPr/>
        </p:nvCxnSpPr>
        <p:spPr>
          <a:xfrm flipV="1">
            <a:off x="0" y="524864"/>
            <a:ext cx="12192000" cy="8536"/>
          </a:xfrm>
          <a:prstGeom prst="line">
            <a:avLst/>
          </a:prstGeom>
          <a:ln w="47625" cmpd="tri">
            <a:gradFill>
              <a:gsLst>
                <a:gs pos="0">
                  <a:srgbClr val="FF0066"/>
                </a:gs>
                <a:gs pos="88000">
                  <a:srgbClr val="00B0F0"/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 Box 53">
            <a:extLst>
              <a:ext uri="{FF2B5EF4-FFF2-40B4-BE49-F238E27FC236}">
                <a16:creationId xmlns:a16="http://schemas.microsoft.com/office/drawing/2014/main" id="{AB9A812C-F304-4842-8CF8-075A73FA6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13" y="2854079"/>
            <a:ext cx="65405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29C69D-13AD-4359-8A0D-3EA064A11423}"/>
              </a:ext>
            </a:extLst>
          </p:cNvPr>
          <p:cNvSpPr txBox="1"/>
          <p:nvPr/>
        </p:nvSpPr>
        <p:spPr>
          <a:xfrm>
            <a:off x="338446" y="672752"/>
            <a:ext cx="7462982" cy="547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2: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8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BD517A-C03B-455E-A4DD-2F4EA4822974}"/>
              </a:ext>
            </a:extLst>
          </p:cNvPr>
          <p:cNvSpPr txBox="1"/>
          <p:nvPr/>
        </p:nvSpPr>
        <p:spPr>
          <a:xfrm>
            <a:off x="388696" y="1207527"/>
            <a:ext cx="8641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3/69(SGK):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-7, -6, -5, -4, -3, -2, -1, 0, 1,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955CBB-C624-453A-AA10-6D00D7286B3E}"/>
              </a:ext>
            </a:extLst>
          </p:cNvPr>
          <p:cNvGrpSpPr/>
          <p:nvPr/>
        </p:nvGrpSpPr>
        <p:grpSpPr>
          <a:xfrm>
            <a:off x="1533520" y="3863348"/>
            <a:ext cx="8371178" cy="405181"/>
            <a:chOff x="1512223" y="2211506"/>
            <a:chExt cx="8371178" cy="405181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C35A30F-3155-4895-B0AB-AA69D73EB3BC}"/>
                </a:ext>
              </a:extLst>
            </p:cNvPr>
            <p:cNvCxnSpPr>
              <a:cxnSpLocks/>
            </p:cNvCxnSpPr>
            <p:nvPr/>
          </p:nvCxnSpPr>
          <p:spPr>
            <a:xfrm>
              <a:off x="1512223" y="2278817"/>
              <a:ext cx="8371178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023951-EF55-4F8D-8D12-0A36FAAA0CB4}"/>
                </a:ext>
              </a:extLst>
            </p:cNvPr>
            <p:cNvCxnSpPr>
              <a:cxnSpLocks/>
            </p:cNvCxnSpPr>
            <p:nvPr/>
          </p:nvCxnSpPr>
          <p:spPr>
            <a:xfrm>
              <a:off x="1933863" y="2211506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BB2FF06-61F2-4F9F-8119-13D3B3372BD2}"/>
                </a:ext>
              </a:extLst>
            </p:cNvPr>
            <p:cNvSpPr txBox="1"/>
            <p:nvPr/>
          </p:nvSpPr>
          <p:spPr>
            <a:xfrm>
              <a:off x="3180463" y="2325806"/>
              <a:ext cx="3067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-6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8497D5B-5F72-4E63-84EE-94F8714802B2}"/>
                </a:ext>
              </a:extLst>
            </p:cNvPr>
            <p:cNvCxnSpPr>
              <a:cxnSpLocks/>
            </p:cNvCxnSpPr>
            <p:nvPr/>
          </p:nvCxnSpPr>
          <p:spPr>
            <a:xfrm>
              <a:off x="2611818" y="2213329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6735CE-3F4E-47C9-892C-355BE5460086}"/>
                </a:ext>
              </a:extLst>
            </p:cNvPr>
            <p:cNvCxnSpPr>
              <a:cxnSpLocks/>
            </p:cNvCxnSpPr>
            <p:nvPr/>
          </p:nvCxnSpPr>
          <p:spPr>
            <a:xfrm>
              <a:off x="3283627" y="2214897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0A16633-06E3-4A08-889B-AD5F144A5032}"/>
                </a:ext>
              </a:extLst>
            </p:cNvPr>
            <p:cNvCxnSpPr>
              <a:cxnSpLocks/>
            </p:cNvCxnSpPr>
            <p:nvPr/>
          </p:nvCxnSpPr>
          <p:spPr>
            <a:xfrm>
              <a:off x="3940196" y="2212408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03956B3-BC63-4B42-A4EE-68F87075CD08}"/>
                </a:ext>
              </a:extLst>
            </p:cNvPr>
            <p:cNvCxnSpPr>
              <a:cxnSpLocks/>
            </p:cNvCxnSpPr>
            <p:nvPr/>
          </p:nvCxnSpPr>
          <p:spPr>
            <a:xfrm>
              <a:off x="4613296" y="2211506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F94F252-457B-4137-88FD-98267081CD6E}"/>
                </a:ext>
              </a:extLst>
            </p:cNvPr>
            <p:cNvCxnSpPr>
              <a:cxnSpLocks/>
            </p:cNvCxnSpPr>
            <p:nvPr/>
          </p:nvCxnSpPr>
          <p:spPr>
            <a:xfrm>
              <a:off x="5280046" y="2222987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582B2DE-E30E-4C6C-9D2A-2DEA38D88096}"/>
                </a:ext>
              </a:extLst>
            </p:cNvPr>
            <p:cNvCxnSpPr>
              <a:cxnSpLocks/>
            </p:cNvCxnSpPr>
            <p:nvPr/>
          </p:nvCxnSpPr>
          <p:spPr>
            <a:xfrm>
              <a:off x="5959496" y="2223038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ABC569-0420-4DD1-B052-DD6E3641EFBC}"/>
                </a:ext>
              </a:extLst>
            </p:cNvPr>
            <p:cNvCxnSpPr>
              <a:cxnSpLocks/>
            </p:cNvCxnSpPr>
            <p:nvPr/>
          </p:nvCxnSpPr>
          <p:spPr>
            <a:xfrm>
              <a:off x="6638946" y="2211506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003B59C-27A0-46D0-B10C-85B8540FEA98}"/>
                </a:ext>
              </a:extLst>
            </p:cNvPr>
            <p:cNvCxnSpPr>
              <a:cxnSpLocks/>
            </p:cNvCxnSpPr>
            <p:nvPr/>
          </p:nvCxnSpPr>
          <p:spPr>
            <a:xfrm>
              <a:off x="7305696" y="2211506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4AA8B76-70C7-4554-9899-2B05F147ED69}"/>
                </a:ext>
              </a:extLst>
            </p:cNvPr>
            <p:cNvCxnSpPr>
              <a:cxnSpLocks/>
            </p:cNvCxnSpPr>
            <p:nvPr/>
          </p:nvCxnSpPr>
          <p:spPr>
            <a:xfrm>
              <a:off x="7966096" y="2215367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84EAF78-3E9C-4610-84D2-4C617F3A4545}"/>
                </a:ext>
              </a:extLst>
            </p:cNvPr>
            <p:cNvCxnSpPr>
              <a:cxnSpLocks/>
            </p:cNvCxnSpPr>
            <p:nvPr/>
          </p:nvCxnSpPr>
          <p:spPr>
            <a:xfrm>
              <a:off x="8582046" y="2223038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F007D0B-5E19-45CE-B565-D379F9DD14DD}"/>
                </a:ext>
              </a:extLst>
            </p:cNvPr>
            <p:cNvSpPr txBox="1"/>
            <p:nvPr/>
          </p:nvSpPr>
          <p:spPr>
            <a:xfrm>
              <a:off x="3810157" y="2333863"/>
              <a:ext cx="3067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2514F33-7AA6-41BE-B46E-6AAF0E89DF9D}"/>
                </a:ext>
              </a:extLst>
            </p:cNvPr>
            <p:cNvSpPr txBox="1"/>
            <p:nvPr/>
          </p:nvSpPr>
          <p:spPr>
            <a:xfrm>
              <a:off x="4481966" y="2333863"/>
              <a:ext cx="3067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69133F-E126-43E0-AA60-D9E9F5ECBB04}"/>
                </a:ext>
              </a:extLst>
            </p:cNvPr>
            <p:cNvSpPr txBox="1"/>
            <p:nvPr/>
          </p:nvSpPr>
          <p:spPr>
            <a:xfrm>
              <a:off x="5153775" y="2339688"/>
              <a:ext cx="3067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11F7F60-6DFB-416A-A446-38BCC7336EA2}"/>
                </a:ext>
              </a:extLst>
            </p:cNvPr>
            <p:cNvSpPr txBox="1"/>
            <p:nvPr/>
          </p:nvSpPr>
          <p:spPr>
            <a:xfrm>
              <a:off x="5821196" y="2322676"/>
              <a:ext cx="3067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8581A6C-1D97-4CC4-8AF9-D797C606E81F}"/>
                </a:ext>
              </a:extLst>
            </p:cNvPr>
            <p:cNvSpPr txBox="1"/>
            <p:nvPr/>
          </p:nvSpPr>
          <p:spPr>
            <a:xfrm>
              <a:off x="6568264" y="2325806"/>
              <a:ext cx="25598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3C5E56A-8B58-43DF-985D-4260DFFA8752}"/>
                </a:ext>
              </a:extLst>
            </p:cNvPr>
            <p:cNvSpPr txBox="1"/>
            <p:nvPr/>
          </p:nvSpPr>
          <p:spPr>
            <a:xfrm>
              <a:off x="7275177" y="2322676"/>
              <a:ext cx="1819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44E4269-0B83-43CD-8804-40D18CE9AA22}"/>
                </a:ext>
              </a:extLst>
            </p:cNvPr>
            <p:cNvSpPr txBox="1"/>
            <p:nvPr/>
          </p:nvSpPr>
          <p:spPr>
            <a:xfrm>
              <a:off x="7914708" y="2336130"/>
              <a:ext cx="1819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7F2C15F-5766-4B0D-B1FA-CB25BDE03A19}"/>
                </a:ext>
              </a:extLst>
            </p:cNvPr>
            <p:cNvSpPr txBox="1"/>
            <p:nvPr/>
          </p:nvSpPr>
          <p:spPr>
            <a:xfrm>
              <a:off x="8547563" y="2336130"/>
              <a:ext cx="1819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9AA987E-C909-47BD-A1EA-09F57B553D18}"/>
                </a:ext>
              </a:extLst>
            </p:cNvPr>
            <p:cNvSpPr txBox="1"/>
            <p:nvPr/>
          </p:nvSpPr>
          <p:spPr>
            <a:xfrm>
              <a:off x="2493568" y="2338138"/>
              <a:ext cx="3067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4D3E254-E2B3-4A37-B164-8CFCFE340774}"/>
                </a:ext>
              </a:extLst>
            </p:cNvPr>
            <p:cNvSpPr txBox="1"/>
            <p:nvPr/>
          </p:nvSpPr>
          <p:spPr>
            <a:xfrm>
              <a:off x="1805713" y="2327521"/>
              <a:ext cx="3067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D178661-8287-4A1C-AA75-B570EA9F440E}"/>
                </a:ext>
              </a:extLst>
            </p:cNvPr>
            <p:cNvCxnSpPr>
              <a:cxnSpLocks/>
            </p:cNvCxnSpPr>
            <p:nvPr/>
          </p:nvCxnSpPr>
          <p:spPr>
            <a:xfrm>
              <a:off x="9228186" y="2217286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7A04BE4-BFAE-4DCF-BF09-EB9AC0B5CD7B}"/>
                </a:ext>
              </a:extLst>
            </p:cNvPr>
            <p:cNvSpPr txBox="1"/>
            <p:nvPr/>
          </p:nvSpPr>
          <p:spPr>
            <a:xfrm>
              <a:off x="9193703" y="2330378"/>
              <a:ext cx="1819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320592B-11A4-4562-A9BF-A5F23065B26F}"/>
              </a:ext>
            </a:extLst>
          </p:cNvPr>
          <p:cNvGrpSpPr/>
          <p:nvPr/>
        </p:nvGrpSpPr>
        <p:grpSpPr>
          <a:xfrm>
            <a:off x="1508224" y="2458208"/>
            <a:ext cx="8371178" cy="405181"/>
            <a:chOff x="1512223" y="2211506"/>
            <a:chExt cx="8371178" cy="405181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7A884BE-3A85-40E2-B9E2-8D2B36EF4409}"/>
                </a:ext>
              </a:extLst>
            </p:cNvPr>
            <p:cNvCxnSpPr>
              <a:cxnSpLocks/>
            </p:cNvCxnSpPr>
            <p:nvPr/>
          </p:nvCxnSpPr>
          <p:spPr>
            <a:xfrm>
              <a:off x="1512223" y="2278817"/>
              <a:ext cx="8371178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C855753-94D7-485E-9D68-EC741160F445}"/>
                </a:ext>
              </a:extLst>
            </p:cNvPr>
            <p:cNvCxnSpPr>
              <a:cxnSpLocks/>
            </p:cNvCxnSpPr>
            <p:nvPr/>
          </p:nvCxnSpPr>
          <p:spPr>
            <a:xfrm>
              <a:off x="1933863" y="2211506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30E5BE3-00D4-46E9-B6CB-CFFEFB342B8E}"/>
                </a:ext>
              </a:extLst>
            </p:cNvPr>
            <p:cNvSpPr txBox="1"/>
            <p:nvPr/>
          </p:nvSpPr>
          <p:spPr>
            <a:xfrm>
              <a:off x="3180463" y="2325806"/>
              <a:ext cx="3067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4F494C4-F990-4100-B05E-4540FAD2C24D}"/>
                </a:ext>
              </a:extLst>
            </p:cNvPr>
            <p:cNvCxnSpPr>
              <a:cxnSpLocks/>
            </p:cNvCxnSpPr>
            <p:nvPr/>
          </p:nvCxnSpPr>
          <p:spPr>
            <a:xfrm>
              <a:off x="2611818" y="2213329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6BF75D0-486D-4383-B640-644C63868ABB}"/>
                </a:ext>
              </a:extLst>
            </p:cNvPr>
            <p:cNvCxnSpPr>
              <a:cxnSpLocks/>
            </p:cNvCxnSpPr>
            <p:nvPr/>
          </p:nvCxnSpPr>
          <p:spPr>
            <a:xfrm>
              <a:off x="3283627" y="2214897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424589-F813-4CD6-BAC1-2E39ACA3443A}"/>
                </a:ext>
              </a:extLst>
            </p:cNvPr>
            <p:cNvCxnSpPr>
              <a:cxnSpLocks/>
            </p:cNvCxnSpPr>
            <p:nvPr/>
          </p:nvCxnSpPr>
          <p:spPr>
            <a:xfrm>
              <a:off x="3940196" y="2212408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7F3B6A1-711F-4EE0-B4EC-F30217BB8452}"/>
                </a:ext>
              </a:extLst>
            </p:cNvPr>
            <p:cNvCxnSpPr>
              <a:cxnSpLocks/>
            </p:cNvCxnSpPr>
            <p:nvPr/>
          </p:nvCxnSpPr>
          <p:spPr>
            <a:xfrm>
              <a:off x="4613296" y="2211506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D5E0387-0C58-4F80-900B-8045CF3B4A78}"/>
                </a:ext>
              </a:extLst>
            </p:cNvPr>
            <p:cNvCxnSpPr>
              <a:cxnSpLocks/>
            </p:cNvCxnSpPr>
            <p:nvPr/>
          </p:nvCxnSpPr>
          <p:spPr>
            <a:xfrm>
              <a:off x="5280046" y="2222987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635ED65-1F10-4CBE-BD54-4A78F190FC6B}"/>
                </a:ext>
              </a:extLst>
            </p:cNvPr>
            <p:cNvCxnSpPr>
              <a:cxnSpLocks/>
            </p:cNvCxnSpPr>
            <p:nvPr/>
          </p:nvCxnSpPr>
          <p:spPr>
            <a:xfrm>
              <a:off x="5959496" y="2223038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3FD4CE-F6C0-47CE-BBF1-31821718854B}"/>
                </a:ext>
              </a:extLst>
            </p:cNvPr>
            <p:cNvCxnSpPr>
              <a:cxnSpLocks/>
            </p:cNvCxnSpPr>
            <p:nvPr/>
          </p:nvCxnSpPr>
          <p:spPr>
            <a:xfrm>
              <a:off x="6638946" y="2211506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98BEE28-A96A-47D2-B545-1CCADC1880F6}"/>
                </a:ext>
              </a:extLst>
            </p:cNvPr>
            <p:cNvCxnSpPr>
              <a:cxnSpLocks/>
            </p:cNvCxnSpPr>
            <p:nvPr/>
          </p:nvCxnSpPr>
          <p:spPr>
            <a:xfrm>
              <a:off x="7305696" y="2211506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840ED33-BDEA-4D8B-822D-DE0D5CC732B9}"/>
                </a:ext>
              </a:extLst>
            </p:cNvPr>
            <p:cNvCxnSpPr>
              <a:cxnSpLocks/>
            </p:cNvCxnSpPr>
            <p:nvPr/>
          </p:nvCxnSpPr>
          <p:spPr>
            <a:xfrm>
              <a:off x="7966096" y="2215367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176AB16-5866-4FD3-9359-63ABC5B56324}"/>
                </a:ext>
              </a:extLst>
            </p:cNvPr>
            <p:cNvCxnSpPr>
              <a:cxnSpLocks/>
            </p:cNvCxnSpPr>
            <p:nvPr/>
          </p:nvCxnSpPr>
          <p:spPr>
            <a:xfrm>
              <a:off x="8582046" y="2223038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DCD33EF-E9A7-4278-AA6E-6A96D81EF172}"/>
                </a:ext>
              </a:extLst>
            </p:cNvPr>
            <p:cNvSpPr txBox="1"/>
            <p:nvPr/>
          </p:nvSpPr>
          <p:spPr>
            <a:xfrm>
              <a:off x="3810157" y="2333863"/>
              <a:ext cx="3067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718ACAB-FB67-46A2-8729-98D9CAF55646}"/>
                </a:ext>
              </a:extLst>
            </p:cNvPr>
            <p:cNvSpPr txBox="1"/>
            <p:nvPr/>
          </p:nvSpPr>
          <p:spPr>
            <a:xfrm>
              <a:off x="4481966" y="2333863"/>
              <a:ext cx="3067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7728EE6-C8BD-49E0-9110-CB7FC4E3C044}"/>
                </a:ext>
              </a:extLst>
            </p:cNvPr>
            <p:cNvSpPr txBox="1"/>
            <p:nvPr/>
          </p:nvSpPr>
          <p:spPr>
            <a:xfrm>
              <a:off x="5153775" y="2339688"/>
              <a:ext cx="3067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47C96F6-965D-47F1-BB54-F76F9748F4D9}"/>
                </a:ext>
              </a:extLst>
            </p:cNvPr>
            <p:cNvSpPr txBox="1"/>
            <p:nvPr/>
          </p:nvSpPr>
          <p:spPr>
            <a:xfrm>
              <a:off x="5821196" y="2322676"/>
              <a:ext cx="3067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A4A67AA-BD07-4652-962A-DCA290286E4A}"/>
                </a:ext>
              </a:extLst>
            </p:cNvPr>
            <p:cNvSpPr txBox="1"/>
            <p:nvPr/>
          </p:nvSpPr>
          <p:spPr>
            <a:xfrm>
              <a:off x="6611308" y="2325806"/>
              <a:ext cx="21294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6C54B52-2ABA-4CDA-906B-06D37E6B030E}"/>
                </a:ext>
              </a:extLst>
            </p:cNvPr>
            <p:cNvSpPr txBox="1"/>
            <p:nvPr/>
          </p:nvSpPr>
          <p:spPr>
            <a:xfrm>
              <a:off x="7275177" y="2322676"/>
              <a:ext cx="1819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DD16D04-1330-49C8-BE96-A78B21EF7A92}"/>
                </a:ext>
              </a:extLst>
            </p:cNvPr>
            <p:cNvSpPr txBox="1"/>
            <p:nvPr/>
          </p:nvSpPr>
          <p:spPr>
            <a:xfrm>
              <a:off x="7914708" y="2336130"/>
              <a:ext cx="1819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B50A5A9-ADC7-47B1-AB22-B76D27DDA231}"/>
                </a:ext>
              </a:extLst>
            </p:cNvPr>
            <p:cNvSpPr txBox="1"/>
            <p:nvPr/>
          </p:nvSpPr>
          <p:spPr>
            <a:xfrm>
              <a:off x="8547563" y="2336130"/>
              <a:ext cx="1819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7E94E9C-AB09-4000-B1FB-67CC3198A7C6}"/>
                </a:ext>
              </a:extLst>
            </p:cNvPr>
            <p:cNvSpPr txBox="1"/>
            <p:nvPr/>
          </p:nvSpPr>
          <p:spPr>
            <a:xfrm>
              <a:off x="1805713" y="2327521"/>
              <a:ext cx="3067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227BB8-428A-4FD9-97B9-F2122F970CC9}"/>
                </a:ext>
              </a:extLst>
            </p:cNvPr>
            <p:cNvCxnSpPr>
              <a:cxnSpLocks/>
            </p:cNvCxnSpPr>
            <p:nvPr/>
          </p:nvCxnSpPr>
          <p:spPr>
            <a:xfrm>
              <a:off x="9228186" y="2217286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3D9C060-C3EE-46B1-8181-3812E0CC687F}"/>
                </a:ext>
              </a:extLst>
            </p:cNvPr>
            <p:cNvSpPr txBox="1"/>
            <p:nvPr/>
          </p:nvSpPr>
          <p:spPr>
            <a:xfrm>
              <a:off x="9193703" y="2330378"/>
              <a:ext cx="1819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415845E4-921D-4E38-9D38-B33DB6C44317}"/>
              </a:ext>
            </a:extLst>
          </p:cNvPr>
          <p:cNvSpPr txBox="1"/>
          <p:nvPr/>
        </p:nvSpPr>
        <p:spPr>
          <a:xfrm>
            <a:off x="978741" y="3031461"/>
            <a:ext cx="88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!!3">
            <a:extLst>
              <a:ext uri="{FF2B5EF4-FFF2-40B4-BE49-F238E27FC236}">
                <a16:creationId xmlns:a16="http://schemas.microsoft.com/office/drawing/2014/main" id="{81598CED-B549-4C9B-89EE-4961421D2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483" y="659781"/>
            <a:ext cx="1963081" cy="1750700"/>
          </a:xfrm>
          <a:prstGeom prst="rect">
            <a:avLst/>
          </a:prstGeom>
        </p:spPr>
      </p:pic>
      <p:sp>
        <p:nvSpPr>
          <p:cNvPr id="80" name="!!4">
            <a:extLst>
              <a:ext uri="{FF2B5EF4-FFF2-40B4-BE49-F238E27FC236}">
                <a16:creationId xmlns:a16="http://schemas.microsoft.com/office/drawing/2014/main" id="{7C81C387-252E-40B9-9759-4F297BA0328D}"/>
              </a:ext>
            </a:extLst>
          </p:cNvPr>
          <p:cNvSpPr/>
          <p:nvPr/>
        </p:nvSpPr>
        <p:spPr>
          <a:xfrm>
            <a:off x="0" y="15145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776372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6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F84E7A-463E-4DA7-A2C5-21F2419A6543}"/>
              </a:ext>
            </a:extLst>
          </p:cNvPr>
          <p:cNvCxnSpPr>
            <a:cxnSpLocks/>
          </p:cNvCxnSpPr>
          <p:nvPr/>
        </p:nvCxnSpPr>
        <p:spPr>
          <a:xfrm flipV="1">
            <a:off x="0" y="524864"/>
            <a:ext cx="12192000" cy="8536"/>
          </a:xfrm>
          <a:prstGeom prst="line">
            <a:avLst/>
          </a:prstGeom>
          <a:ln w="47625" cmpd="tri">
            <a:gradFill>
              <a:gsLst>
                <a:gs pos="0">
                  <a:srgbClr val="FF0066"/>
                </a:gs>
                <a:gs pos="88000">
                  <a:srgbClr val="00B0F0"/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3">
            <a:extLst>
              <a:ext uri="{FF2B5EF4-FFF2-40B4-BE49-F238E27FC236}">
                <a16:creationId xmlns:a16="http://schemas.microsoft.com/office/drawing/2014/main" id="{B1E6BC26-9E13-42CD-A0BE-4CB61330E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1" y="2950552"/>
            <a:ext cx="6540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068AA3-5ED1-4496-AFBF-F7E57905EAE9}"/>
              </a:ext>
            </a:extLst>
          </p:cNvPr>
          <p:cNvSpPr txBox="1"/>
          <p:nvPr/>
        </p:nvSpPr>
        <p:spPr>
          <a:xfrm>
            <a:off x="489203" y="3132992"/>
            <a:ext cx="88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1D59F9-1CF9-414A-B2F4-1A92565C4AE8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4EF795-502F-426D-BFB8-DCC6C8334CE9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A467AE-DCA4-43DF-9535-6D96FCB7BC21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CED9956-EF96-436C-802A-315A65905E28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D2216E-D45B-4D6B-B0F5-704DAF739B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A17BB7A-8A04-48D8-AC6E-13D0B2D80662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FFB5C6B-7228-4681-AED7-91AFA6E86727}"/>
              </a:ext>
            </a:extLst>
          </p:cNvPr>
          <p:cNvGrpSpPr/>
          <p:nvPr/>
        </p:nvGrpSpPr>
        <p:grpSpPr>
          <a:xfrm>
            <a:off x="930401" y="700690"/>
            <a:ext cx="10479823" cy="2590889"/>
            <a:chOff x="930401" y="700690"/>
            <a:chExt cx="10479823" cy="259088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FAB48E-F3B1-433D-9D9C-5C6A6224AD44}"/>
                </a:ext>
              </a:extLst>
            </p:cNvPr>
            <p:cNvSpPr txBox="1"/>
            <p:nvPr/>
          </p:nvSpPr>
          <p:spPr>
            <a:xfrm>
              <a:off x="1482071" y="700690"/>
              <a:ext cx="63564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 4/69(SGK):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Quan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7407E3A-31C3-4999-96EC-E6C2878B4C9B}"/>
                </a:ext>
              </a:extLst>
            </p:cNvPr>
            <p:cNvSpPr txBox="1"/>
            <p:nvPr/>
          </p:nvSpPr>
          <p:spPr>
            <a:xfrm>
              <a:off x="930401" y="1906584"/>
              <a:ext cx="104798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lphaLcParenR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khoảng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O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A.</a:t>
              </a:r>
            </a:p>
            <a:p>
              <a:pPr marL="342900" indent="-342900">
                <a:buAutoNum type="alphaLcParenR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O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khoảng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D5FE447-0898-4F7B-AAB1-C28112568A8B}"/>
                </a:ext>
              </a:extLst>
            </p:cNvPr>
            <p:cNvGrpSpPr/>
            <p:nvPr/>
          </p:nvGrpSpPr>
          <p:grpSpPr>
            <a:xfrm>
              <a:off x="1345457" y="1130431"/>
              <a:ext cx="7691492" cy="821712"/>
              <a:chOff x="1338176" y="1449651"/>
              <a:chExt cx="7691492" cy="82171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0A8D01F8-AAE5-4BA4-892A-CA8C673A18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8176" y="1927526"/>
                <a:ext cx="7691492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FD364E0-8DD6-4C8A-838C-D7C8758D45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9816" y="1860215"/>
                <a:ext cx="0" cy="118872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965F94-54AB-4FBB-A6B4-F1A8496496DE}"/>
                  </a:ext>
                </a:extLst>
              </p:cNvPr>
              <p:cNvSpPr txBox="1"/>
              <p:nvPr/>
            </p:nvSpPr>
            <p:spPr>
              <a:xfrm>
                <a:off x="1654698" y="1974515"/>
                <a:ext cx="3067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931BA07-FA93-4580-9040-397B3AF9B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7771" y="1862038"/>
                <a:ext cx="0" cy="118872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70C1FC4-E7ED-4F27-89C8-A857D94C92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9580" y="1863606"/>
                <a:ext cx="0" cy="118872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C2D40F-F861-443A-8924-9A8687198A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6149" y="1861117"/>
                <a:ext cx="0" cy="118872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FBC9AF1-EBD9-4CCF-B071-B9EE08BA55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39249" y="1860215"/>
                <a:ext cx="0" cy="118872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44E77C8-7DF4-4C9B-ADD1-F8D37A8B0E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05999" y="1871696"/>
                <a:ext cx="0" cy="118872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70123CE-A46E-4603-AB33-FFA46C7BE0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5449" y="1871747"/>
                <a:ext cx="0" cy="118872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23F3D09-F0F5-4F05-959E-3D2EE85CC1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64899" y="1860215"/>
                <a:ext cx="0" cy="118872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2268243-FDFA-41CD-A0F7-80A6CA97D7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1649" y="1860215"/>
                <a:ext cx="0" cy="118872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78C67DD-186E-4D8C-89F9-16303FA544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2049" y="1864076"/>
                <a:ext cx="0" cy="118872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EC6D2EC-1BC3-4A95-9AD3-10DE0A02F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7999" y="1871747"/>
                <a:ext cx="0" cy="118872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B10A89-1DB4-4EB2-8458-D424B5211FB6}"/>
                  </a:ext>
                </a:extLst>
              </p:cNvPr>
              <p:cNvSpPr txBox="1"/>
              <p:nvPr/>
            </p:nvSpPr>
            <p:spPr>
              <a:xfrm>
                <a:off x="2284392" y="1982572"/>
                <a:ext cx="3067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A574B10-03BF-41FC-8D79-4250C563C8A2}"/>
                  </a:ext>
                </a:extLst>
              </p:cNvPr>
              <p:cNvSpPr txBox="1"/>
              <p:nvPr/>
            </p:nvSpPr>
            <p:spPr>
              <a:xfrm>
                <a:off x="2956201" y="1982572"/>
                <a:ext cx="3067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91591A3-8EDD-4A2E-80E6-72C7483909A9}"/>
                  </a:ext>
                </a:extLst>
              </p:cNvPr>
              <p:cNvSpPr txBox="1"/>
              <p:nvPr/>
            </p:nvSpPr>
            <p:spPr>
              <a:xfrm>
                <a:off x="3628010" y="1988397"/>
                <a:ext cx="3067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C2FF6A7-8521-4BAC-9FFF-5697E1719FAA}"/>
                  </a:ext>
                </a:extLst>
              </p:cNvPr>
              <p:cNvSpPr txBox="1"/>
              <p:nvPr/>
            </p:nvSpPr>
            <p:spPr>
              <a:xfrm>
                <a:off x="4295431" y="1971385"/>
                <a:ext cx="3067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61AB95C-CF4A-49DA-8A35-CC4B132EB8AA}"/>
                  </a:ext>
                </a:extLst>
              </p:cNvPr>
              <p:cNvSpPr txBox="1"/>
              <p:nvPr/>
            </p:nvSpPr>
            <p:spPr>
              <a:xfrm>
                <a:off x="5042499" y="1974515"/>
                <a:ext cx="1819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3F18B6A-2CF4-49CB-A233-BAB551E8CCA1}"/>
                  </a:ext>
                </a:extLst>
              </p:cNvPr>
              <p:cNvSpPr txBox="1"/>
              <p:nvPr/>
            </p:nvSpPr>
            <p:spPr>
              <a:xfrm>
                <a:off x="5749412" y="1971385"/>
                <a:ext cx="1819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BC17F58-EA2F-4903-9327-CF3B6E8DCFF9}"/>
                  </a:ext>
                </a:extLst>
              </p:cNvPr>
              <p:cNvSpPr txBox="1"/>
              <p:nvPr/>
            </p:nvSpPr>
            <p:spPr>
              <a:xfrm>
                <a:off x="6388943" y="1984839"/>
                <a:ext cx="1819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622C66-D583-42BB-9BE8-D1CC4F9F529F}"/>
                  </a:ext>
                </a:extLst>
              </p:cNvPr>
              <p:cNvSpPr txBox="1"/>
              <p:nvPr/>
            </p:nvSpPr>
            <p:spPr>
              <a:xfrm>
                <a:off x="7061554" y="1984839"/>
                <a:ext cx="1819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1600676-5C55-420B-A457-6DA6CC9B5B43}"/>
                  </a:ext>
                </a:extLst>
              </p:cNvPr>
              <p:cNvSpPr txBox="1"/>
              <p:nvPr/>
            </p:nvSpPr>
            <p:spPr>
              <a:xfrm>
                <a:off x="7747599" y="1994364"/>
                <a:ext cx="1819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99743C3-393A-4F40-82BA-CB7BB4233758}"/>
                  </a:ext>
                </a:extLst>
              </p:cNvPr>
              <p:cNvSpPr txBox="1"/>
              <p:nvPr/>
            </p:nvSpPr>
            <p:spPr>
              <a:xfrm>
                <a:off x="8347757" y="1994364"/>
                <a:ext cx="1819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405F31-A152-49F5-9ED5-FE80FC6E5FA2}"/>
                  </a:ext>
                </a:extLst>
              </p:cNvPr>
              <p:cNvSpPr txBox="1"/>
              <p:nvPr/>
            </p:nvSpPr>
            <p:spPr>
              <a:xfrm>
                <a:off x="3640988" y="1449651"/>
                <a:ext cx="3197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2FCFDA8-031E-4342-BE5C-13F6FCBC4341}"/>
                  </a:ext>
                </a:extLst>
              </p:cNvPr>
              <p:cNvSpPr txBox="1"/>
              <p:nvPr/>
            </p:nvSpPr>
            <p:spPr>
              <a:xfrm>
                <a:off x="4973164" y="1449651"/>
                <a:ext cx="29175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</p:grpSp>
      </p:grpSp>
      <p:sp>
        <p:nvSpPr>
          <p:cNvPr id="101" name="Rectangle 20">
            <a:extLst>
              <a:ext uri="{FF2B5EF4-FFF2-40B4-BE49-F238E27FC236}">
                <a16:creationId xmlns:a16="http://schemas.microsoft.com/office/drawing/2014/main" id="{C18A4FF9-3B26-4825-9446-E59C8A2D4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115" y="3379652"/>
            <a:ext cx="82546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21">
            <a:extLst>
              <a:ext uri="{FF2B5EF4-FFF2-40B4-BE49-F238E27FC236}">
                <a16:creationId xmlns:a16="http://schemas.microsoft.com/office/drawing/2014/main" id="{8256533A-EBE5-4077-AA37-5D8411A38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243" y="3935616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2CE38A-9A3E-45CC-9666-C9F7DE4EC846}"/>
              </a:ext>
            </a:extLst>
          </p:cNvPr>
          <p:cNvSpPr txBox="1"/>
          <p:nvPr/>
        </p:nvSpPr>
        <p:spPr>
          <a:xfrm>
            <a:off x="1299023" y="4169437"/>
            <a:ext cx="8420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800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5E155B3-F90D-46A5-8DA7-77A263136CBA}"/>
              </a:ext>
            </a:extLst>
          </p:cNvPr>
          <p:cNvGrpSpPr/>
          <p:nvPr/>
        </p:nvGrpSpPr>
        <p:grpSpPr>
          <a:xfrm>
            <a:off x="1274218" y="4797454"/>
            <a:ext cx="7691492" cy="865071"/>
            <a:chOff x="1274218" y="4797454"/>
            <a:chExt cx="7691492" cy="86507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EBD78FD-F79D-407F-8568-042A269BFEB7}"/>
                </a:ext>
              </a:extLst>
            </p:cNvPr>
            <p:cNvGrpSpPr/>
            <p:nvPr/>
          </p:nvGrpSpPr>
          <p:grpSpPr>
            <a:xfrm>
              <a:off x="1274218" y="5251377"/>
              <a:ext cx="7691492" cy="411148"/>
              <a:chOff x="1383928" y="2504192"/>
              <a:chExt cx="7691492" cy="411148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80A15389-48C1-4284-9291-F9C8F9DB0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3928" y="2571503"/>
                <a:ext cx="7691492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548E0C5-0AF9-4D30-9E56-B9A9FC6C36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5568" y="2504192"/>
                <a:ext cx="0" cy="118872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2D2CED3-C7DD-45E4-88BA-4F3F2D4C2511}"/>
                  </a:ext>
                </a:extLst>
              </p:cNvPr>
              <p:cNvSpPr txBox="1"/>
              <p:nvPr/>
            </p:nvSpPr>
            <p:spPr>
              <a:xfrm>
                <a:off x="1700450" y="2618492"/>
                <a:ext cx="3067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-5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8E1F772-CAA6-4D1B-8EE3-6D977DAD24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3523" y="2506015"/>
                <a:ext cx="0" cy="118872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4950860-4911-42ED-B2B0-065195753C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5332" y="2507583"/>
                <a:ext cx="0" cy="118872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7AC2C7E-9CAA-4B5C-9093-93DFAA5DCB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1901" y="2505094"/>
                <a:ext cx="0" cy="118872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80E28A1-9FD1-4F6A-AA64-3350586155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5001" y="2504192"/>
                <a:ext cx="0" cy="118872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63CDB31-5B52-4728-9DC8-6E1849F05F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1751" y="2515673"/>
                <a:ext cx="0" cy="118872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4F6720E-EE9A-4717-9462-EB059E1BE1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1201" y="2515724"/>
                <a:ext cx="0" cy="118872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6EA0890-F1A7-4A31-A021-E460B0318D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0651" y="2504192"/>
                <a:ext cx="0" cy="118872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B07DBD8-5575-48F4-97CD-33A57D309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7401" y="2504192"/>
                <a:ext cx="0" cy="118872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CBD1A31-2A64-40B3-94A4-8560477886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7801" y="2508053"/>
                <a:ext cx="0" cy="118872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779565C-FEE6-46FE-947F-ACBCC2AF3A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53751" y="2515724"/>
                <a:ext cx="0" cy="118872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D7C57E-FF7E-480B-AB2B-D98AB5AD5D3F}"/>
                  </a:ext>
                </a:extLst>
              </p:cNvPr>
              <p:cNvSpPr txBox="1"/>
              <p:nvPr/>
            </p:nvSpPr>
            <p:spPr>
              <a:xfrm>
                <a:off x="2330144" y="2626549"/>
                <a:ext cx="3067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5FA5446-3AA2-4836-87A4-6B1BCE897E4D}"/>
                  </a:ext>
                </a:extLst>
              </p:cNvPr>
              <p:cNvSpPr txBox="1"/>
              <p:nvPr/>
            </p:nvSpPr>
            <p:spPr>
              <a:xfrm>
                <a:off x="3001953" y="2626549"/>
                <a:ext cx="3067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82867C4-BBE3-4480-A933-22CCB583AD9B}"/>
                  </a:ext>
                </a:extLst>
              </p:cNvPr>
              <p:cNvSpPr txBox="1"/>
              <p:nvPr/>
            </p:nvSpPr>
            <p:spPr>
              <a:xfrm>
                <a:off x="3673762" y="2632374"/>
                <a:ext cx="3067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553828C-C5D5-4269-88FB-692DE9872314}"/>
                  </a:ext>
                </a:extLst>
              </p:cNvPr>
              <p:cNvSpPr txBox="1"/>
              <p:nvPr/>
            </p:nvSpPr>
            <p:spPr>
              <a:xfrm>
                <a:off x="4341183" y="2615362"/>
                <a:ext cx="3067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A80D9C-FACD-49F1-93FD-09A9C118244D}"/>
                  </a:ext>
                </a:extLst>
              </p:cNvPr>
              <p:cNvSpPr txBox="1"/>
              <p:nvPr/>
            </p:nvSpPr>
            <p:spPr>
              <a:xfrm>
                <a:off x="5088251" y="2618492"/>
                <a:ext cx="1819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896C694-1B2F-47D3-AE67-3804DAD5D96B}"/>
                  </a:ext>
                </a:extLst>
              </p:cNvPr>
              <p:cNvSpPr txBox="1"/>
              <p:nvPr/>
            </p:nvSpPr>
            <p:spPr>
              <a:xfrm>
                <a:off x="5795164" y="2615362"/>
                <a:ext cx="1819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8FDFCB1-472A-41C2-9D62-68ADC4A0F464}"/>
                  </a:ext>
                </a:extLst>
              </p:cNvPr>
              <p:cNvSpPr txBox="1"/>
              <p:nvPr/>
            </p:nvSpPr>
            <p:spPr>
              <a:xfrm>
                <a:off x="6434695" y="2628816"/>
                <a:ext cx="1819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484CB92-4F31-4603-BCA3-A3C0031C42FE}"/>
                  </a:ext>
                </a:extLst>
              </p:cNvPr>
              <p:cNvSpPr txBox="1"/>
              <p:nvPr/>
            </p:nvSpPr>
            <p:spPr>
              <a:xfrm>
                <a:off x="7107306" y="2628816"/>
                <a:ext cx="1819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5969A06-C453-474B-9213-32BA26B6D743}"/>
                  </a:ext>
                </a:extLst>
              </p:cNvPr>
              <p:cNvSpPr txBox="1"/>
              <p:nvPr/>
            </p:nvSpPr>
            <p:spPr>
              <a:xfrm>
                <a:off x="7793351" y="2638341"/>
                <a:ext cx="1819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B22B861-EBE0-42BF-8E08-5671C7AA60B3}"/>
                  </a:ext>
                </a:extLst>
              </p:cNvPr>
              <p:cNvSpPr txBox="1"/>
              <p:nvPr/>
            </p:nvSpPr>
            <p:spPr>
              <a:xfrm>
                <a:off x="8393509" y="2638341"/>
                <a:ext cx="1819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4BF0C45-B13A-4BC0-8804-78C7E7A9B13B}"/>
                </a:ext>
              </a:extLst>
            </p:cNvPr>
            <p:cNvSpPr txBox="1"/>
            <p:nvPr/>
          </p:nvSpPr>
          <p:spPr>
            <a:xfrm>
              <a:off x="3600602" y="4812984"/>
              <a:ext cx="31976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1E08763-1665-4A62-9ABC-A434513844DD}"/>
                </a:ext>
              </a:extLst>
            </p:cNvPr>
            <p:cNvSpPr txBox="1"/>
            <p:nvPr/>
          </p:nvSpPr>
          <p:spPr>
            <a:xfrm>
              <a:off x="4904750" y="4833280"/>
              <a:ext cx="29175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2156CE2-3F3B-43D0-A3E1-4F8467A070BA}"/>
                </a:ext>
              </a:extLst>
            </p:cNvPr>
            <p:cNvSpPr txBox="1"/>
            <p:nvPr/>
          </p:nvSpPr>
          <p:spPr>
            <a:xfrm>
              <a:off x="1577506" y="4797454"/>
              <a:ext cx="31976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0CF5A09-5D18-4E8A-B248-F66EF43BF303}"/>
                </a:ext>
              </a:extLst>
            </p:cNvPr>
            <p:cNvSpPr txBox="1"/>
            <p:nvPr/>
          </p:nvSpPr>
          <p:spPr>
            <a:xfrm>
              <a:off x="8202939" y="4827263"/>
              <a:ext cx="31976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pic>
        <p:nvPicPr>
          <p:cNvPr id="113" name="!!3">
            <a:extLst>
              <a:ext uri="{FF2B5EF4-FFF2-40B4-BE49-F238E27FC236}">
                <a16:creationId xmlns:a16="http://schemas.microsoft.com/office/drawing/2014/main" id="{D6643867-ABD9-45C6-827F-719F70206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094" y="595106"/>
            <a:ext cx="1963081" cy="1750700"/>
          </a:xfrm>
          <a:prstGeom prst="rect">
            <a:avLst/>
          </a:prstGeom>
        </p:spPr>
      </p:pic>
      <p:sp>
        <p:nvSpPr>
          <p:cNvPr id="84" name="!!4">
            <a:extLst>
              <a:ext uri="{FF2B5EF4-FFF2-40B4-BE49-F238E27FC236}">
                <a16:creationId xmlns:a16="http://schemas.microsoft.com/office/drawing/2014/main" id="{E7DEBED7-2435-4CB3-A52A-189E22459A96}"/>
              </a:ext>
            </a:extLst>
          </p:cNvPr>
          <p:cNvSpPr/>
          <p:nvPr/>
        </p:nvSpPr>
        <p:spPr>
          <a:xfrm>
            <a:off x="0" y="15145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97442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01" grpId="0"/>
      <p:bldP spid="1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F84E7A-463E-4DA7-A2C5-21F2419A6543}"/>
              </a:ext>
            </a:extLst>
          </p:cNvPr>
          <p:cNvCxnSpPr>
            <a:cxnSpLocks/>
          </p:cNvCxnSpPr>
          <p:nvPr/>
        </p:nvCxnSpPr>
        <p:spPr>
          <a:xfrm flipV="1">
            <a:off x="0" y="524864"/>
            <a:ext cx="12192000" cy="8536"/>
          </a:xfrm>
          <a:prstGeom prst="line">
            <a:avLst/>
          </a:prstGeom>
          <a:ln w="47625" cmpd="tri">
            <a:gradFill>
              <a:gsLst>
                <a:gs pos="0">
                  <a:srgbClr val="FF0066"/>
                </a:gs>
                <a:gs pos="88000">
                  <a:srgbClr val="00B0F0"/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48FEE740-E718-4346-88B4-D715E9D7A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" name="!!3">
            <a:extLst>
              <a:ext uri="{FF2B5EF4-FFF2-40B4-BE49-F238E27FC236}">
                <a16:creationId xmlns:a16="http://schemas.microsoft.com/office/drawing/2014/main" id="{6ECADBB0-594B-4E6B-8DB1-B22DA4981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094" y="595106"/>
            <a:ext cx="1963081" cy="17507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B00B7AF-20BC-45D1-A8D8-E0487769A45C}"/>
              </a:ext>
            </a:extLst>
          </p:cNvPr>
          <p:cNvSpPr txBox="1"/>
          <p:nvPr/>
        </p:nvSpPr>
        <p:spPr>
          <a:xfrm>
            <a:off x="398221" y="749028"/>
            <a:ext cx="8641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5/69(SGK):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87C523-27A2-4BF8-B16D-2C83B5CDBB3F}"/>
              </a:ext>
            </a:extLst>
          </p:cNvPr>
          <p:cNvGrpSpPr/>
          <p:nvPr/>
        </p:nvGrpSpPr>
        <p:grpSpPr>
          <a:xfrm>
            <a:off x="2026652" y="2921229"/>
            <a:ext cx="4913368" cy="405181"/>
            <a:chOff x="1182632" y="4312830"/>
            <a:chExt cx="4913368" cy="405181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C30845C-8671-421D-BA63-A7F411DD132B}"/>
                </a:ext>
              </a:extLst>
            </p:cNvPr>
            <p:cNvCxnSpPr>
              <a:cxnSpLocks/>
            </p:cNvCxnSpPr>
            <p:nvPr/>
          </p:nvCxnSpPr>
          <p:spPr>
            <a:xfrm>
              <a:off x="1182632" y="4380141"/>
              <a:ext cx="4913368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6562568-35FF-46FF-83EB-63DB319FBC2D}"/>
                </a:ext>
              </a:extLst>
            </p:cNvPr>
            <p:cNvCxnSpPr>
              <a:cxnSpLocks/>
            </p:cNvCxnSpPr>
            <p:nvPr/>
          </p:nvCxnSpPr>
          <p:spPr>
            <a:xfrm>
              <a:off x="1604272" y="4312830"/>
              <a:ext cx="0" cy="118872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177504-0786-45D0-924E-9DEC7D38A1EF}"/>
                </a:ext>
              </a:extLst>
            </p:cNvPr>
            <p:cNvSpPr txBox="1"/>
            <p:nvPr/>
          </p:nvSpPr>
          <p:spPr>
            <a:xfrm>
              <a:off x="1499154" y="4427130"/>
              <a:ext cx="3067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-5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43F404C-CC7A-480E-B0FF-F5D221884B6A}"/>
                </a:ext>
              </a:extLst>
            </p:cNvPr>
            <p:cNvCxnSpPr>
              <a:cxnSpLocks/>
            </p:cNvCxnSpPr>
            <p:nvPr/>
          </p:nvCxnSpPr>
          <p:spPr>
            <a:xfrm>
              <a:off x="2282227" y="4314653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C4237E-8B3B-4BF1-9C42-6127C05E1AA8}"/>
                </a:ext>
              </a:extLst>
            </p:cNvPr>
            <p:cNvCxnSpPr>
              <a:cxnSpLocks/>
            </p:cNvCxnSpPr>
            <p:nvPr/>
          </p:nvCxnSpPr>
          <p:spPr>
            <a:xfrm>
              <a:off x="2954036" y="4316221"/>
              <a:ext cx="0" cy="118872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DED2788-63BE-413E-AD8B-F731AD25C09A}"/>
                </a:ext>
              </a:extLst>
            </p:cNvPr>
            <p:cNvCxnSpPr>
              <a:cxnSpLocks/>
            </p:cNvCxnSpPr>
            <p:nvPr/>
          </p:nvCxnSpPr>
          <p:spPr>
            <a:xfrm>
              <a:off x="3610605" y="4313732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2B42E0A-AD1B-4919-80C2-59D1AB513832}"/>
                </a:ext>
              </a:extLst>
            </p:cNvPr>
            <p:cNvCxnSpPr>
              <a:cxnSpLocks/>
            </p:cNvCxnSpPr>
            <p:nvPr/>
          </p:nvCxnSpPr>
          <p:spPr>
            <a:xfrm>
              <a:off x="4283705" y="4312830"/>
              <a:ext cx="0" cy="118872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CCA3F1E-DC69-4061-A15D-8235DBCE7722}"/>
                </a:ext>
              </a:extLst>
            </p:cNvPr>
            <p:cNvCxnSpPr>
              <a:cxnSpLocks/>
            </p:cNvCxnSpPr>
            <p:nvPr/>
          </p:nvCxnSpPr>
          <p:spPr>
            <a:xfrm>
              <a:off x="4950455" y="4324311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10DC5E-1261-41E1-AE63-8C14158A28B6}"/>
                </a:ext>
              </a:extLst>
            </p:cNvPr>
            <p:cNvCxnSpPr>
              <a:cxnSpLocks/>
            </p:cNvCxnSpPr>
            <p:nvPr/>
          </p:nvCxnSpPr>
          <p:spPr>
            <a:xfrm>
              <a:off x="5629905" y="4324362"/>
              <a:ext cx="0" cy="118872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4EB581E-F7A3-433B-BFB9-4223A705B942}"/>
                </a:ext>
              </a:extLst>
            </p:cNvPr>
            <p:cNvSpPr txBox="1"/>
            <p:nvPr/>
          </p:nvSpPr>
          <p:spPr>
            <a:xfrm>
              <a:off x="2128848" y="4435187"/>
              <a:ext cx="3067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C908033-8C0A-4E4E-BD4F-6439E500D941}"/>
                </a:ext>
              </a:extLst>
            </p:cNvPr>
            <p:cNvSpPr txBox="1"/>
            <p:nvPr/>
          </p:nvSpPr>
          <p:spPr>
            <a:xfrm>
              <a:off x="2800657" y="4435187"/>
              <a:ext cx="3067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D630B2D-411C-4652-9F5D-CB4784DE32FD}"/>
                </a:ext>
              </a:extLst>
            </p:cNvPr>
            <p:cNvSpPr txBox="1"/>
            <p:nvPr/>
          </p:nvSpPr>
          <p:spPr>
            <a:xfrm>
              <a:off x="3472466" y="4441012"/>
              <a:ext cx="3067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F27711E-F369-4FAF-8FE1-77F3D412E30D}"/>
                </a:ext>
              </a:extLst>
            </p:cNvPr>
            <p:cNvSpPr txBox="1"/>
            <p:nvPr/>
          </p:nvSpPr>
          <p:spPr>
            <a:xfrm>
              <a:off x="4139887" y="4424000"/>
              <a:ext cx="3067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580E2CB-80DB-4FEF-86CE-4030AC319CA5}"/>
                </a:ext>
              </a:extLst>
            </p:cNvPr>
            <p:cNvSpPr txBox="1"/>
            <p:nvPr/>
          </p:nvSpPr>
          <p:spPr>
            <a:xfrm>
              <a:off x="4886955" y="4427130"/>
              <a:ext cx="1819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3A99EDA-CFFE-481F-83AA-506DDD3D3C19}"/>
                </a:ext>
              </a:extLst>
            </p:cNvPr>
            <p:cNvSpPr txBox="1"/>
            <p:nvPr/>
          </p:nvSpPr>
          <p:spPr>
            <a:xfrm>
              <a:off x="5593868" y="4424000"/>
              <a:ext cx="1819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Text Box 53">
            <a:extLst>
              <a:ext uri="{FF2B5EF4-FFF2-40B4-BE49-F238E27FC236}">
                <a16:creationId xmlns:a16="http://schemas.microsoft.com/office/drawing/2014/main" id="{CF8CA1AC-B442-426E-B563-C126778F0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71" y="2326632"/>
            <a:ext cx="6540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E86EED-989D-4CD4-A687-F2E6C48BA2E9}"/>
              </a:ext>
            </a:extLst>
          </p:cNvPr>
          <p:cNvSpPr txBox="1"/>
          <p:nvPr/>
        </p:nvSpPr>
        <p:spPr>
          <a:xfrm>
            <a:off x="619733" y="2509072"/>
            <a:ext cx="88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41B96E-CB66-4658-B859-B8930F74FD22}"/>
              </a:ext>
            </a:extLst>
          </p:cNvPr>
          <p:cNvSpPr txBox="1"/>
          <p:nvPr/>
        </p:nvSpPr>
        <p:spPr>
          <a:xfrm>
            <a:off x="1150638" y="3709952"/>
            <a:ext cx="80796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-5; -1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-3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C1155-E9D6-48BE-8AF1-E8364F5A395B}"/>
              </a:ext>
            </a:extLst>
          </p:cNvPr>
          <p:cNvSpPr txBox="1"/>
          <p:nvPr/>
        </p:nvSpPr>
        <p:spPr>
          <a:xfrm>
            <a:off x="1169475" y="4675223"/>
            <a:ext cx="804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-5; -1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5; 1.</a:t>
            </a:r>
          </a:p>
        </p:txBody>
      </p:sp>
      <p:sp>
        <p:nvSpPr>
          <p:cNvPr id="34" name="!!4">
            <a:extLst>
              <a:ext uri="{FF2B5EF4-FFF2-40B4-BE49-F238E27FC236}">
                <a16:creationId xmlns:a16="http://schemas.microsoft.com/office/drawing/2014/main" id="{CECC18CB-50D1-42FB-B532-D17DBF2EF77A}"/>
              </a:ext>
            </a:extLst>
          </p:cNvPr>
          <p:cNvSpPr/>
          <p:nvPr/>
        </p:nvSpPr>
        <p:spPr>
          <a:xfrm>
            <a:off x="0" y="15145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692674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64" grpId="0"/>
      <p:bldP spid="3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F84E7A-463E-4DA7-A2C5-21F2419A6543}"/>
              </a:ext>
            </a:extLst>
          </p:cNvPr>
          <p:cNvCxnSpPr>
            <a:cxnSpLocks/>
          </p:cNvCxnSpPr>
          <p:nvPr/>
        </p:nvCxnSpPr>
        <p:spPr>
          <a:xfrm flipV="1">
            <a:off x="0" y="524864"/>
            <a:ext cx="12192000" cy="8536"/>
          </a:xfrm>
          <a:prstGeom prst="line">
            <a:avLst/>
          </a:prstGeom>
          <a:ln w="47625" cmpd="tri">
            <a:gradFill>
              <a:gsLst>
                <a:gs pos="0">
                  <a:srgbClr val="FF0066"/>
                </a:gs>
                <a:gs pos="88000">
                  <a:srgbClr val="00B0F0"/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48FEE740-E718-4346-88B4-D715E9D7A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EBE26-20A6-4AE0-ACE6-21F3380B65FB}"/>
              </a:ext>
            </a:extLst>
          </p:cNvPr>
          <p:cNvSpPr txBox="1"/>
          <p:nvPr/>
        </p:nvSpPr>
        <p:spPr>
          <a:xfrm>
            <a:off x="422563" y="636908"/>
            <a:ext cx="6109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 3: 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nguyên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0FF15-73FD-41EE-972D-E319C613AEC7}"/>
              </a:ext>
            </a:extLst>
          </p:cNvPr>
          <p:cNvSpPr txBox="1"/>
          <p:nvPr/>
        </p:nvSpPr>
        <p:spPr>
          <a:xfrm>
            <a:off x="376292" y="1081136"/>
            <a:ext cx="1064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6/69(SGK):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5; -1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-3; -5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2;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-3.</a:t>
            </a:r>
          </a:p>
        </p:txBody>
      </p:sp>
      <p:sp>
        <p:nvSpPr>
          <p:cNvPr id="12" name="Text Box 53">
            <a:extLst>
              <a:ext uri="{FF2B5EF4-FFF2-40B4-BE49-F238E27FC236}">
                <a16:creationId xmlns:a16="http://schemas.microsoft.com/office/drawing/2014/main" id="{34912006-8B7B-4CF3-A671-DDA3CE6F9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71" y="2082191"/>
            <a:ext cx="6540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BA379F-0DC6-4D08-94F5-6C9853160B41}"/>
              </a:ext>
            </a:extLst>
          </p:cNvPr>
          <p:cNvSpPr txBox="1"/>
          <p:nvPr/>
        </p:nvSpPr>
        <p:spPr>
          <a:xfrm>
            <a:off x="619733" y="2264631"/>
            <a:ext cx="88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095C7-F1D0-4A03-B22F-B4DC7D8EAEE1}"/>
              </a:ext>
            </a:extLst>
          </p:cNvPr>
          <p:cNvSpPr txBox="1"/>
          <p:nvPr/>
        </p:nvSpPr>
        <p:spPr>
          <a:xfrm>
            <a:off x="1816166" y="2321369"/>
            <a:ext cx="1148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&lt;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8A3038-958D-481E-86CE-5FC6277DAC51}"/>
              </a:ext>
            </a:extLst>
          </p:cNvPr>
          <p:cNvSpPr txBox="1"/>
          <p:nvPr/>
        </p:nvSpPr>
        <p:spPr>
          <a:xfrm>
            <a:off x="1711708" y="2783878"/>
            <a:ext cx="144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-1 &gt; -3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629030-1547-418A-8E5B-9DB70A3F6534}"/>
              </a:ext>
            </a:extLst>
          </p:cNvPr>
          <p:cNvSpPr txBox="1"/>
          <p:nvPr/>
        </p:nvSpPr>
        <p:spPr>
          <a:xfrm>
            <a:off x="1773199" y="3289293"/>
            <a:ext cx="144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-5 &lt;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6E8C1-C36B-4865-B14A-4F46F83A3744}"/>
              </a:ext>
            </a:extLst>
          </p:cNvPr>
          <p:cNvSpPr txBox="1"/>
          <p:nvPr/>
        </p:nvSpPr>
        <p:spPr>
          <a:xfrm>
            <a:off x="1798412" y="3812513"/>
            <a:ext cx="144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&gt; -3</a:t>
            </a:r>
          </a:p>
        </p:txBody>
      </p:sp>
      <p:sp>
        <p:nvSpPr>
          <p:cNvPr id="18" name="!!4">
            <a:extLst>
              <a:ext uri="{FF2B5EF4-FFF2-40B4-BE49-F238E27FC236}">
                <a16:creationId xmlns:a16="http://schemas.microsoft.com/office/drawing/2014/main" id="{C7D87AC3-C741-4C94-9466-8BC6E9EDFC96}"/>
              </a:ext>
            </a:extLst>
          </p:cNvPr>
          <p:cNvSpPr/>
          <p:nvPr/>
        </p:nvSpPr>
        <p:spPr>
          <a:xfrm>
            <a:off x="0" y="15145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502226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3616EB-BEDE-4A8E-AF6E-A7D83EA947F1}"/>
              </a:ext>
            </a:extLst>
          </p:cNvPr>
          <p:cNvCxnSpPr>
            <a:cxnSpLocks/>
          </p:cNvCxnSpPr>
          <p:nvPr/>
        </p:nvCxnSpPr>
        <p:spPr>
          <a:xfrm flipV="1">
            <a:off x="0" y="524864"/>
            <a:ext cx="12192000" cy="8536"/>
          </a:xfrm>
          <a:prstGeom prst="line">
            <a:avLst/>
          </a:prstGeom>
          <a:ln w="47625" cmpd="tri">
            <a:gradFill>
              <a:gsLst>
                <a:gs pos="0">
                  <a:srgbClr val="FF0066"/>
                </a:gs>
                <a:gs pos="88000">
                  <a:srgbClr val="00B0F0"/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08D0A7F-04CF-45C0-8F50-D9B84EE200A0}"/>
              </a:ext>
            </a:extLst>
          </p:cNvPr>
          <p:cNvSpPr txBox="1"/>
          <p:nvPr/>
        </p:nvSpPr>
        <p:spPr>
          <a:xfrm>
            <a:off x="423232" y="685769"/>
            <a:ext cx="106426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7/69(SGK):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-3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 Box 53">
            <a:extLst>
              <a:ext uri="{FF2B5EF4-FFF2-40B4-BE49-F238E27FC236}">
                <a16:creationId xmlns:a16="http://schemas.microsoft.com/office/drawing/2014/main" id="{6DB2E24B-30D7-4603-9E0C-AF34BD229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17" y="2774984"/>
            <a:ext cx="6540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DE8105-63C4-4169-9FFB-161E54975EA2}"/>
              </a:ext>
            </a:extLst>
          </p:cNvPr>
          <p:cNvSpPr txBox="1"/>
          <p:nvPr/>
        </p:nvSpPr>
        <p:spPr>
          <a:xfrm>
            <a:off x="681279" y="2957424"/>
            <a:ext cx="88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620AEA-19B0-4F51-9C5B-8419ADD65AA5}"/>
              </a:ext>
            </a:extLst>
          </p:cNvPr>
          <p:cNvSpPr txBox="1"/>
          <p:nvPr/>
        </p:nvSpPr>
        <p:spPr>
          <a:xfrm>
            <a:off x="555242" y="3600828"/>
            <a:ext cx="4508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3</a:t>
            </a:r>
            <a:r>
              <a:rPr lang="en-US" sz="2800" baseline="30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en-US" sz="2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 &lt; 0</a:t>
            </a:r>
            <a:r>
              <a:rPr lang="en-US" sz="2800" baseline="30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en-US" sz="2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 </a:t>
            </a:r>
            <a:endParaRPr lang="en-US"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D1B7D3-6FD4-475F-BB23-ED379CC567D2}"/>
              </a:ext>
            </a:extLst>
          </p:cNvPr>
          <p:cNvSpPr txBox="1"/>
          <p:nvPr/>
        </p:nvSpPr>
        <p:spPr>
          <a:xfrm>
            <a:off x="555242" y="4138522"/>
            <a:ext cx="3686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Sai </a:t>
            </a:r>
            <a:r>
              <a:rPr lang="en-US" sz="2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sz="2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</a:t>
            </a:r>
            <a:r>
              <a:rPr lang="en-US" sz="2800" baseline="30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en-US" sz="2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 &gt; 0</a:t>
            </a:r>
            <a:r>
              <a:rPr lang="en-US" sz="2800" baseline="30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en-US" sz="2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B86552-338C-4BDB-B543-C0EBF1A8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491" y="2349505"/>
            <a:ext cx="4231492" cy="2818240"/>
          </a:xfrm>
          <a:prstGeom prst="rect">
            <a:avLst/>
          </a:prstGeom>
        </p:spPr>
      </p:pic>
      <p:sp>
        <p:nvSpPr>
          <p:cNvPr id="42" name="!!4">
            <a:extLst>
              <a:ext uri="{FF2B5EF4-FFF2-40B4-BE49-F238E27FC236}">
                <a16:creationId xmlns:a16="http://schemas.microsoft.com/office/drawing/2014/main" id="{FA50632E-094A-4090-B37C-54985F8EA288}"/>
              </a:ext>
            </a:extLst>
          </p:cNvPr>
          <p:cNvSpPr/>
          <p:nvPr/>
        </p:nvSpPr>
        <p:spPr>
          <a:xfrm>
            <a:off x="6440063" y="1648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420710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7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8121D-E0E6-4D38-8094-DF012A3A5088}"/>
              </a:ext>
            </a:extLst>
          </p:cNvPr>
          <p:cNvSpPr txBox="1"/>
          <p:nvPr/>
        </p:nvSpPr>
        <p:spPr>
          <a:xfrm>
            <a:off x="2338806" y="1358214"/>
            <a:ext cx="8894618" cy="1536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Đọc lại toàn bộ nội dung bài đã học.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nl-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Làm các bài tập trong phần Bài tập về nhà.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nl-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Đọc trước nội dung của bài tiếp theo.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E7E31-DCD0-4386-BC65-E5A18DA0774E}"/>
              </a:ext>
            </a:extLst>
          </p:cNvPr>
          <p:cNvSpPr txBox="1"/>
          <p:nvPr/>
        </p:nvSpPr>
        <p:spPr>
          <a:xfrm>
            <a:off x="526471" y="2894981"/>
            <a:ext cx="9997149" cy="101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vi-VN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tập về nhà: 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b="1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GB" sz="2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GB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03147B-EE39-4C73-A723-B6F6A4BB3191}"/>
              </a:ext>
            </a:extLst>
          </p:cNvPr>
          <p:cNvGrpSpPr/>
          <p:nvPr/>
        </p:nvGrpSpPr>
        <p:grpSpPr>
          <a:xfrm>
            <a:off x="770021" y="3854068"/>
            <a:ext cx="6513095" cy="523220"/>
            <a:chOff x="770021" y="3854068"/>
            <a:chExt cx="6513095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A2AE2C-FA30-4D04-8415-AE12ECB6D19F}"/>
                </a:ext>
              </a:extLst>
            </p:cNvPr>
            <p:cNvSpPr txBox="1"/>
            <p:nvPr/>
          </p:nvSpPr>
          <p:spPr>
            <a:xfrm>
              <a:off x="770021" y="3854068"/>
              <a:ext cx="6513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9EB708BA-D8DB-4F27-ACAA-59B941A28F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8030592"/>
                </p:ext>
              </p:extLst>
            </p:nvPr>
          </p:nvGraphicFramePr>
          <p:xfrm>
            <a:off x="1963088" y="3901266"/>
            <a:ext cx="860323" cy="447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47422" imgH="190285" progId="Equation.DSMT4">
                    <p:embed/>
                  </p:oleObj>
                </mc:Choice>
                <mc:Fallback>
                  <p:oleObj name="Equation" r:id="rId3" imgW="447422" imgH="190285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9EB708BA-D8DB-4F27-ACAA-59B941A28F7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63088" y="3901266"/>
                          <a:ext cx="860323" cy="447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D452E39F-113B-4B4C-A36F-4DCB23DD8A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5157958"/>
                </p:ext>
              </p:extLst>
            </p:nvPr>
          </p:nvGraphicFramePr>
          <p:xfrm>
            <a:off x="3480890" y="3901266"/>
            <a:ext cx="966528" cy="4495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09298" imgH="190285" progId="Equation.DSMT4">
                    <p:embed/>
                  </p:oleObj>
                </mc:Choice>
                <mc:Fallback>
                  <p:oleObj name="Equation" r:id="rId5" imgW="409298" imgH="190285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D452E39F-113B-4B4C-A36F-4DCB23DD8A4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80890" y="3901266"/>
                          <a:ext cx="966528" cy="4495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3A4C69-6F5A-4F68-800B-33052C77BC5D}"/>
              </a:ext>
            </a:extLst>
          </p:cNvPr>
          <p:cNvGrpSpPr/>
          <p:nvPr/>
        </p:nvGrpSpPr>
        <p:grpSpPr>
          <a:xfrm>
            <a:off x="770021" y="4431748"/>
            <a:ext cx="6513095" cy="523220"/>
            <a:chOff x="770021" y="3854068"/>
            <a:chExt cx="6513095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E9A0B2-94D5-44AD-A02F-8BCA99503A49}"/>
                </a:ext>
              </a:extLst>
            </p:cNvPr>
            <p:cNvSpPr txBox="1"/>
            <p:nvPr/>
          </p:nvSpPr>
          <p:spPr>
            <a:xfrm>
              <a:off x="770021" y="3854068"/>
              <a:ext cx="6513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76B7FFB1-98A0-4892-B9CC-CF307FAE3E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8030592"/>
                </p:ext>
              </p:extLst>
            </p:nvPr>
          </p:nvGraphicFramePr>
          <p:xfrm>
            <a:off x="1963088" y="3901266"/>
            <a:ext cx="860323" cy="447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47422" imgH="190285" progId="Equation.DSMT4">
                    <p:embed/>
                  </p:oleObj>
                </mc:Choice>
                <mc:Fallback>
                  <p:oleObj name="Equation" r:id="rId7" imgW="447422" imgH="190285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76B7FFB1-98A0-4892-B9CC-CF307FAE3EE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63088" y="3901266"/>
                          <a:ext cx="860323" cy="447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EC8E3A51-1DDE-42B6-845A-E69B7D74D6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434620"/>
                </p:ext>
              </p:extLst>
            </p:nvPr>
          </p:nvGraphicFramePr>
          <p:xfrm>
            <a:off x="3500438" y="3900658"/>
            <a:ext cx="928687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93480" imgH="190440" progId="Equation.DSMT4">
                    <p:embed/>
                  </p:oleObj>
                </mc:Choice>
                <mc:Fallback>
                  <p:oleObj name="Equation" r:id="rId8" imgW="393480" imgH="19044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EC8E3A51-1DDE-42B6-845A-E69B7D74D68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500438" y="3900658"/>
                          <a:ext cx="928687" cy="450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47E331-1C07-471C-8136-7915C095B740}"/>
              </a:ext>
            </a:extLst>
          </p:cNvPr>
          <p:cNvGrpSpPr/>
          <p:nvPr/>
        </p:nvGrpSpPr>
        <p:grpSpPr>
          <a:xfrm>
            <a:off x="770021" y="4908570"/>
            <a:ext cx="6513095" cy="523220"/>
            <a:chOff x="770021" y="3854068"/>
            <a:chExt cx="6513095" cy="523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B9F5B1-EDEE-45CD-A522-C24450159022}"/>
                </a:ext>
              </a:extLst>
            </p:cNvPr>
            <p:cNvSpPr txBox="1"/>
            <p:nvPr/>
          </p:nvSpPr>
          <p:spPr>
            <a:xfrm>
              <a:off x="770021" y="3854068"/>
              <a:ext cx="6513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AF7633DC-AA9A-446D-B15E-4D13E16EE9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7148621"/>
                </p:ext>
              </p:extLst>
            </p:nvPr>
          </p:nvGraphicFramePr>
          <p:xfrm>
            <a:off x="1978025" y="3901673"/>
            <a:ext cx="8302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31640" imgH="190440" progId="Equation.DSMT4">
                    <p:embed/>
                  </p:oleObj>
                </mc:Choice>
                <mc:Fallback>
                  <p:oleObj name="Equation" r:id="rId10" imgW="431640" imgH="19044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id="{AF7633DC-AA9A-446D-B15E-4D13E16EE9A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978025" y="3901673"/>
                          <a:ext cx="830263" cy="447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82370F41-6190-4086-8EA2-048B78D5F0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0022613"/>
                </p:ext>
              </p:extLst>
            </p:nvPr>
          </p:nvGraphicFramePr>
          <p:xfrm>
            <a:off x="3441700" y="3900086"/>
            <a:ext cx="104775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44240" imgH="190440" progId="Equation.DSMT4">
                    <p:embed/>
                  </p:oleObj>
                </mc:Choice>
                <mc:Fallback>
                  <p:oleObj name="Equation" r:id="rId12" imgW="444240" imgH="19044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82370F41-6190-4086-8EA2-048B78D5F02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441700" y="3900086"/>
                          <a:ext cx="1047750" cy="450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B86BAF-D36E-438D-A580-E0ABDBE78340}"/>
              </a:ext>
            </a:extLst>
          </p:cNvPr>
          <p:cNvGrpSpPr/>
          <p:nvPr/>
        </p:nvGrpSpPr>
        <p:grpSpPr>
          <a:xfrm>
            <a:off x="770021" y="5428745"/>
            <a:ext cx="6513095" cy="523220"/>
            <a:chOff x="770021" y="3854068"/>
            <a:chExt cx="6513095" cy="5232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71F4A4-3BFE-4425-8ABC-B7FFB8638522}"/>
                </a:ext>
              </a:extLst>
            </p:cNvPr>
            <p:cNvSpPr txBox="1"/>
            <p:nvPr/>
          </p:nvSpPr>
          <p:spPr>
            <a:xfrm>
              <a:off x="770021" y="3854068"/>
              <a:ext cx="6513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d)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E615ECB0-9379-4E6F-AE4C-2C4DC0627F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9419014"/>
                </p:ext>
              </p:extLst>
            </p:nvPr>
          </p:nvGraphicFramePr>
          <p:xfrm>
            <a:off x="1978025" y="3887911"/>
            <a:ext cx="830263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31640" imgH="203040" progId="Equation.DSMT4">
                    <p:embed/>
                  </p:oleObj>
                </mc:Choice>
                <mc:Fallback>
                  <p:oleObj name="Equation" r:id="rId14" imgW="431640" imgH="20304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E615ECB0-9379-4E6F-AE4C-2C4DC0627FE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978025" y="3887911"/>
                          <a:ext cx="830263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3290EF9A-B22E-45CF-B2C4-B13E2BBD7FA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7847776"/>
                </p:ext>
              </p:extLst>
            </p:nvPr>
          </p:nvGraphicFramePr>
          <p:xfrm>
            <a:off x="3441700" y="3886323"/>
            <a:ext cx="1047750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444240" imgH="203040" progId="Equation.DSMT4">
                    <p:embed/>
                  </p:oleObj>
                </mc:Choice>
                <mc:Fallback>
                  <p:oleObj name="Equation" r:id="rId16" imgW="444240" imgH="20304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3290EF9A-B22E-45CF-B2C4-B13E2BBD7FA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441700" y="3886323"/>
                          <a:ext cx="1047750" cy="481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8CD68C-FB36-4D3F-A93E-313476C60AAC}"/>
              </a:ext>
            </a:extLst>
          </p:cNvPr>
          <p:cNvGrpSpPr/>
          <p:nvPr/>
        </p:nvGrpSpPr>
        <p:grpSpPr>
          <a:xfrm>
            <a:off x="272716" y="339578"/>
            <a:ext cx="11783045" cy="5758499"/>
            <a:chOff x="272716" y="339578"/>
            <a:chExt cx="11783045" cy="57584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BE7E31-DCD0-4386-BC65-E5A18DA0774E}"/>
                </a:ext>
              </a:extLst>
            </p:cNvPr>
            <p:cNvSpPr txBox="1"/>
            <p:nvPr/>
          </p:nvSpPr>
          <p:spPr>
            <a:xfrm>
              <a:off x="272716" y="339578"/>
              <a:ext cx="11783045" cy="5758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vi-VN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về nhà: </a:t>
              </a:r>
              <a:endPara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/>
              <a:r>
                <a:rPr lang="en-US" sz="2800" b="1" u="sng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2800" b="1" u="sng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2: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Vẽ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trục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nằm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ngang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514350" indent="-514350" algn="just">
                <a:buAutoNum type="alphaLcParenR"/>
              </a:pP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Biểu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diễn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2; -4; 0; -1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trên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trục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514350" indent="-514350" algn="just">
                <a:buAutoNum type="alphaLcParenR"/>
              </a:pP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Chỉ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ra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các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số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nguyên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có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điểm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biểu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diễn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cách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điểm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-1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một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khoảng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2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đơn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vị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b="1" u="sng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2800" b="1" u="sng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3: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Tìm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số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đối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của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7; -3; 0.</a:t>
              </a:r>
            </a:p>
            <a:p>
              <a:pPr algn="just"/>
              <a:r>
                <a:rPr lang="en-US" sz="2800" b="1" u="sng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2800" b="1" u="sng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4: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a)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Sắp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xếp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nguyên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sau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tự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tăng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dần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2; -17; 5; 1; </a:t>
              </a:r>
            </a:p>
            <a:p>
              <a:pPr algn="just"/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-2; 0.</a:t>
              </a:r>
            </a:p>
            <a:p>
              <a:pPr algn="just"/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b)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Sắp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xếp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nguyên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sau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tự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tăng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dần</a:t>
              </a: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-100; 15; 0; 7; -8; 2000.</a:t>
              </a:r>
            </a:p>
            <a:p>
              <a:pPr algn="just"/>
              <a:r>
                <a:rPr lang="en-US" sz="2800" b="1" u="sng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2800" b="1" u="sng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5: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Tìm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</a:t>
              </a:r>
              <a:r>
                <a:rPr lang="en-GB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biết</a:t>
              </a: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</a:t>
              </a:r>
            </a:p>
            <a:p>
              <a:pPr marL="514350" indent="-514350" algn="just">
                <a:buAutoNum type="alphaLcParenR"/>
              </a:pPr>
              <a:r>
                <a:rPr lang="en-GB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 &lt; x &lt; 0.</a:t>
              </a:r>
            </a:p>
            <a:p>
              <a:pPr marL="514350" indent="-514350" algn="just">
                <a:buAutoNum type="alphaLcParenR"/>
              </a:pPr>
              <a:r>
                <a:rPr lang="en-GB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-5 &lt; x &lt; 5. </a:t>
              </a:r>
              <a:endPara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F9CB3DAB-401D-4CB7-ADBB-9657C74F392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1496307"/>
                </p:ext>
              </p:extLst>
            </p:nvPr>
          </p:nvGraphicFramePr>
          <p:xfrm>
            <a:off x="2089235" y="4727942"/>
            <a:ext cx="926682" cy="431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09298" imgH="190285" progId="Equation.DSMT4">
                    <p:embed/>
                  </p:oleObj>
                </mc:Choice>
                <mc:Fallback>
                  <p:oleObj name="Equation" r:id="rId3" imgW="409298" imgH="190285" progId="Equation.DSMT4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id="{F9CB3DAB-401D-4CB7-ADBB-9657C74F392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89235" y="4727942"/>
                          <a:ext cx="926682" cy="4310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27942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03200" y="6045200"/>
            <a:ext cx="8128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0010" y="343615"/>
            <a:ext cx="4224233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00449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56000" y="1092201"/>
            <a:ext cx="5588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00FF"/>
                </a:solidFill>
              </a:rPr>
              <a:t>Số</a:t>
            </a:r>
            <a:r>
              <a:rPr lang="en-US" sz="3733" dirty="0">
                <a:solidFill>
                  <a:srgbClr val="0000FF"/>
                </a:solidFill>
              </a:rPr>
              <a:t> </a:t>
            </a:r>
            <a:r>
              <a:rPr lang="en-US" sz="3733" dirty="0" err="1">
                <a:solidFill>
                  <a:srgbClr val="0000FF"/>
                </a:solidFill>
              </a:rPr>
              <a:t>đối</a:t>
            </a:r>
            <a:r>
              <a:rPr lang="en-US" sz="3733" dirty="0">
                <a:solidFill>
                  <a:srgbClr val="0000FF"/>
                </a:solidFill>
              </a:rPr>
              <a:t> </a:t>
            </a:r>
            <a:r>
              <a:rPr lang="en-US" sz="3733" dirty="0" err="1">
                <a:solidFill>
                  <a:srgbClr val="0000FF"/>
                </a:solidFill>
              </a:rPr>
              <a:t>của</a:t>
            </a:r>
            <a:r>
              <a:rPr lang="en-US" sz="3733" dirty="0">
                <a:solidFill>
                  <a:srgbClr val="0000FF"/>
                </a:solidFill>
              </a:rPr>
              <a:t> -75 </a:t>
            </a:r>
            <a:r>
              <a:rPr lang="en-US" sz="3733" dirty="0" err="1">
                <a:solidFill>
                  <a:srgbClr val="0000FF"/>
                </a:solidFill>
              </a:rPr>
              <a:t>là</a:t>
            </a:r>
            <a:r>
              <a:rPr lang="en-US" sz="3733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A. -75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21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B. 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76698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C. </a:t>
            </a:r>
            <a:r>
              <a:rPr lang="en-US" sz="3200">
                <a:solidFill>
                  <a:srgbClr val="0033CC"/>
                </a:solidFill>
              </a:rPr>
              <a:t>7,5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347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D. </a:t>
            </a:r>
            <a:r>
              <a:rPr lang="en-US" sz="2667" dirty="0">
                <a:solidFill>
                  <a:srgbClr val="0033CC"/>
                </a:solidFill>
              </a:rPr>
              <a:t>75</a:t>
            </a: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1092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9" y="19050"/>
            <a:ext cx="12198729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8381" y="2462856"/>
            <a:ext cx="7069012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3" y="3797302"/>
            <a:ext cx="3310467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1" y="-3581400"/>
            <a:ext cx="8331201" cy="135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447980" y="1092234"/>
            <a:ext cx="621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dirty="0"/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A. a &gt; b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245601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D. a     b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976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C. a     b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49600" y="3006876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B.  a &lt; b</a:t>
            </a: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2" name="Explosion 2 51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B74BA64-C342-4BE5-A2DB-867A4C08EC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442255"/>
              </p:ext>
            </p:extLst>
          </p:nvPr>
        </p:nvGraphicFramePr>
        <p:xfrm>
          <a:off x="6987632" y="3327042"/>
          <a:ext cx="493183" cy="38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164880" progId="Equation.DSMT4">
                  <p:embed/>
                </p:oleObj>
              </mc:Choice>
              <mc:Fallback>
                <p:oleObj name="Equation" r:id="rId16" imgW="139680" imgH="164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B74BA64-C342-4BE5-A2DB-867A4C08EC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87632" y="3327042"/>
                        <a:ext cx="493183" cy="384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A97704-79A2-46C3-9A1D-411B9D0616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338899"/>
              </p:ext>
            </p:extLst>
          </p:nvPr>
        </p:nvGraphicFramePr>
        <p:xfrm>
          <a:off x="10044164" y="3246320"/>
          <a:ext cx="380246" cy="44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80" imgH="164880" progId="Equation.DSMT4">
                  <p:embed/>
                </p:oleObj>
              </mc:Choice>
              <mc:Fallback>
                <p:oleObj name="Equation" r:id="rId18" imgW="139680" imgH="164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A97704-79A2-46C3-9A1D-411B9D061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044164" y="3246320"/>
                        <a:ext cx="380246" cy="449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73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840"/>
            <a:ext cx="12192000" cy="8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85" y="4070123"/>
            <a:ext cx="1691716" cy="26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174649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-37; 1,92; 68</a:t>
            </a: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43400"/>
            <a:ext cx="9600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30480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B.</a:t>
            </a:r>
            <a:r>
              <a:rPr lang="en-US" sz="24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1,92; 0; 68</a:t>
            </a: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61" y="3688293"/>
            <a:ext cx="2585508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58" y="4737760"/>
            <a:ext cx="1498177" cy="2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-2870200"/>
            <a:ext cx="85344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9217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D. </a:t>
            </a:r>
            <a:r>
              <a:rPr lang="en-US" sz="24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-37; 68;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096000" y="3022600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-37; 0; 68</a:t>
            </a: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9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3629049" y="1092201"/>
            <a:ext cx="5588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1,92 ; -37; 0; 68;  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3594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7" name="Explosion 2 56"/>
          <p:cNvSpPr/>
          <p:nvPr/>
        </p:nvSpPr>
        <p:spPr>
          <a:xfrm>
            <a:off x="1619519" y="3111724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5E06B92-5413-4FA2-A746-52519872EB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734150"/>
              </p:ext>
            </p:extLst>
          </p:nvPr>
        </p:nvGraphicFramePr>
        <p:xfrm>
          <a:off x="8701736" y="1460299"/>
          <a:ext cx="442264" cy="9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1200" imgH="456827" progId="Equation.DSMT4">
                  <p:embed/>
                </p:oleObj>
              </mc:Choice>
              <mc:Fallback>
                <p:oleObj name="Equation" r:id="rId20" imgW="171200" imgH="456827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5E06B92-5413-4FA2-A746-52519872E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701736" y="1460299"/>
                        <a:ext cx="442264" cy="96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2CC9CD84-C089-4006-838E-683E0BE05D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853560"/>
              </p:ext>
            </p:extLst>
          </p:nvPr>
        </p:nvGraphicFramePr>
        <p:xfrm>
          <a:off x="10864850" y="3022600"/>
          <a:ext cx="4238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4880" imgH="457200" progId="Equation.DSMT4">
                  <p:embed/>
                </p:oleObj>
              </mc:Choice>
              <mc:Fallback>
                <p:oleObj name="Equation" r:id="rId22" imgW="164880" imgH="4572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2CC9CD84-C089-4006-838E-683E0BE05D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864850" y="3022600"/>
                        <a:ext cx="423863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28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8600"/>
            <a:ext cx="12191999" cy="8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3232869"/>
            <a:ext cx="8074599" cy="36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0"/>
            <a:ext cx="118872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74649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A.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0480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B.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217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33CC"/>
                </a:solidFill>
              </a:rPr>
              <a:t>D. Rỗng.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96000" y="3022600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C. </a:t>
            </a:r>
            <a:endParaRPr lang="en-US" sz="2667" dirty="0">
              <a:solidFill>
                <a:srgbClr val="0033CC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3277578" y="833569"/>
            <a:ext cx="6010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1" name="Explosion 2 50"/>
          <p:cNvSpPr/>
          <p:nvPr/>
        </p:nvSpPr>
        <p:spPr>
          <a:xfrm>
            <a:off x="1507223" y="327186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D8D6C24-0489-40CC-8409-3B3032CD99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566264"/>
              </p:ext>
            </p:extLst>
          </p:nvPr>
        </p:nvGraphicFramePr>
        <p:xfrm>
          <a:off x="651168" y="3269813"/>
          <a:ext cx="379536" cy="421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1200" imgH="190285" progId="Equation.DSMT4">
                  <p:embed/>
                </p:oleObj>
              </mc:Choice>
              <mc:Fallback>
                <p:oleObj name="Equation" r:id="rId14" imgW="171200" imgH="190285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D8D6C24-0489-40CC-8409-3B3032CD99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1168" y="3269813"/>
                        <a:ext cx="379536" cy="421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2D85AB9-0D09-471B-B1CE-D1EFEAB528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863160"/>
              </p:ext>
            </p:extLst>
          </p:nvPr>
        </p:nvGraphicFramePr>
        <p:xfrm>
          <a:off x="3538847" y="3207468"/>
          <a:ext cx="472502" cy="512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8387" imgH="228414" progId="Equation.DSMT4">
                  <p:embed/>
                </p:oleObj>
              </mc:Choice>
              <mc:Fallback>
                <p:oleObj name="Equation" r:id="rId16" imgW="228387" imgH="228414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2D85AB9-0D09-471B-B1CE-D1EFEAB528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38847" y="3207468"/>
                        <a:ext cx="472502" cy="512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89826C-2924-43C9-BE67-F214567AE2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801804"/>
              </p:ext>
            </p:extLst>
          </p:nvPr>
        </p:nvGraphicFramePr>
        <p:xfrm>
          <a:off x="6573736" y="3269813"/>
          <a:ext cx="395356" cy="39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1200" imgH="171220" progId="Equation.DSMT4">
                  <p:embed/>
                </p:oleObj>
              </mc:Choice>
              <mc:Fallback>
                <p:oleObj name="Equation" r:id="rId18" imgW="171200" imgH="1712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789826C-2924-43C9-BE67-F214567AE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573736" y="3269813"/>
                        <a:ext cx="395356" cy="395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4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98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7035800" y="3543540"/>
            <a:ext cx="3218403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665886" y="2824375"/>
            <a:ext cx="4593071" cy="4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6282644" y="1509516"/>
            <a:ext cx="5535189" cy="69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197600" y="2971800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C. </a:t>
            </a:r>
            <a:r>
              <a:rPr lang="en-US" sz="28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-643 = -2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25498" y="29464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B.</a:t>
            </a:r>
            <a:r>
              <a:rPr lang="en-US" sz="28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-643 &gt; -2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115450" y="29306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D. -643    -2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049" y="2921000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A. </a:t>
            </a:r>
            <a:r>
              <a:rPr lang="en-US" sz="28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-643 &lt; -2</a:t>
            </a: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3302000" y="1016001"/>
            <a:ext cx="55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-643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-2: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116750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1" name="Explosion 2 50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DC94B3C-E180-4E74-A168-BCCA47A8F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593975"/>
              </p:ext>
            </p:extLst>
          </p:nvPr>
        </p:nvGraphicFramePr>
        <p:xfrm>
          <a:off x="10438824" y="3229453"/>
          <a:ext cx="332561" cy="37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579" imgH="164957" progId="Equation.DSMT4">
                  <p:embed/>
                </p:oleObj>
              </mc:Choice>
              <mc:Fallback>
                <p:oleObj name="Equation" r:id="rId16" imgW="139579" imgH="164957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DC94B3C-E180-4E74-A168-BCCA47A8FE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8824" y="3229453"/>
                        <a:ext cx="332561" cy="376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4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8598"/>
            <a:ext cx="12191999" cy="75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7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0125" y1="41900" x2="54125" y2="65286"/>
                        <a14:foregroundMark x1="63500" y1="34227" x2="50500" y2="52497"/>
                        <a14:foregroundMark x1="58375" y1="26675" x2="58375" y2="37272"/>
                        <a14:foregroundMark x1="46375" y1="24117" x2="40125" y2="39342"/>
                        <a14:foregroundMark x1="54545" y1="35106" x2="57091" y2="48723"/>
                        <a14:foregroundMark x1="48000" y1="28298" x2="40364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0400" y="3732918"/>
            <a:ext cx="3048000" cy="26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4343400"/>
            <a:ext cx="1744116" cy="1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Giai cuu dai duong 2\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231" l="0" r="100000">
                        <a14:backgroundMark x1="93800" y1="36410" x2="88600" y2="78462"/>
                        <a14:backgroundMark x1="38800" y1="64103" x2="30400" y2="81026"/>
                        <a14:backgroundMark x1="10400" y1="11795" x2="35200" y2="6923"/>
                        <a14:backgroundMark x1="64400" y1="1795" x2="69800" y2="3846"/>
                        <a14:backgroundMark x1="76800" y1="3846" x2="95200" y2="2308"/>
                        <a14:backgroundMark x1="48800" y1="73590" x2="46200" y2="76154"/>
                        <a14:backgroundMark x1="36000" y1="30000" x2="36800" y2="32564"/>
                        <a14:backgroundMark x1="96714" y1="23724" x2="84507" y2="81381"/>
                        <a14:backgroundMark x1="84507" y1="76577" x2="59155" y2="86486"/>
                        <a14:backgroundMark x1="59624" y1="69670" x2="58685" y2="82282"/>
                        <a14:backgroundMark x1="30751" y1="82282" x2="2113" y2="82282"/>
                        <a14:backgroundMark x1="3286" y1="48348" x2="10329" y2="82282"/>
                        <a14:backgroundMark x1="7512" y1="46246" x2="23709" y2="49249"/>
                        <a14:backgroundMark x1="26995" y1="33033" x2="30047" y2="35435"/>
                        <a14:backgroundMark x1="2582" y1="31231" x2="10094" y2="35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860610"/>
            <a:ext cx="2362201" cy="184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1" y="-1346200"/>
            <a:ext cx="8369991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1562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3556000" y="939801"/>
            <a:ext cx="55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-81: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3200" y="28544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A. </a:t>
            </a:r>
            <a:r>
              <a:rPr lang="en-US" sz="28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&lt; -81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21050" y="28544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B.</a:t>
            </a:r>
            <a:r>
              <a:rPr lang="en-US" sz="28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= -81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276698" y="28702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C. </a:t>
            </a:r>
            <a:r>
              <a:rPr lang="en-US" sz="3200" dirty="0">
                <a:solidFill>
                  <a:srgbClr val="0066CC"/>
                </a:solidFill>
              </a:rPr>
              <a:t>5    -81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347200" y="28544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D.</a:t>
            </a:r>
            <a:r>
              <a:rPr lang="en-US" sz="2667" dirty="0">
                <a:solidFill>
                  <a:srgbClr val="0033CC"/>
                </a:solidFill>
              </a:rPr>
              <a:t> </a:t>
            </a:r>
            <a:r>
              <a:rPr lang="en-US" sz="28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&gt; -81</a:t>
            </a:r>
          </a:p>
        </p:txBody>
      </p:sp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7" name="Picture 3" descr="C:\Users\ADMIN\Desktop\Picture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2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3" name="Explosion 2 52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F78952B-626A-4508-A8D7-A700D22D8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3888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5AE3E2D-EEB3-4DB4-89D7-F22E75CDFE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202392"/>
              </p:ext>
            </p:extLst>
          </p:nvPr>
        </p:nvGraphicFramePr>
        <p:xfrm>
          <a:off x="7077305" y="3158947"/>
          <a:ext cx="327930" cy="371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579" imgH="164957" progId="Equation.DSMT4">
                  <p:embed/>
                </p:oleObj>
              </mc:Choice>
              <mc:Fallback>
                <p:oleObj name="Equation" r:id="rId17" imgW="139579" imgH="164957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5AE3E2D-EEB3-4DB4-89D7-F22E75CDFE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305" y="3158947"/>
                        <a:ext cx="327930" cy="371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5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87705E-6 L -0.11979 0.0275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35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25394E-6 L -0.1882 4.25394E-6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53" grpId="0" animBg="1"/>
      <p:bldP spid="5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B2E95DD-5037-4C9A-ACEB-66B92EBC2378}"/>
              </a:ext>
            </a:extLst>
          </p:cNvPr>
          <p:cNvSpPr/>
          <p:nvPr/>
        </p:nvSpPr>
        <p:spPr>
          <a:xfrm>
            <a:off x="753430" y="2170506"/>
            <a:ext cx="6780362" cy="3312544"/>
          </a:xfrm>
          <a:prstGeom prst="cloudCallout">
            <a:avLst/>
          </a:prstGeom>
          <a:gradFill>
            <a:gsLst>
              <a:gs pos="0">
                <a:srgbClr val="FFFF00"/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đóng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băng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Ở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-1</a:t>
            </a:r>
            <a:r>
              <a:rPr lang="en-US" sz="2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đóng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băng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chưa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08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2008</TotalTime>
  <Words>1075</Words>
  <Application>Microsoft Office PowerPoint</Application>
  <PresentationFormat>Widescreen</PresentationFormat>
  <Paragraphs>184</Paragraphs>
  <Slides>20</Slides>
  <Notes>5</Notes>
  <HiddenSlides>0</HiddenSlides>
  <MMClips>7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.VnTime</vt:lpstr>
      <vt:lpstr>Arial</vt:lpstr>
      <vt:lpstr>Arial Black</vt:lpstr>
      <vt:lpstr>Calibri</vt:lpstr>
      <vt:lpstr>Calibri Light</vt:lpstr>
      <vt:lpstr>Rockwell</vt:lpstr>
      <vt:lpstr>Tahoma</vt:lpstr>
      <vt:lpstr>Times New Roman</vt:lpstr>
      <vt:lpstr>Office Theme</vt:lpstr>
      <vt:lpstr>Equation</vt:lpstr>
      <vt:lpstr>MathType 7.0 Equation</vt:lpstr>
      <vt:lpstr> TẬP HỢP CÁC SỐ NGUYÊN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lantrang2412@gmail.com</cp:lastModifiedBy>
  <cp:revision>20</cp:revision>
  <dcterms:created xsi:type="dcterms:W3CDTF">2021-06-07T13:44:30Z</dcterms:created>
  <dcterms:modified xsi:type="dcterms:W3CDTF">2023-12-03T08:39:31Z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