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20"/>
  </p:notesMasterIdLst>
  <p:handoutMasterIdLst>
    <p:handoutMasterId r:id="rId21"/>
  </p:handoutMasterIdLst>
  <p:sldIdLst>
    <p:sldId id="256" r:id="rId5"/>
    <p:sldId id="262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59" r:id="rId14"/>
    <p:sldId id="274" r:id="rId15"/>
    <p:sldId id="275" r:id="rId16"/>
    <p:sldId id="276" r:id="rId17"/>
    <p:sldId id="273" r:id="rId18"/>
    <p:sldId id="260" r:id="rId19"/>
  </p:sldIdLst>
  <p:sldSz cx="12192000" cy="6858000"/>
  <p:notesSz cx="6858000" cy="9144000"/>
  <p:defaultTextStyle>
    <a:defPPr rtl="0">
      <a:defRPr lang="vi-v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709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>
            <a:extLst>
              <a:ext uri="{FF2B5EF4-FFF2-40B4-BE49-F238E27FC236}">
                <a16:creationId xmlns:a16="http://schemas.microsoft.com/office/drawing/2014/main" id="{6C50CD35-3488-43AA-B5FC-B8D2E0E5E8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AFD3A2D-325D-43B3-AD08-92DA61C89F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34571BF-9512-485A-A61A-E1267105A904}" type="datetime1">
              <a:rPr lang="vi-VN" smtClean="0"/>
              <a:t>16/08/2023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6DC9CF5-6832-4C16-84DD-69D490A927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B900772-0433-4971-B886-8CC9B08E33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ABCAE-FFE3-4AA0-AEDB-071C3BC5DE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31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E033B-2F5A-41B9-B8A1-5B238AE3D4BB}" type="datetime1">
              <a:rPr lang="vi-VN" smtClean="0"/>
              <a:pPr/>
              <a:t>16/08/2023</a:t>
            </a:fld>
            <a:endParaRPr lang="vi-VN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5407AF-B087-4509-BB09-FC5C1A27DEC7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680104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4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85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98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712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75407AF-B087-4509-BB09-FC5C1A27DE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C94ED7-BA38-49E8-85DF-263F82CDEE99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10DB3D-5103-4B42-ACB1-5949ECE514A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E052C9-631D-490F-8CB6-8ACB2EAC0421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Hình chữ nhật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Hình chữ nhật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CBE42-0C3C-4105-A321-8AAC49B0018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  <p:sp>
        <p:nvSpPr>
          <p:cNvPr id="16" name="Hộp văn bản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vi-VN" sz="72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Hộp văn bản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vi-VN" sz="72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Hình chữ nhật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5E417-7C24-433E-A0B6-43F0A626040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Hình ảnh 13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Hình chữ nhật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Hình chữ nhật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êu đề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7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8" name="Chỗ dành sẵn cho Văn bản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9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0" name="Chỗ dành sẵn cho Văn bản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1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12" name="Chỗ dành sẵn cho Văn bản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DCC99D-C32F-44E1-875A-4C5FE3611F87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ột Ản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19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0" name="Chỗ dành sẵn cho Hình ảnh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1" name="Chỗ dành sẵn cho Văn bản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2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3" name="Chỗ dành sẵn cho Hình ảnh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4" name="Chỗ dành sẵn cho Văn bản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5" name="Chỗ dành sẵn cho Văn bản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26" name="Chỗ dành sẵn cho Hình ảnh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27" name="Chỗ dành sẵn cho Văn bản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2CAE0-1002-4F39-8C3C-B04768D75EB5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4D8926-FBD3-40DC-95B8-4C06EDCAC8FC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Hình chữ nhật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9153C7E8-FA72-447E-9706-F8EEB5414EDB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vi-VN" noProof="0" smtClean="0"/>
              <a:pPr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Hình ảnh 15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Hình chữ nhật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71CF7B-72D5-46BD-997A-CD7255755AEC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Hình chữ nhật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Hình chữ nhật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84EE55-94FA-43F6-8653-47F162A40C1B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98905-5B12-42E0-84FF-6C9483ADE0D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Hình ảnh 10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Hình chữ nhật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E7CBE6-AFB3-408D-A136-CC4506C48BD3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Hình ảnh 6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Hình chữ nhật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3174E7-2529-4282-B04F-501E937E317E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Hình chữ nhật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DC68B7-37BF-4B9C-81F6-1353D428E836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8287BF-FFA8-43AE-AEF2-2E1FA8F128C7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Hình ảnh 8" descr="HD-ShadowLo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Hình chữ nhật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Hình chữ nhật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Hình ảnh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noProof="0"/>
              <a:t>Bấm vào biểu tượng để thêm ảnh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noProof="0"/>
              <a:t>Bấm để chỉnh sửa kiểu văn bản Bản cái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F0E97F-E315-4996-9BB1-B1A129BD3245}" type="datetime1">
              <a:rPr lang="vi-VN" noProof="0" smtClean="0"/>
              <a:t>16/08/2023</a:t>
            </a:fld>
            <a:endParaRPr lang="vi-VN" noProof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vi-VN" noProof="0" smtClean="0"/>
              <a:t>‹#›</a:t>
            </a:fld>
            <a:endParaRPr lang="vi-VN" noProof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vi-VN" noProof="0"/>
              <a:t>Bấm để chỉnh sửa kiểu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/>
              <a:t>Bấm để chỉnh sửa kiểu văn bản Bản cái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bốn</a:t>
            </a:r>
          </a:p>
          <a:p>
            <a:pPr lvl="4" rtl="0"/>
            <a:r>
              <a:rPr lang="vi-VN" noProof="0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E9E555C-D985-42B1-A2EB-163E6A47035D}" type="datetime1">
              <a:rPr lang="vi-VN" noProof="0" smtClean="0"/>
              <a:t>16/08/2023</a:t>
            </a:fld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vi-VN" noProof="0" smtClean="0"/>
              <a:pPr/>
              <a:t>‹#›</a:t>
            </a:fld>
            <a:endParaRPr lang="vi-VN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62.sv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sv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57.wmf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oleObject" Target="../embeddings/oleObject3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emf"/><Relationship Id="rId5" Type="http://schemas.openxmlformats.org/officeDocument/2006/relationships/image" Target="../media/image52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1.png"/><Relationship Id="rId9" Type="http://schemas.openxmlformats.org/officeDocument/2006/relationships/image" Target="../media/image5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8DA1F28-0FD9-0EF3-3B63-6E6203CF7889}"/>
              </a:ext>
            </a:extLst>
          </p:cNvPr>
          <p:cNvSpPr txBox="1"/>
          <p:nvPr/>
        </p:nvSpPr>
        <p:spPr>
          <a:xfrm>
            <a:off x="1100831" y="1855550"/>
            <a:ext cx="860689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C14AF58-5D07-ECBB-D31B-3BB776D78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896333" y="25741"/>
            <a:ext cx="1837828" cy="161394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7F94BF1-443E-DA11-8D66-55F67395DF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2852" y="4374639"/>
            <a:ext cx="1815958" cy="248336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07E9EA-CB10-6C22-CB25-F393488AE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49328" y="4824235"/>
            <a:ext cx="1347005" cy="193940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71D4528-5749-B544-0B88-E244A21F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49" y="155214"/>
            <a:ext cx="3046204" cy="17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5321D838-2C7E-4177-9DD3-DAC78324A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24C28B3-E902-49D1-98A0-582D277A0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3A6C14C-E755-4A02-821B-6EA2D4C9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78287C-E119-4E9C-95B0-518478BD9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A4A294F-6D36-425B-8632-27FD6A284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1" name="Hình chữ nhật 20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>
              <a:latin typeface="Arial" panose="020B0604020202020204" pitchFamily="34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>
              <a:latin typeface="Arial" panose="020B0604020202020204" pitchFamily="34" charset="0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C7FEC29-276A-BD22-485F-358556862C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76" y="1970239"/>
            <a:ext cx="1125587" cy="112558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A9241C-65F2-9E51-07A4-164B38EC658C}"/>
              </a:ext>
            </a:extLst>
          </p:cNvPr>
          <p:cNvSpPr txBox="1"/>
          <p:nvPr/>
        </p:nvSpPr>
        <p:spPr>
          <a:xfrm>
            <a:off x="3176" y="1019109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III. VẬN DỤNG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033695B-76A2-7EED-48A8-1F7DE43C5B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7956" y="2955759"/>
            <a:ext cx="4647937" cy="322167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746DF8C-AEB4-634C-2C82-44DEE43BC8B5}"/>
              </a:ext>
            </a:extLst>
          </p:cNvPr>
          <p:cNvSpPr txBox="1"/>
          <p:nvPr/>
        </p:nvSpPr>
        <p:spPr>
          <a:xfrm>
            <a:off x="219075" y="3095826"/>
            <a:ext cx="655320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59989AD7-9401-36BE-E3F1-B81AD5C8CD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8922" y="504570"/>
            <a:ext cx="2101980" cy="13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38C0A5C-A4A9-81AF-B5A8-D101A145787C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/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ứng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50 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=50. 80 :2=2 000 (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Thùng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xe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chở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bánh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h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=2 000. 60=120 000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)=120 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𝑙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a:rPr lang="en-US" sz="2400" i="1" dirty="0" err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264C4CF-80A1-6CBA-3382-F1347E85C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37" y="2563951"/>
                <a:ext cx="11515725" cy="3170099"/>
              </a:xfrm>
              <a:prstGeom prst="rect">
                <a:avLst/>
              </a:prstGeom>
              <a:blipFill>
                <a:blip r:embed="rId2"/>
                <a:stretch>
                  <a:fillRect l="-794" r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34257BF0-0FC8-1E58-6105-87FB3442D9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07152" y="5450559"/>
            <a:ext cx="2484848" cy="241651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A371F1F5-D4F7-8752-FC6B-8C181271A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751" y="66243"/>
            <a:ext cx="1434812" cy="1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5346C2AB-F541-0EDD-A3B6-C661D2ED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7607" y="888948"/>
            <a:ext cx="965445" cy="9654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6EC12C7-3430-4897-07E1-31CD793C83E6}"/>
              </a:ext>
            </a:extLst>
          </p:cNvPr>
          <p:cNvSpPr txBox="1"/>
          <p:nvPr/>
        </p:nvSpPr>
        <p:spPr>
          <a:xfrm>
            <a:off x="342901" y="2524125"/>
            <a:ext cx="5276850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35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24A5B94-50EA-5018-3A04-6E57523A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9" y="2419350"/>
            <a:ext cx="5200650" cy="405765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3D3F6D4-2D12-993C-8534-9DF1D3C4C9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402475">
            <a:off x="5737596" y="233201"/>
            <a:ext cx="1537825" cy="175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8E3C3E1-81AA-F876-2B25-F5135F124D6F}"/>
              </a:ext>
            </a:extLst>
          </p:cNvPr>
          <p:cNvSpPr txBox="1"/>
          <p:nvPr/>
        </p:nvSpPr>
        <p:spPr>
          <a:xfrm>
            <a:off x="4857750" y="112395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/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effectLst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6.1,2.</m:t>
                          </m:r>
                          <m:f>
                            <m:fPr>
                              <m:ctrlP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dirty="0" smtClean="0">
                                  <a:effectLst/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15= 54 (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dạng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=15. 6. 3,5=315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giới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hạn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bởi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ngôi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2400" i="1" baseline="-25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=54+315=369 (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lang="en-US" sz="2400" i="1" baseline="30000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2400" i="1" dirty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5ADC894-8782-0CE8-C0C2-9645B2B01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250178"/>
                <a:ext cx="10677525" cy="4107086"/>
              </a:xfrm>
              <a:prstGeom prst="rect">
                <a:avLst/>
              </a:prstGeom>
              <a:blipFill>
                <a:blip r:embed="rId2"/>
                <a:stretch>
                  <a:fillRect l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9">
            <a:extLst>
              <a:ext uri="{FF2B5EF4-FFF2-40B4-BE49-F238E27FC236}">
                <a16:creationId xmlns:a16="http://schemas.microsoft.com/office/drawing/2014/main" id="{C242F15A-767B-9BF5-638D-FEE53D0A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54896" y="2667344"/>
            <a:ext cx="2455475" cy="3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19;p62">
            <a:extLst>
              <a:ext uri="{FF2B5EF4-FFF2-40B4-BE49-F238E27FC236}">
                <a16:creationId xmlns:a16="http://schemas.microsoft.com/office/drawing/2014/main" id="{7C715458-7DA3-E325-A633-0B189960A084}"/>
              </a:ext>
            </a:extLst>
          </p:cNvPr>
          <p:cNvSpPr/>
          <p:nvPr/>
        </p:nvSpPr>
        <p:spPr>
          <a:xfrm>
            <a:off x="390617" y="2368025"/>
            <a:ext cx="3465968" cy="3136129"/>
          </a:xfrm>
          <a:prstGeom prst="teardrop">
            <a:avLst/>
          </a:prstGeom>
          <a:solidFill>
            <a:srgbClr val="F7ACB6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Google Shape;1821;p62">
            <a:extLst>
              <a:ext uri="{FF2B5EF4-FFF2-40B4-BE49-F238E27FC236}">
                <a16:creationId xmlns:a16="http://schemas.microsoft.com/office/drawing/2014/main" id="{CC076471-CD7E-5BAF-96D8-35029575F78D}"/>
              </a:ext>
            </a:extLst>
          </p:cNvPr>
          <p:cNvSpPr/>
          <p:nvPr/>
        </p:nvSpPr>
        <p:spPr>
          <a:xfrm>
            <a:off x="4243307" y="2368023"/>
            <a:ext cx="3465968" cy="3136129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5" name="Google Shape;1823;p62">
            <a:extLst>
              <a:ext uri="{FF2B5EF4-FFF2-40B4-BE49-F238E27FC236}">
                <a16:creationId xmlns:a16="http://schemas.microsoft.com/office/drawing/2014/main" id="{78EC6D87-F405-A881-6AEC-76D6004C49F9}"/>
              </a:ext>
            </a:extLst>
          </p:cNvPr>
          <p:cNvSpPr/>
          <p:nvPr/>
        </p:nvSpPr>
        <p:spPr>
          <a:xfrm>
            <a:off x="7995384" y="2368024"/>
            <a:ext cx="3704576" cy="3136129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1FB095C1-2D6D-8F49-1F1A-EA81E73A777A}"/>
              </a:ext>
            </a:extLst>
          </p:cNvPr>
          <p:cNvSpPr txBox="1"/>
          <p:nvPr/>
        </p:nvSpPr>
        <p:spPr>
          <a:xfrm>
            <a:off x="2188990" y="721760"/>
            <a:ext cx="7447237" cy="82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E3A0DFB-99A2-29DE-9E69-ACAF0F158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1364" y="5229536"/>
            <a:ext cx="1591668" cy="147301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F9BB8BD-AEC1-F9C8-10E7-DBAAC1051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5376" y="469422"/>
            <a:ext cx="1528225" cy="1400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67738C-2DAF-7E39-7AF0-D87C0DC76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81160">
            <a:off x="7173715" y="5461753"/>
            <a:ext cx="1357229" cy="12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1E5ECD8F-9E9A-EF50-B51D-CD877237C26F}"/>
              </a:ext>
            </a:extLst>
          </p:cNvPr>
          <p:cNvSpPr txBox="1"/>
          <p:nvPr/>
        </p:nvSpPr>
        <p:spPr>
          <a:xfrm>
            <a:off x="1241785" y="1952507"/>
            <a:ext cx="9522117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3B579FC-7CB8-8BB0-FE07-D03BC8AA7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03987" y="4801843"/>
            <a:ext cx="1542837" cy="241068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7A7773C-948C-1288-3118-8BE9CC27D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175" y="5435292"/>
            <a:ext cx="1649077" cy="1187335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C9000283-7AC9-1B14-9E86-E3246716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31549">
            <a:off x="510541" y="402589"/>
            <a:ext cx="890737" cy="975907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A91E514-8C9A-AA69-CA8D-D1AC54C3C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884644" y="305729"/>
            <a:ext cx="1321953" cy="946999"/>
          </a:xfrm>
          <a:prstGeom prst="rect">
            <a:avLst/>
          </a:prstGeom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2F3460DC-81D7-F1F5-55B4-635A2205388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9251" y="4092789"/>
            <a:ext cx="3119737" cy="3119737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4C9FF9BF-6717-846F-8B9C-9684012A18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305729"/>
            <a:ext cx="1247949" cy="1530290"/>
          </a:xfrm>
          <a:prstGeom prst="rect">
            <a:avLst/>
          </a:prstGeom>
        </p:spPr>
      </p:pic>
      <p:pic>
        <p:nvPicPr>
          <p:cNvPr id="8" name="Picture 52">
            <a:extLst>
              <a:ext uri="{FF2B5EF4-FFF2-40B4-BE49-F238E27FC236}">
                <a16:creationId xmlns:a16="http://schemas.microsoft.com/office/drawing/2014/main" id="{D251CBCB-0386-F623-ED1F-5FC644AFA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4999354" y="528661"/>
            <a:ext cx="928527" cy="104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24D1CC9-3E19-0CA9-445D-4F91EFD08DDE}"/>
              </a:ext>
            </a:extLst>
          </p:cNvPr>
          <p:cNvSpPr txBox="1"/>
          <p:nvPr/>
        </p:nvSpPr>
        <p:spPr>
          <a:xfrm>
            <a:off x="2871685" y="1633744"/>
            <a:ext cx="5404246" cy="2692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TẬP CUỐI CHƯƠNG III</a:t>
            </a:r>
            <a:endParaRPr 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267E3DD-5B9F-E1D7-5E0E-F7B55DE75FBB}"/>
              </a:ext>
            </a:extLst>
          </p:cNvPr>
          <p:cNvSpPr txBox="1"/>
          <p:nvPr/>
        </p:nvSpPr>
        <p:spPr>
          <a:xfrm>
            <a:off x="5051395" y="4438835"/>
            <a:ext cx="126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726EBF9-7CD0-EB0B-070C-3EAC05AD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4594" y="2567866"/>
            <a:ext cx="2551176" cy="411480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E07F4601-C570-FD0E-263D-88950147D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44568" y="3990198"/>
            <a:ext cx="3647432" cy="26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Hình ảnh 64">
            <a:extLst>
              <a:ext uri="{FF2B5EF4-FFF2-40B4-BE49-F238E27FC236}">
                <a16:creationId xmlns:a16="http://schemas.microsoft.com/office/drawing/2014/main" id="{DE641BE7-E53D-4EDB-86DC-A76FE7EB6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6" name="Hình ảnh 66">
            <a:extLst>
              <a:ext uri="{FF2B5EF4-FFF2-40B4-BE49-F238E27FC236}">
                <a16:creationId xmlns:a16="http://schemas.microsoft.com/office/drawing/2014/main" id="{11A48E22-6C4A-485A-A345-17F1041FF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7" name="Hình ảnh 68">
            <a:extLst>
              <a:ext uri="{FF2B5EF4-FFF2-40B4-BE49-F238E27FC236}">
                <a16:creationId xmlns:a16="http://schemas.microsoft.com/office/drawing/2014/main" id="{40C68FC5-6DE5-45F0-880D-585271AD4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8" name="Hình chữ nhật 70">
            <a:extLst>
              <a:ext uri="{FF2B5EF4-FFF2-40B4-BE49-F238E27FC236}">
                <a16:creationId xmlns:a16="http://schemas.microsoft.com/office/drawing/2014/main" id="{063AE720-E0EC-4F00-9B14-A51B549E6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Hình chữ nhật 72">
            <a:extLst>
              <a:ext uri="{FF2B5EF4-FFF2-40B4-BE49-F238E27FC236}">
                <a16:creationId xmlns:a16="http://schemas.microsoft.com/office/drawing/2014/main" id="{F6CEF4CF-2E44-4485-9C96-E73FDA7D9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0" name="Nhóm 74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vi-VN" dirty="0">
                <a:latin typeface="Arial" panose="020B0604020202020204" pitchFamily="34" charset="0"/>
              </a:endParaRPr>
            </a:p>
          </p:txBody>
        </p:sp>
        <p:pic>
          <p:nvPicPr>
            <p:cNvPr id="77" name="Hình ảnh 76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91" name="Hình chữ nhật 78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2" name="Hình ảnh 80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8A5287E-7FC5-69C6-BB23-04EAB26AAF43}"/>
              </a:ext>
            </a:extLst>
          </p:cNvPr>
          <p:cNvSpPr/>
          <p:nvPr/>
        </p:nvSpPr>
        <p:spPr>
          <a:xfrm>
            <a:off x="680321" y="2337312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Hình chữ nhật 4" descr="Group of women outline">
            <a:extLst>
              <a:ext uri="{FF2B5EF4-FFF2-40B4-BE49-F238E27FC236}">
                <a16:creationId xmlns:a16="http://schemas.microsoft.com/office/drawing/2014/main" id="{6676AF9F-BDE2-B528-2E73-6AAE0EE39AE3}"/>
              </a:ext>
            </a:extLst>
          </p:cNvPr>
          <p:cNvSpPr/>
          <p:nvPr/>
        </p:nvSpPr>
        <p:spPr>
          <a:xfrm>
            <a:off x="991328" y="2568640"/>
            <a:ext cx="565468" cy="56546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id="{B2C322C8-91DE-D18C-2703-DEEB79146BE1}"/>
              </a:ext>
            </a:extLst>
          </p:cNvPr>
          <p:cNvSpPr/>
          <p:nvPr/>
        </p:nvSpPr>
        <p:spPr>
          <a:xfrm>
            <a:off x="1867805" y="2337312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3EE9B73-CCC7-669A-597D-B69E60B13AF4}"/>
              </a:ext>
            </a:extLst>
          </p:cNvPr>
          <p:cNvSpPr/>
          <p:nvPr/>
        </p:nvSpPr>
        <p:spPr>
          <a:xfrm>
            <a:off x="680321" y="3622468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Hình chữ nhật 7" descr="Classroom outline">
            <a:extLst>
              <a:ext uri="{FF2B5EF4-FFF2-40B4-BE49-F238E27FC236}">
                <a16:creationId xmlns:a16="http://schemas.microsoft.com/office/drawing/2014/main" id="{6F473923-8953-A394-E29F-7D9D67F123DC}"/>
              </a:ext>
            </a:extLst>
          </p:cNvPr>
          <p:cNvSpPr/>
          <p:nvPr/>
        </p:nvSpPr>
        <p:spPr>
          <a:xfrm>
            <a:off x="991328" y="3853796"/>
            <a:ext cx="565468" cy="56546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771159"/>
              <a:satOff val="-477"/>
              <a:lumOff val="-49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Hình tự do: Hình 10">
            <a:extLst>
              <a:ext uri="{FF2B5EF4-FFF2-40B4-BE49-F238E27FC236}">
                <a16:creationId xmlns:a16="http://schemas.microsoft.com/office/drawing/2014/main" id="{715766EE-E322-5AA8-F947-7C9056DD4389}"/>
              </a:ext>
            </a:extLst>
          </p:cNvPr>
          <p:cNvSpPr/>
          <p:nvPr/>
        </p:nvSpPr>
        <p:spPr>
          <a:xfrm>
            <a:off x="1867805" y="3622468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F0428A1-83B6-6F0B-D74E-9F0897428494}"/>
              </a:ext>
            </a:extLst>
          </p:cNvPr>
          <p:cNvSpPr/>
          <p:nvPr/>
        </p:nvSpPr>
        <p:spPr>
          <a:xfrm>
            <a:off x="680321" y="4907624"/>
            <a:ext cx="9413589" cy="1028124"/>
          </a:xfrm>
          <a:prstGeom prst="roundRect">
            <a:avLst>
              <a:gd name="adj" fmla="val 1000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Hình chữ nhật 12" descr="Checklist with solid fill">
            <a:extLst>
              <a:ext uri="{FF2B5EF4-FFF2-40B4-BE49-F238E27FC236}">
                <a16:creationId xmlns:a16="http://schemas.microsoft.com/office/drawing/2014/main" id="{AF914506-DABD-3007-8FB0-EBDBAF7961F7}"/>
              </a:ext>
            </a:extLst>
          </p:cNvPr>
          <p:cNvSpPr/>
          <p:nvPr/>
        </p:nvSpPr>
        <p:spPr>
          <a:xfrm>
            <a:off x="991328" y="5138952"/>
            <a:ext cx="565468" cy="565468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5542319"/>
              <a:satOff val="-953"/>
              <a:lumOff val="-9804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Hình tự do: Hình 13">
            <a:extLst>
              <a:ext uri="{FF2B5EF4-FFF2-40B4-BE49-F238E27FC236}">
                <a16:creationId xmlns:a16="http://schemas.microsoft.com/office/drawing/2014/main" id="{71009D71-A298-4DC3-8F0F-706233E50595}"/>
              </a:ext>
            </a:extLst>
          </p:cNvPr>
          <p:cNvSpPr/>
          <p:nvPr/>
        </p:nvSpPr>
        <p:spPr>
          <a:xfrm>
            <a:off x="1867805" y="4907624"/>
            <a:ext cx="8226105" cy="1028124"/>
          </a:xfrm>
          <a:custGeom>
            <a:avLst/>
            <a:gdLst>
              <a:gd name="connsiteX0" fmla="*/ 0 w 8226105"/>
              <a:gd name="connsiteY0" fmla="*/ 0 h 1028124"/>
              <a:gd name="connsiteX1" fmla="*/ 8226105 w 8226105"/>
              <a:gd name="connsiteY1" fmla="*/ 0 h 1028124"/>
              <a:gd name="connsiteX2" fmla="*/ 8226105 w 8226105"/>
              <a:gd name="connsiteY2" fmla="*/ 1028124 h 1028124"/>
              <a:gd name="connsiteX3" fmla="*/ 0 w 8226105"/>
              <a:gd name="connsiteY3" fmla="*/ 1028124 h 1028124"/>
              <a:gd name="connsiteX4" fmla="*/ 0 w 8226105"/>
              <a:gd name="connsiteY4" fmla="*/ 0 h 102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6105" h="1028124">
                <a:moveTo>
                  <a:pt x="0" y="0"/>
                </a:moveTo>
                <a:lnTo>
                  <a:pt x="8226105" y="0"/>
                </a:lnTo>
                <a:lnTo>
                  <a:pt x="8226105" y="1028124"/>
                </a:lnTo>
                <a:lnTo>
                  <a:pt x="0" y="102812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810" tIns="108810" rIns="108810" bIns="108810" numCol="1" spcCol="1270" rtlCol="0" anchor="ctr" anchorCtr="0">
            <a:noAutofit/>
          </a:bodyPr>
          <a:lstStyle/>
          <a:p>
            <a:pPr marL="0" lvl="0" indent="0" algn="l" defTabSz="1422400" rt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kern="1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12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vi-VN" sz="3200" kern="1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F80E2C-B946-0D8E-0C30-EC11251A4DF0}"/>
              </a:ext>
            </a:extLst>
          </p:cNvPr>
          <p:cNvSpPr txBox="1"/>
          <p:nvPr/>
        </p:nvSpPr>
        <p:spPr>
          <a:xfrm>
            <a:off x="-88517" y="659851"/>
            <a:ext cx="7002377" cy="1185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9B9F9B-339A-6880-809E-6BDB8F41B5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784959" y="1964760"/>
            <a:ext cx="1989273" cy="49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48DD7D6-2430-31BE-D064-0EDDBF3E31EB}"/>
              </a:ext>
            </a:extLst>
          </p:cNvPr>
          <p:cNvSpPr/>
          <p:nvPr/>
        </p:nvSpPr>
        <p:spPr>
          <a:xfrm>
            <a:off x="438532" y="2244844"/>
            <a:ext cx="4572000" cy="1035109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705630F9-A3A8-7D77-4A69-4A3329FB0C26}"/>
              </a:ext>
            </a:extLst>
          </p:cNvPr>
          <p:cNvSpPr/>
          <p:nvPr/>
        </p:nvSpPr>
        <p:spPr>
          <a:xfrm>
            <a:off x="2277815" y="3826622"/>
            <a:ext cx="8140823" cy="25860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A1.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C0B0CB7-247A-71D9-BF19-75A6AC88B7C8}"/>
              </a:ext>
            </a:extLst>
          </p:cNvPr>
          <p:cNvSpPr txBox="1"/>
          <p:nvPr/>
        </p:nvSpPr>
        <p:spPr>
          <a:xfrm>
            <a:off x="62144" y="914732"/>
            <a:ext cx="628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I. CỦNG CỐ KIẾN THỨC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DC1D4F9-E71F-F2E0-FCB6-8382FE49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055899" y="1237897"/>
            <a:ext cx="3610315" cy="2704454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FEE6A5BA-C3D7-068C-A7FA-9BCBC9A41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8654" y="5377551"/>
            <a:ext cx="1773551" cy="103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EB3DDAB-2734-36D1-DC40-7D76C4CDFE40}"/>
              </a:ext>
            </a:extLst>
          </p:cNvPr>
          <p:cNvSpPr/>
          <p:nvPr/>
        </p:nvSpPr>
        <p:spPr>
          <a:xfrm>
            <a:off x="647273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 + NHÓM 3: HÌNH HỘP CHỮ NHẬT – HÌNH LẬP PHƯƠNG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0E62934-462F-3604-252E-F1139474876E}"/>
              </a:ext>
            </a:extLst>
          </p:cNvPr>
          <p:cNvSpPr/>
          <p:nvPr/>
        </p:nvSpPr>
        <p:spPr>
          <a:xfrm>
            <a:off x="6562298" y="895350"/>
            <a:ext cx="4781977" cy="56209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 + NHÓM 4: HÌNH LĂNG TRỤ ĐỨNG TAM GIÁC -  HÌNH LĂNG TRỤ ĐỨNG TỨ GIÁC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2FD49CB-BF15-B362-FA92-A8915A8B3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83602" y="-176744"/>
            <a:ext cx="1624796" cy="159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E00724-5AF6-1171-038B-8E2FD8EBAB1D}"/>
              </a:ext>
            </a:extLst>
          </p:cNvPr>
          <p:cNvSpPr txBox="1"/>
          <p:nvPr/>
        </p:nvSpPr>
        <p:spPr>
          <a:xfrm>
            <a:off x="0" y="92595"/>
            <a:ext cx="331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CB9CA5E-C147-F394-7366-B125D3DA4029}"/>
              </a:ext>
            </a:extLst>
          </p:cNvPr>
          <p:cNvSpPr txBox="1"/>
          <p:nvPr/>
        </p:nvSpPr>
        <p:spPr>
          <a:xfrm>
            <a:off x="1251097" y="1123951"/>
            <a:ext cx="693540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Đ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), S (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sai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)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96B44FA5-94DC-1481-9509-3C99E0E95784}"/>
              </a:ext>
            </a:extLst>
          </p:cNvPr>
          <p:cNvSpPr/>
          <p:nvPr/>
        </p:nvSpPr>
        <p:spPr>
          <a:xfrm>
            <a:off x="8043623" y="1110258"/>
            <a:ext cx="645565" cy="65343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EFBAF76-FF8A-22BB-EC49-E327F458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47" y="994982"/>
            <a:ext cx="986218" cy="98621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F2EDB35-E829-AF7D-7DC7-F57A53E36D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3649"/>
            <a:ext cx="12030075" cy="2867025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6E38E29-66ED-E548-80E8-99932BC16482}"/>
              </a:ext>
            </a:extLst>
          </p:cNvPr>
          <p:cNvSpPr/>
          <p:nvPr/>
        </p:nvSpPr>
        <p:spPr>
          <a:xfrm>
            <a:off x="6858000" y="335182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0B7564F-9F06-AF0E-EF90-CA0AC962561F}"/>
              </a:ext>
            </a:extLst>
          </p:cNvPr>
          <p:cNvSpPr/>
          <p:nvPr/>
        </p:nvSpPr>
        <p:spPr>
          <a:xfrm>
            <a:off x="6860388" y="471330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C5552289-D872-0E31-73E7-D8267AA8698D}"/>
              </a:ext>
            </a:extLst>
          </p:cNvPr>
          <p:cNvSpPr/>
          <p:nvPr/>
        </p:nvSpPr>
        <p:spPr>
          <a:xfrm>
            <a:off x="68580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9ABA59F2-E333-0F9B-4DC1-4C38DC229225}"/>
              </a:ext>
            </a:extLst>
          </p:cNvPr>
          <p:cNvSpPr/>
          <p:nvPr/>
        </p:nvSpPr>
        <p:spPr>
          <a:xfrm>
            <a:off x="10096500" y="3369309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77575F28-F4A8-AF43-CE4D-89737148A8C1}"/>
              </a:ext>
            </a:extLst>
          </p:cNvPr>
          <p:cNvSpPr/>
          <p:nvPr/>
        </p:nvSpPr>
        <p:spPr>
          <a:xfrm>
            <a:off x="10096500" y="4032567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68C6F08-10CF-F23B-7EA2-33FCC19EF5E6}"/>
              </a:ext>
            </a:extLst>
          </p:cNvPr>
          <p:cNvSpPr/>
          <p:nvPr/>
        </p:nvSpPr>
        <p:spPr>
          <a:xfrm>
            <a:off x="10096500" y="4716976"/>
            <a:ext cx="611988" cy="59152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Arial"/>
              </a:rPr>
              <a:t>Đ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7E690EDE-AC33-ABEF-F965-2C8E6BE29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31371" y="539033"/>
            <a:ext cx="1342245" cy="1366152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42689A-DD21-EC7E-E3AB-D35D69E77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8841" y="280304"/>
            <a:ext cx="1019159" cy="9172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6384221-3796-55BF-EABA-20C9FBCABD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40853" y="4906583"/>
            <a:ext cx="2997987" cy="195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1444D99-F249-FE1D-98C9-837E08F11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20400" y="813640"/>
            <a:ext cx="1114425" cy="1114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/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120A8DEB-6E0D-3C40-3BE7-38A5A407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404104"/>
                <a:ext cx="10048875" cy="2597827"/>
              </a:xfrm>
              <a:prstGeom prst="rect">
                <a:avLst/>
              </a:prstGeom>
              <a:blipFill>
                <a:blip r:embed="rId5"/>
                <a:stretch>
                  <a:fillRect l="-1213" r="-61"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FA7F0739-C128-3E00-6799-CB5CCCFF6394}"/>
              </a:ext>
            </a:extLst>
          </p:cNvPr>
          <p:cNvSpPr/>
          <p:nvPr/>
        </p:nvSpPr>
        <p:spPr>
          <a:xfrm>
            <a:off x="5095875" y="3124643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/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8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=(4+5+6).10=150 (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8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8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4559A996-1847-F623-DC16-F0883002C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4230330"/>
                <a:ext cx="6953250" cy="1617751"/>
              </a:xfrm>
              <a:prstGeom prst="rect">
                <a:avLst/>
              </a:prstGeom>
              <a:blipFill>
                <a:blip r:embed="rId6"/>
                <a:stretch>
                  <a:fillRect l="-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8">
            <a:extLst>
              <a:ext uri="{FF2B5EF4-FFF2-40B4-BE49-F238E27FC236}">
                <a16:creationId xmlns:a16="http://schemas.microsoft.com/office/drawing/2014/main" id="{39044026-8436-6189-FE71-123C8EED2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37509" y="2607323"/>
            <a:ext cx="1789113" cy="546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/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76FD4A2-466E-7B2D-6A26-12ACFF89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650" y="308854"/>
                <a:ext cx="10048875" cy="2239844"/>
              </a:xfrm>
              <a:prstGeom prst="rect">
                <a:avLst/>
              </a:prstGeom>
              <a:blipFill>
                <a:blip r:embed="rId2"/>
                <a:stretch>
                  <a:fillRect l="-971" r="-1517" b="-5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11">
            <a:extLst>
              <a:ext uri="{FF2B5EF4-FFF2-40B4-BE49-F238E27FC236}">
                <a16:creationId xmlns:a16="http://schemas.microsoft.com/office/drawing/2014/main" id="{2317B40D-1851-FC20-B4E4-5E8B35A9C778}"/>
              </a:ext>
            </a:extLst>
          </p:cNvPr>
          <p:cNvSpPr/>
          <p:nvPr/>
        </p:nvSpPr>
        <p:spPr>
          <a:xfrm>
            <a:off x="5095875" y="2820286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/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 vi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8+18+13+13=52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𝑆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đá</m:t>
                    </m:r>
                    <m:r>
                      <a:rPr lang="en-US" sz="2400" i="1" baseline="-25000" dirty="0" err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=(8+18). 12 :2=156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toàn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lăng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đứng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𝑡𝑝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𝑥𝑞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+2. </m:t>
                      </m:r>
                      <m:r>
                        <a:rPr lang="en-US" sz="2400" i="1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𝑆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đá</m:t>
                      </m:r>
                      <m:r>
                        <a:rPr lang="en-US" sz="2400" i="1" baseline="-25000" dirty="0" err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=52. 20+2. 156=1 352 (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𝑐𝑚</m:t>
                      </m:r>
                      <m:r>
                        <a:rPr lang="en-US" sz="2400" i="1" baseline="30000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49E76764-63E2-5B26-4833-5CD16F69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563" y="3918624"/>
                <a:ext cx="10810874" cy="2683748"/>
              </a:xfrm>
              <a:prstGeom prst="rect">
                <a:avLst/>
              </a:prstGeom>
              <a:blipFill>
                <a:blip r:embed="rId3"/>
                <a:stretch>
                  <a:fillRect l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F14E3226-B456-C84B-2CE4-A3C5458A9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79683" y="2484237"/>
            <a:ext cx="2021340" cy="25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2934A78A-0D77-1A4B-C808-811A64A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48976" y="782510"/>
            <a:ext cx="1122489" cy="11224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/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7A06351-9E42-996F-6250-44EBBE57B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1160"/>
                <a:ext cx="11971465" cy="577850"/>
              </a:xfrm>
              <a:prstGeom prst="rect">
                <a:avLst/>
              </a:prstGeom>
              <a:blipFill>
                <a:blip r:embed="rId4"/>
                <a:stretch>
                  <a:fillRect l="-764" b="-2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11">
            <a:extLst>
              <a:ext uri="{FF2B5EF4-FFF2-40B4-BE49-F238E27FC236}">
                <a16:creationId xmlns:a16="http://schemas.microsoft.com/office/drawing/2014/main" id="{F07D0E1B-50C6-6AFA-1FA7-1D49926F25CA}"/>
              </a:ext>
            </a:extLst>
          </p:cNvPr>
          <p:cNvSpPr/>
          <p:nvPr/>
        </p:nvSpPr>
        <p:spPr>
          <a:xfrm>
            <a:off x="4772025" y="2702558"/>
            <a:ext cx="1500166" cy="60871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/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   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 =27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2. 3=6 (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𝑉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’=    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=216 (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  <m:r>
                      <a:rPr lang="en-US" sz="2400" i="1" baseline="30000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dirty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gấp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 	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216 : 27 = 8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lần</a:t>
                </a:r>
                <a:r>
                  <a:rPr lang="en-US" sz="24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F3262D-8EC7-AC53-54F4-977757CCB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5" y="3539928"/>
                <a:ext cx="12057190" cy="3101618"/>
              </a:xfrm>
              <a:prstGeom prst="rect">
                <a:avLst/>
              </a:prstGeom>
              <a:blipFill>
                <a:blip r:embed="rId5"/>
                <a:stretch>
                  <a:fillRect l="-758" b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FA8462C-78B7-F8B8-992D-8B863D59B92D}"/>
              </a:ext>
            </a:extLst>
          </p:cNvPr>
          <p:cNvSpPr txBox="1"/>
          <p:nvPr/>
        </p:nvSpPr>
        <p:spPr>
          <a:xfrm>
            <a:off x="0" y="734626"/>
            <a:ext cx="10601324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257CA815-238B-27C4-B8EB-5A6768FFDA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8461" y="2599227"/>
            <a:ext cx="2151759" cy="249151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001B6C6-B281-B36A-7942-3118B5F30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10585"/>
              </p:ext>
            </p:extLst>
          </p:nvPr>
        </p:nvGraphicFramePr>
        <p:xfrm>
          <a:off x="5694363" y="4178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94363" y="4178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31B57F5-FE0B-2452-1C22-E4A92872DA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931399"/>
              </p:ext>
            </p:extLst>
          </p:nvPr>
        </p:nvGraphicFramePr>
        <p:xfrm>
          <a:off x="5511453" y="3626033"/>
          <a:ext cx="341973" cy="4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6243" imgH="216670" progId="Equation.DSMT4">
                  <p:embed/>
                </p:oleObj>
              </mc:Choice>
              <mc:Fallback>
                <p:oleObj name="Equation" r:id="rId10" imgW="166243" imgH="2166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11453" y="3626033"/>
                        <a:ext cx="341973" cy="4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DF37D9C-37B1-22B6-BDAF-AAC85BC4BC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296652"/>
              </p:ext>
            </p:extLst>
          </p:nvPr>
        </p:nvGraphicFramePr>
        <p:xfrm>
          <a:off x="5857874" y="4841987"/>
          <a:ext cx="338717" cy="4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4880" imgH="215640" progId="Equation.DSMT4">
                  <p:embed/>
                </p:oleObj>
              </mc:Choice>
              <mc:Fallback>
                <p:oleObj name="Equation" r:id="rId12" imgW="1648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57874" y="4841987"/>
                        <a:ext cx="338717" cy="4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5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16_TF33492763_Win32" id="{AFBF7BFD-98B1-450C-BA8B-297C9C2CAF85}" vid="{7FEBADAB-B64A-44A4-910D-647842FB88FC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BFB6A6-81E7-4A67-BD9D-2BF44826392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6990C2E3-0070-478C-8A9C-BB830DA62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A243F-4842-4A6C-BACC-DCE3295B4E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Thiết kế thành phố</Template>
  <TotalTime>125</TotalTime>
  <Words>848</Words>
  <Application>Microsoft Office PowerPoint</Application>
  <PresentationFormat>Widescreen</PresentationFormat>
  <Paragraphs>69</Paragraphs>
  <Slides>15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Trebuchet MS</vt:lpstr>
      <vt:lpstr>Berlin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Bùi Thị Bình</cp:lastModifiedBy>
  <cp:revision>3</cp:revision>
  <dcterms:created xsi:type="dcterms:W3CDTF">2022-08-09T08:09:18Z</dcterms:created>
  <dcterms:modified xsi:type="dcterms:W3CDTF">2023-08-16T13:33:23Z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