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8"/>
  </p:notesMasterIdLst>
  <p:sldIdLst>
    <p:sldId id="256" r:id="rId2"/>
    <p:sldId id="257" r:id="rId3"/>
    <p:sldId id="258" r:id="rId4"/>
    <p:sldId id="260" r:id="rId5"/>
    <p:sldId id="259" r:id="rId6"/>
    <p:sldId id="262" r:id="rId7"/>
    <p:sldId id="263" r:id="rId8"/>
    <p:sldId id="264" r:id="rId9"/>
    <p:sldId id="265" r:id="rId10"/>
    <p:sldId id="266" r:id="rId11"/>
    <p:sldId id="284" r:id="rId12"/>
    <p:sldId id="268" r:id="rId13"/>
    <p:sldId id="267" r:id="rId14"/>
    <p:sldId id="269" r:id="rId15"/>
    <p:sldId id="271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4" r:id="rId25"/>
    <p:sldId id="293" r:id="rId26"/>
    <p:sldId id="273" r:id="rId27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9"/>
      <p:bold r:id="rId30"/>
      <p:italic r:id="rId31"/>
      <p:boldItalic r:id="rId32"/>
    </p:embeddedFont>
    <p:embeddedFont>
      <p:font typeface="Barlow Medium" panose="00000600000000000000" pitchFamily="2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  <p:embeddedFont>
      <p:font typeface="Georgia" panose="02040502050405020303" pitchFamily="18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6E2A4"/>
    <a:srgbClr val="7EC1E2"/>
    <a:srgbClr val="B2CBFE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fb87c9a92b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gfb87c9a92b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fb87c9a92b_0_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gfb87c9a92b_0_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b87c9a92b_0_9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fb87c9a92b_0_9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fb87c9a92b_0_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fb87c9a92b_0_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fb87c9a92b_0_9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fb87c9a92b_0_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fb87c9a92b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gfb87c9a92b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fb87c9a92b_0_10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gfb87c9a92b_0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fb87c9a92b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fb87c9a92b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fb87c9a92b_0_8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fb87c9a92b_0_8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fb87c9a92b_0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gfb87c9a92b_0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fb87c9a92b_0_9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fb87c9a92b_0_9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fb87c9a92b_0_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fb87c9a92b_0_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b87c9a92b_0_8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fb87c9a92b_0_8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fb87c9a92b_0_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fb87c9a92b_0_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590675" y="-430404"/>
            <a:ext cx="6391200" cy="6391200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449540" y="784173"/>
            <a:ext cx="539646" cy="134911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514350" y="1838325"/>
            <a:ext cx="3497400" cy="18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314625" y="4788300"/>
            <a:ext cx="548700" cy="18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buNone/>
              <a:defRPr/>
            </a:lvl1pPr>
            <a:lvl2pPr lvl="1" algn="l">
              <a:buNone/>
              <a:defRPr/>
            </a:lvl2pPr>
            <a:lvl3pPr lvl="2" algn="l">
              <a:buNone/>
              <a:defRPr/>
            </a:lvl3pPr>
            <a:lvl4pPr lvl="3" algn="l">
              <a:buNone/>
              <a:defRPr/>
            </a:lvl4pPr>
            <a:lvl5pPr lvl="4" algn="l">
              <a:buNone/>
              <a:defRPr/>
            </a:lvl5pPr>
            <a:lvl6pPr lvl="5" algn="l">
              <a:buNone/>
              <a:defRPr/>
            </a:lvl6pPr>
            <a:lvl7pPr lvl="6" algn="l">
              <a:buNone/>
              <a:defRPr/>
            </a:lvl7pPr>
            <a:lvl8pPr lvl="7" algn="l">
              <a:buNone/>
              <a:defRPr/>
            </a:lvl8pPr>
            <a:lvl9pPr lvl="8" algn="l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42398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100" y="0"/>
            <a:ext cx="9144000" cy="5151300"/>
          </a:xfrm>
          <a:prstGeom prst="rect">
            <a:avLst/>
          </a:prstGeom>
          <a:solidFill>
            <a:srgbClr val="363739">
              <a:alpha val="7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532425" y="4618200"/>
            <a:ext cx="611400" cy="5253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514350" y="2263175"/>
            <a:ext cx="5557200" cy="63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514350" y="2894375"/>
            <a:ext cx="5557200" cy="2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342900" y="361950"/>
            <a:ext cx="539646" cy="134911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accen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515525" y="2260775"/>
            <a:ext cx="4784400" cy="234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488950" rtl="0">
              <a:spcBef>
                <a:spcPts val="0"/>
              </a:spcBef>
              <a:spcAft>
                <a:spcPts val="0"/>
              </a:spcAft>
              <a:buSzPts val="4100"/>
              <a:buChar char="•"/>
              <a:defRPr sz="4100" b="1"/>
            </a:lvl1pPr>
            <a:lvl2pPr marL="914400" lvl="1" indent="-488950" rtl="0">
              <a:spcBef>
                <a:spcPts val="800"/>
              </a:spcBef>
              <a:spcAft>
                <a:spcPts val="0"/>
              </a:spcAft>
              <a:buSzPts val="4100"/>
              <a:buChar char="○"/>
              <a:defRPr sz="4100" b="1"/>
            </a:lvl2pPr>
            <a:lvl3pPr marL="1371600" lvl="2" indent="-488950" rtl="0">
              <a:spcBef>
                <a:spcPts val="800"/>
              </a:spcBef>
              <a:spcAft>
                <a:spcPts val="0"/>
              </a:spcAft>
              <a:buSzPts val="4100"/>
              <a:buChar char="■"/>
              <a:defRPr sz="4100" b="1"/>
            </a:lvl3pPr>
            <a:lvl4pPr marL="1828800" lvl="3" indent="-488950" rtl="0">
              <a:spcBef>
                <a:spcPts val="800"/>
              </a:spcBef>
              <a:spcAft>
                <a:spcPts val="0"/>
              </a:spcAft>
              <a:buSzPts val="4100"/>
              <a:buChar char="●"/>
              <a:defRPr sz="4100" b="1"/>
            </a:lvl4pPr>
            <a:lvl5pPr marL="2286000" lvl="4" indent="-488950" rtl="0">
              <a:spcBef>
                <a:spcPts val="800"/>
              </a:spcBef>
              <a:spcAft>
                <a:spcPts val="0"/>
              </a:spcAft>
              <a:buSzPts val="4100"/>
              <a:buChar char="○"/>
              <a:defRPr sz="4100" b="1"/>
            </a:lvl5pPr>
            <a:lvl6pPr marL="2743200" lvl="5" indent="-488950" rtl="0">
              <a:spcBef>
                <a:spcPts val="800"/>
              </a:spcBef>
              <a:spcAft>
                <a:spcPts val="0"/>
              </a:spcAft>
              <a:buSzPts val="4100"/>
              <a:buChar char="■"/>
              <a:defRPr sz="4100" b="1"/>
            </a:lvl6pPr>
            <a:lvl7pPr marL="3200400" lvl="6" indent="-488950" rtl="0">
              <a:spcBef>
                <a:spcPts val="800"/>
              </a:spcBef>
              <a:spcAft>
                <a:spcPts val="0"/>
              </a:spcAft>
              <a:buSzPts val="4100"/>
              <a:buChar char="●"/>
              <a:defRPr sz="4100" b="1"/>
            </a:lvl7pPr>
            <a:lvl8pPr marL="3657600" lvl="7" indent="-488950" rtl="0">
              <a:spcBef>
                <a:spcPts val="800"/>
              </a:spcBef>
              <a:spcAft>
                <a:spcPts val="0"/>
              </a:spcAft>
              <a:buSzPts val="4100"/>
              <a:buChar char="○"/>
              <a:defRPr sz="4100" b="1"/>
            </a:lvl8pPr>
            <a:lvl9pPr marL="4114800" lvl="8" indent="-488950" rtl="0">
              <a:spcBef>
                <a:spcPts val="800"/>
              </a:spcBef>
              <a:spcAft>
                <a:spcPts val="800"/>
              </a:spcAft>
              <a:buSzPts val="4100"/>
              <a:buChar char="■"/>
              <a:defRPr sz="4100" b="1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515532" y="604394"/>
            <a:ext cx="537342" cy="53975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6549307" y="869192"/>
            <a:ext cx="1810639" cy="1810639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/>
          <p:nvPr/>
        </p:nvSpPr>
        <p:spPr>
          <a:xfrm>
            <a:off x="5817581" y="2205888"/>
            <a:ext cx="1467171" cy="734205"/>
          </a:xfrm>
          <a:custGeom>
            <a:avLst/>
            <a:gdLst/>
            <a:ahLst/>
            <a:cxnLst/>
            <a:rect l="l" t="t" r="r" b="b"/>
            <a:pathLst>
              <a:path w="2934342" h="1468410" extrusionOk="0">
                <a:moveTo>
                  <a:pt x="2934342" y="0"/>
                </a:moveTo>
                <a:cubicBezTo>
                  <a:pt x="2934342" y="811099"/>
                  <a:pt x="2277030" y="1468411"/>
                  <a:pt x="1465931" y="1468411"/>
                </a:cubicBezTo>
                <a:cubicBezTo>
                  <a:pt x="654832" y="1468411"/>
                  <a:pt x="0" y="811099"/>
                  <a:pt x="0" y="0"/>
                </a:cubicBezTo>
                <a:lnTo>
                  <a:pt x="29343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697262" y="806038"/>
            <a:ext cx="173875" cy="1364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2"/>
                </a:solidFill>
                <a:latin typeface="Georgia"/>
              </a:rPr>
              <a:t>”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516600" y="1967475"/>
            <a:ext cx="3162600" cy="249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2"/>
          </p:nvPr>
        </p:nvSpPr>
        <p:spPr>
          <a:xfrm>
            <a:off x="4122876" y="1967475"/>
            <a:ext cx="3162600" cy="249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516600" y="1967475"/>
            <a:ext cx="2108700" cy="255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2846689" y="1967475"/>
            <a:ext cx="2108700" cy="255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5176777" y="1967475"/>
            <a:ext cx="2108700" cy="255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TITLE_ONLY_1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516600" y="1655400"/>
            <a:ext cx="3679200" cy="1411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9"/>
          <p:cNvSpPr/>
          <p:nvPr/>
        </p:nvSpPr>
        <p:spPr>
          <a:xfrm>
            <a:off x="244527" y="379439"/>
            <a:ext cx="539646" cy="134912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516600" y="3066900"/>
            <a:ext cx="3679200" cy="26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body" idx="1"/>
          </p:nvPr>
        </p:nvSpPr>
        <p:spPr>
          <a:xfrm>
            <a:off x="516600" y="4406300"/>
            <a:ext cx="7772100" cy="30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16600" y="1967475"/>
            <a:ext cx="6768900" cy="2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•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302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16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10" Type="http://schemas.openxmlformats.org/officeDocument/2006/relationships/image" Target="../media/image25.svg"/><Relationship Id="rId4" Type="http://schemas.openxmlformats.org/officeDocument/2006/relationships/image" Target="../media/image170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30.png"/><Relationship Id="rId7" Type="http://schemas.openxmlformats.org/officeDocument/2006/relationships/image" Target="../media/image28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32.svg"/><Relationship Id="rId5" Type="http://schemas.openxmlformats.org/officeDocument/2006/relationships/image" Target="../media/image39.png"/><Relationship Id="rId10" Type="http://schemas.openxmlformats.org/officeDocument/2006/relationships/image" Target="../media/image31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10.png"/><Relationship Id="rId10" Type="http://schemas.openxmlformats.org/officeDocument/2006/relationships/image" Target="../media/image8.svg"/><Relationship Id="rId4" Type="http://schemas.openxmlformats.org/officeDocument/2006/relationships/image" Target="../media/image210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61.svg"/><Relationship Id="rId7" Type="http://schemas.openxmlformats.org/officeDocument/2006/relationships/image" Target="../media/image620.png"/><Relationship Id="rId12" Type="http://schemas.openxmlformats.org/officeDocument/2006/relationships/image" Target="../media/image6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0.png"/><Relationship Id="rId15" Type="http://schemas.openxmlformats.org/officeDocument/2006/relationships/image" Target="../media/image63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71.png"/><Relationship Id="rId7" Type="http://schemas.openxmlformats.org/officeDocument/2006/relationships/image" Target="../media/image74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5" Type="http://schemas.openxmlformats.org/officeDocument/2006/relationships/image" Target="../media/image720.png"/><Relationship Id="rId4" Type="http://schemas.openxmlformats.org/officeDocument/2006/relationships/image" Target="../media/image72.svg"/><Relationship Id="rId9" Type="http://schemas.openxmlformats.org/officeDocument/2006/relationships/image" Target="../media/image5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76.sv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4" Type="http://schemas.openxmlformats.org/officeDocument/2006/relationships/image" Target="../media/image10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21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/>
          <p:nvPr/>
        </p:nvSpPr>
        <p:spPr>
          <a:xfrm>
            <a:off x="7924800" y="3976948"/>
            <a:ext cx="1219200" cy="121919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2"/>
          <p:cNvSpPr/>
          <p:nvPr/>
        </p:nvSpPr>
        <p:spPr>
          <a:xfrm>
            <a:off x="7470177" y="398541"/>
            <a:ext cx="1400232" cy="700707"/>
          </a:xfrm>
          <a:custGeom>
            <a:avLst/>
            <a:gdLst/>
            <a:ahLst/>
            <a:cxnLst/>
            <a:rect l="l" t="t" r="r" b="b"/>
            <a:pathLst>
              <a:path w="2800464" h="1401415" extrusionOk="0">
                <a:moveTo>
                  <a:pt x="2800465" y="0"/>
                </a:moveTo>
                <a:cubicBezTo>
                  <a:pt x="2800465" y="774093"/>
                  <a:pt x="2173142" y="1401416"/>
                  <a:pt x="1399049" y="1401416"/>
                </a:cubicBezTo>
                <a:cubicBezTo>
                  <a:pt x="624956" y="1401416"/>
                  <a:pt x="0" y="774093"/>
                  <a:pt x="0" y="0"/>
                </a:cubicBezTo>
                <a:lnTo>
                  <a:pt x="280046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A1FC62A-20EE-B758-858F-B6EA9D0B75BB}"/>
              </a:ext>
            </a:extLst>
          </p:cNvPr>
          <p:cNvSpPr txBox="1"/>
          <p:nvPr/>
        </p:nvSpPr>
        <p:spPr>
          <a:xfrm>
            <a:off x="975122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9103BA4F-0262-EE2B-BE26-650890C87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76" y="3597417"/>
            <a:ext cx="1089016" cy="1406927"/>
          </a:xfrm>
          <a:prstGeom prst="rect">
            <a:avLst/>
          </a:prstGeom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2DEC747F-E7C2-492A-A4DE-B9F8FDDAA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" y="4577508"/>
            <a:ext cx="902891" cy="565992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0A90CF9D-DE30-1F4C-B4DA-1FC20F66F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29834" y="189163"/>
            <a:ext cx="1613366" cy="126722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"/>
          <p:cNvSpPr/>
          <p:nvPr/>
        </p:nvSpPr>
        <p:spPr>
          <a:xfrm>
            <a:off x="8537330" y="4618234"/>
            <a:ext cx="611438" cy="529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5A27BD2-5A8A-0A94-D9BA-BF91CDE890C7}"/>
              </a:ext>
            </a:extLst>
          </p:cNvPr>
          <p:cNvSpPr txBox="1"/>
          <p:nvPr/>
        </p:nvSpPr>
        <p:spPr>
          <a:xfrm>
            <a:off x="0" y="144086"/>
            <a:ext cx="3839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II. CĂN BẬC HAI SỐ HỌC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5A5B8645-C8A6-2E3D-5A9A-84964C1BBE0F}"/>
              </a:ext>
            </a:extLst>
          </p:cNvPr>
          <p:cNvSpPr/>
          <p:nvPr/>
        </p:nvSpPr>
        <p:spPr>
          <a:xfrm>
            <a:off x="177880" y="746873"/>
            <a:ext cx="1016000" cy="6604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779AB01-B718-6DAD-2561-F56C3AE39D64}"/>
              </a:ext>
            </a:extLst>
          </p:cNvPr>
          <p:cNvSpPr txBox="1"/>
          <p:nvPr/>
        </p:nvSpPr>
        <p:spPr>
          <a:xfrm>
            <a:off x="1321594" y="833140"/>
            <a:ext cx="1385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Tính</a:t>
            </a:r>
            <a:endParaRPr lang="en-US" sz="2200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FFE74E-D3F1-885F-20CD-E71B0FE10FC7}"/>
              </a:ext>
            </a:extLst>
          </p:cNvPr>
          <p:cNvSpPr txBox="1"/>
          <p:nvPr/>
        </p:nvSpPr>
        <p:spPr>
          <a:xfrm>
            <a:off x="177880" y="1793081"/>
            <a:ext cx="450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6110067C-0FDB-1B5A-B484-637FFD467F98}"/>
                  </a:ext>
                </a:extLst>
              </p:cNvPr>
              <p:cNvSpPr txBox="1"/>
              <p:nvPr/>
            </p:nvSpPr>
            <p:spPr>
              <a:xfrm>
                <a:off x="685880" y="1839247"/>
                <a:ext cx="36439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6110067C-0FDB-1B5A-B484-637FFD467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80" y="1839247"/>
                <a:ext cx="364395" cy="338554"/>
              </a:xfrm>
              <a:prstGeom prst="rect">
                <a:avLst/>
              </a:prstGeom>
              <a:blipFill>
                <a:blip r:embed="rId3"/>
                <a:stretch>
                  <a:fillRect l="-15254" r="-6780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DE3EA39-4BB9-B629-85F7-8760D994425B}"/>
              </a:ext>
            </a:extLst>
          </p:cNvPr>
          <p:cNvSpPr txBox="1"/>
          <p:nvPr/>
        </p:nvSpPr>
        <p:spPr>
          <a:xfrm>
            <a:off x="177880" y="3059906"/>
            <a:ext cx="450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EB0A1647-DD65-CA06-2F40-6AC0CA414CDC}"/>
                  </a:ext>
                </a:extLst>
              </p:cNvPr>
              <p:cNvSpPr txBox="1"/>
              <p:nvPr/>
            </p:nvSpPr>
            <p:spPr>
              <a:xfrm>
                <a:off x="628650" y="3106072"/>
                <a:ext cx="81176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0,4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EB0A1647-DD65-CA06-2F40-6AC0CA414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106072"/>
                <a:ext cx="811761" cy="338554"/>
              </a:xfrm>
              <a:prstGeom prst="rect">
                <a:avLst/>
              </a:prstGeom>
              <a:blipFill>
                <a:blip r:embed="rId4"/>
                <a:stretch>
                  <a:fillRect r="-300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215B790-0D66-1CFD-D511-01EAB85FE74E}"/>
                  </a:ext>
                </a:extLst>
              </p:cNvPr>
              <p:cNvSpPr txBox="1"/>
              <p:nvPr/>
            </p:nvSpPr>
            <p:spPr>
              <a:xfrm>
                <a:off x="1034530" y="1862331"/>
                <a:ext cx="52238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215B790-0D66-1CFD-D511-01EAB85FE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530" y="1862331"/>
                <a:ext cx="522387" cy="338554"/>
              </a:xfrm>
              <a:prstGeom prst="rect">
                <a:avLst/>
              </a:prstGeom>
              <a:blipFill>
                <a:blip r:embed="rId5"/>
                <a:stretch>
                  <a:fillRect l="-3529" r="-11765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67490D2-3696-6CC8-432D-8144C38A166D}"/>
                  </a:ext>
                </a:extLst>
              </p:cNvPr>
              <p:cNvSpPr txBox="1"/>
              <p:nvPr/>
            </p:nvSpPr>
            <p:spPr>
              <a:xfrm>
                <a:off x="1440411" y="3152238"/>
                <a:ext cx="89107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=0,16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67490D2-3696-6CC8-432D-8144C38A1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411" y="3152238"/>
                <a:ext cx="891078" cy="338554"/>
              </a:xfrm>
              <a:prstGeom prst="rect">
                <a:avLst/>
              </a:prstGeom>
              <a:blipFill>
                <a:blip r:embed="rId6"/>
                <a:stretch>
                  <a:fillRect l="-2055" r="-6164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A3CAEAA-0670-47FF-CAC0-5B2B2DF88611}"/>
                  </a:ext>
                </a:extLst>
              </p:cNvPr>
              <p:cNvSpPr txBox="1"/>
              <p:nvPr/>
            </p:nvSpPr>
            <p:spPr>
              <a:xfrm>
                <a:off x="342258" y="2440498"/>
                <a:ext cx="397846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⇒3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A3CAEAA-0670-47FF-CAC0-5B2B2DF88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58" y="2440498"/>
                <a:ext cx="3978461" cy="338554"/>
              </a:xfrm>
              <a:prstGeom prst="rect">
                <a:avLst/>
              </a:prstGeom>
              <a:blipFill>
                <a:blip r:embed="rId7"/>
                <a:stretch>
                  <a:fillRect l="-1991" t="-23214" r="-1378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ABF9C5F3-5A1E-9767-B952-9C697D9F5C85}"/>
                  </a:ext>
                </a:extLst>
              </p:cNvPr>
              <p:cNvSpPr txBox="1"/>
              <p:nvPr/>
            </p:nvSpPr>
            <p:spPr>
              <a:xfrm>
                <a:off x="342257" y="3673994"/>
                <a:ext cx="471423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⇒0,4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0,16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ABF9C5F3-5A1E-9767-B952-9C697D9F5C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57" y="3673994"/>
                <a:ext cx="4714239" cy="338554"/>
              </a:xfrm>
              <a:prstGeom prst="rect">
                <a:avLst/>
              </a:prstGeom>
              <a:blipFill>
                <a:blip r:embed="rId8"/>
                <a:stretch>
                  <a:fillRect l="-1682" t="-25455" b="-5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oogle Shape;220;p23">
            <a:extLst>
              <a:ext uri="{FF2B5EF4-FFF2-40B4-BE49-F238E27FC236}">
                <a16:creationId xmlns:a16="http://schemas.microsoft.com/office/drawing/2014/main" id="{55042261-F0D0-73EE-D1D5-97A98755FB0F}"/>
              </a:ext>
            </a:extLst>
          </p:cNvPr>
          <p:cNvGrpSpPr/>
          <p:nvPr/>
        </p:nvGrpSpPr>
        <p:grpSpPr>
          <a:xfrm>
            <a:off x="4933335" y="-81904"/>
            <a:ext cx="4210665" cy="5225404"/>
            <a:chOff x="1026284" y="-180719"/>
            <a:chExt cx="3816432" cy="10450808"/>
          </a:xfrm>
        </p:grpSpPr>
        <p:sp>
          <p:nvSpPr>
            <p:cNvPr id="21" name="Google Shape;221;p23">
              <a:extLst>
                <a:ext uri="{FF2B5EF4-FFF2-40B4-BE49-F238E27FC236}">
                  <a16:creationId xmlns:a16="http://schemas.microsoft.com/office/drawing/2014/main" id="{2C3C7014-7CE8-CE27-52BD-623411CE2A3A}"/>
                </a:ext>
              </a:extLst>
            </p:cNvPr>
            <p:cNvSpPr/>
            <p:nvPr/>
          </p:nvSpPr>
          <p:spPr>
            <a:xfrm>
              <a:off x="1026284" y="-180719"/>
              <a:ext cx="3814476" cy="10450808"/>
            </a:xfrm>
            <a:custGeom>
              <a:avLst/>
              <a:gdLst/>
              <a:ahLst/>
              <a:cxnLst/>
              <a:rect l="l" t="t" r="r" b="b"/>
              <a:pathLst>
                <a:path w="10450619" h="10450808" extrusionOk="0">
                  <a:moveTo>
                    <a:pt x="10450619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619" y="0"/>
                  </a:lnTo>
                  <a:lnTo>
                    <a:pt x="10450619" y="10450808"/>
                  </a:lnTo>
                  <a:close/>
                  <a:moveTo>
                    <a:pt x="14495" y="10436313"/>
                  </a:moveTo>
                  <a:lnTo>
                    <a:pt x="10436125" y="10436313"/>
                  </a:lnTo>
                  <a:lnTo>
                    <a:pt x="10436125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2;p23">
              <a:extLst>
                <a:ext uri="{FF2B5EF4-FFF2-40B4-BE49-F238E27FC236}">
                  <a16:creationId xmlns:a16="http://schemas.microsoft.com/office/drawing/2014/main" id="{533D624E-6647-0C53-A952-62FCEE64EF06}"/>
                </a:ext>
              </a:extLst>
            </p:cNvPr>
            <p:cNvSpPr/>
            <p:nvPr/>
          </p:nvSpPr>
          <p:spPr>
            <a:xfrm>
              <a:off x="1033531" y="9306856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23;p23">
              <a:extLst>
                <a:ext uri="{FF2B5EF4-FFF2-40B4-BE49-F238E27FC236}">
                  <a16:creationId xmlns:a16="http://schemas.microsoft.com/office/drawing/2014/main" id="{6046DD49-1C42-AB86-4871-2F540F16CD90}"/>
                </a:ext>
              </a:extLst>
            </p:cNvPr>
            <p:cNvSpPr/>
            <p:nvPr/>
          </p:nvSpPr>
          <p:spPr>
            <a:xfrm>
              <a:off x="1033531" y="835811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24;p23">
              <a:extLst>
                <a:ext uri="{FF2B5EF4-FFF2-40B4-BE49-F238E27FC236}">
                  <a16:creationId xmlns:a16="http://schemas.microsoft.com/office/drawing/2014/main" id="{038988D0-52AB-F730-45DF-E45476351374}"/>
                </a:ext>
              </a:extLst>
            </p:cNvPr>
            <p:cNvSpPr/>
            <p:nvPr/>
          </p:nvSpPr>
          <p:spPr>
            <a:xfrm>
              <a:off x="1033531" y="7409283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25;p23">
              <a:extLst>
                <a:ext uri="{FF2B5EF4-FFF2-40B4-BE49-F238E27FC236}">
                  <a16:creationId xmlns:a16="http://schemas.microsoft.com/office/drawing/2014/main" id="{D25141F7-ECBE-1211-8EBE-2527BFDE3AF1}"/>
                </a:ext>
              </a:extLst>
            </p:cNvPr>
            <p:cNvSpPr/>
            <p:nvPr/>
          </p:nvSpPr>
          <p:spPr>
            <a:xfrm>
              <a:off x="1033531" y="6460545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26;p23">
              <a:extLst>
                <a:ext uri="{FF2B5EF4-FFF2-40B4-BE49-F238E27FC236}">
                  <a16:creationId xmlns:a16="http://schemas.microsoft.com/office/drawing/2014/main" id="{231571DE-5F5C-8FEC-7D27-9CE489F1F3EA}"/>
                </a:ext>
              </a:extLst>
            </p:cNvPr>
            <p:cNvSpPr/>
            <p:nvPr/>
          </p:nvSpPr>
          <p:spPr>
            <a:xfrm>
              <a:off x="1033531" y="551180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27;p23">
              <a:extLst>
                <a:ext uri="{FF2B5EF4-FFF2-40B4-BE49-F238E27FC236}">
                  <a16:creationId xmlns:a16="http://schemas.microsoft.com/office/drawing/2014/main" id="{5C96D3D8-0AAB-88FB-5846-D7B51D806909}"/>
                </a:ext>
              </a:extLst>
            </p:cNvPr>
            <p:cNvSpPr/>
            <p:nvPr/>
          </p:nvSpPr>
          <p:spPr>
            <a:xfrm>
              <a:off x="1033531" y="456306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28;p23">
              <a:extLst>
                <a:ext uri="{FF2B5EF4-FFF2-40B4-BE49-F238E27FC236}">
                  <a16:creationId xmlns:a16="http://schemas.microsoft.com/office/drawing/2014/main" id="{F3105642-B1B7-2EE2-80FD-73FB7FD9FE4F}"/>
                </a:ext>
              </a:extLst>
            </p:cNvPr>
            <p:cNvSpPr/>
            <p:nvPr/>
          </p:nvSpPr>
          <p:spPr>
            <a:xfrm>
              <a:off x="1033531" y="3614330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29;p23">
              <a:extLst>
                <a:ext uri="{FF2B5EF4-FFF2-40B4-BE49-F238E27FC236}">
                  <a16:creationId xmlns:a16="http://schemas.microsoft.com/office/drawing/2014/main" id="{FCF58523-7D35-6210-15BB-F41141D8C7A6}"/>
                </a:ext>
              </a:extLst>
            </p:cNvPr>
            <p:cNvSpPr/>
            <p:nvPr/>
          </p:nvSpPr>
          <p:spPr>
            <a:xfrm>
              <a:off x="1033531" y="2665592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30;p23">
              <a:extLst>
                <a:ext uri="{FF2B5EF4-FFF2-40B4-BE49-F238E27FC236}">
                  <a16:creationId xmlns:a16="http://schemas.microsoft.com/office/drawing/2014/main" id="{1BF8549E-2AFB-43AE-6FFF-A850D48FE0B1}"/>
                </a:ext>
              </a:extLst>
            </p:cNvPr>
            <p:cNvSpPr/>
            <p:nvPr/>
          </p:nvSpPr>
          <p:spPr>
            <a:xfrm>
              <a:off x="1033531" y="171675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31;p23">
              <a:extLst>
                <a:ext uri="{FF2B5EF4-FFF2-40B4-BE49-F238E27FC236}">
                  <a16:creationId xmlns:a16="http://schemas.microsoft.com/office/drawing/2014/main" id="{B4996E72-2C93-A312-030D-648B8DC08FB3}"/>
                </a:ext>
              </a:extLst>
            </p:cNvPr>
            <p:cNvSpPr/>
            <p:nvPr/>
          </p:nvSpPr>
          <p:spPr>
            <a:xfrm>
              <a:off x="1033531" y="768019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32;p23">
              <a:extLst>
                <a:ext uri="{FF2B5EF4-FFF2-40B4-BE49-F238E27FC236}">
                  <a16:creationId xmlns:a16="http://schemas.microsoft.com/office/drawing/2014/main" id="{94E6A081-6CFB-5D75-C472-7AD73148A541}"/>
                </a:ext>
              </a:extLst>
            </p:cNvPr>
            <p:cNvSpPr/>
            <p:nvPr/>
          </p:nvSpPr>
          <p:spPr>
            <a:xfrm>
              <a:off x="482126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33;p23">
              <a:extLst>
                <a:ext uri="{FF2B5EF4-FFF2-40B4-BE49-F238E27FC236}">
                  <a16:creationId xmlns:a16="http://schemas.microsoft.com/office/drawing/2014/main" id="{CE48DDDA-AC23-FA9E-0511-1A412B5750B6}"/>
                </a:ext>
              </a:extLst>
            </p:cNvPr>
            <p:cNvSpPr/>
            <p:nvPr/>
          </p:nvSpPr>
          <p:spPr>
            <a:xfrm>
              <a:off x="3872543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234;p23">
              <a:extLst>
                <a:ext uri="{FF2B5EF4-FFF2-40B4-BE49-F238E27FC236}">
                  <a16:creationId xmlns:a16="http://schemas.microsoft.com/office/drawing/2014/main" id="{244FFD73-328B-B38B-CF3C-0995FB39EFD0}"/>
                </a:ext>
              </a:extLst>
            </p:cNvPr>
            <p:cNvSpPr/>
            <p:nvPr/>
          </p:nvSpPr>
          <p:spPr>
            <a:xfrm>
              <a:off x="2923726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35;p23">
              <a:extLst>
                <a:ext uri="{FF2B5EF4-FFF2-40B4-BE49-F238E27FC236}">
                  <a16:creationId xmlns:a16="http://schemas.microsoft.com/office/drawing/2014/main" id="{8FAE523F-4752-DE61-ADCD-7583DF162460}"/>
                </a:ext>
              </a:extLst>
            </p:cNvPr>
            <p:cNvSpPr/>
            <p:nvPr/>
          </p:nvSpPr>
          <p:spPr>
            <a:xfrm>
              <a:off x="197500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6" name="Picture 3">
            <a:extLst>
              <a:ext uri="{FF2B5EF4-FFF2-40B4-BE49-F238E27FC236}">
                <a16:creationId xmlns:a16="http://schemas.microsoft.com/office/drawing/2014/main" id="{D90435F8-84CC-6D20-26BC-27A0D967A3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5487048" y="636235"/>
            <a:ext cx="1773105" cy="4114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4" grpId="0"/>
      <p:bldP spid="5" grpId="0"/>
      <p:bldP spid="6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45EBB3B7-0D21-55B6-4370-28695A3ABBAC}"/>
                  </a:ext>
                </a:extLst>
              </p:cNvPr>
              <p:cNvSpPr/>
              <p:nvPr/>
            </p:nvSpPr>
            <p:spPr>
              <a:xfrm>
                <a:off x="549882" y="655153"/>
                <a:ext cx="8044236" cy="71326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âm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45EBB3B7-0D21-55B6-4370-28695A3ABB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82" y="655153"/>
                <a:ext cx="8044236" cy="713265"/>
              </a:xfrm>
              <a:prstGeom prst="roundRect">
                <a:avLst/>
              </a:prstGeom>
              <a:blipFill>
                <a:blip r:embed="rId2"/>
                <a:stretch>
                  <a:fillRect l="-76" r="-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97D19C5-4162-8756-088D-F0F2D8CDA76D}"/>
              </a:ext>
            </a:extLst>
          </p:cNvPr>
          <p:cNvSpPr txBox="1"/>
          <p:nvPr/>
        </p:nvSpPr>
        <p:spPr>
          <a:xfrm>
            <a:off x="-25335" y="121909"/>
            <a:ext cx="18806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b="1" dirty="0" err="1"/>
              <a:t>Khái</a:t>
            </a:r>
            <a:r>
              <a:rPr lang="en-US" sz="2200" b="1" dirty="0"/>
              <a:t> </a:t>
            </a:r>
            <a:r>
              <a:rPr lang="en-US" sz="2200" b="1" dirty="0" err="1"/>
              <a:t>niệm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DF796A59-91B0-98F3-55C6-AED8C189FAAE}"/>
                  </a:ext>
                </a:extLst>
              </p:cNvPr>
              <p:cNvSpPr txBox="1"/>
              <p:nvPr/>
            </p:nvSpPr>
            <p:spPr>
              <a:xfrm>
                <a:off x="348604" y="2991462"/>
                <a:ext cx="230088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 dirty="0"/>
                  <a:t>Ví </a:t>
                </a:r>
                <a:r>
                  <a:rPr lang="en-US" sz="2200" b="1" dirty="0" err="1"/>
                  <a:t>dụ</a:t>
                </a:r>
                <a:r>
                  <a:rPr lang="en-US" sz="2200" b="1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=9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DF796A59-91B0-98F3-55C6-AED8C189F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04" y="2991462"/>
                <a:ext cx="2300886" cy="430887"/>
              </a:xfrm>
              <a:prstGeom prst="rect">
                <a:avLst/>
              </a:prstGeom>
              <a:blipFill>
                <a:blip r:embed="rId3"/>
                <a:stretch>
                  <a:fillRect l="-3439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8DC81AD-982E-7848-6095-6A54754675D8}"/>
                  </a:ext>
                </a:extLst>
              </p:cNvPr>
              <p:cNvSpPr txBox="1"/>
              <p:nvPr/>
            </p:nvSpPr>
            <p:spPr>
              <a:xfrm>
                <a:off x="348604" y="3867411"/>
                <a:ext cx="7104833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nhưng </a:t>
                </a:r>
                <a14:m>
                  <m:oMath xmlns:m="http://schemas.openxmlformats.org/officeDocument/2006/math">
                    <m:r>
                      <a:rPr lang="en-US" sz="2200" b="0" i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</m:oMath>
                </a14:m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8DC81AD-982E-7848-6095-6A5475467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04" y="3867411"/>
                <a:ext cx="7104833" cy="430887"/>
              </a:xfrm>
              <a:prstGeom prst="rect">
                <a:avLst/>
              </a:prstGeom>
              <a:blipFill>
                <a:blip r:embed="rId4"/>
                <a:stretch>
                  <a:fillRect l="-1115" t="-70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551217E-1264-C7C6-22C3-95D21B70A753}"/>
              </a:ext>
            </a:extLst>
          </p:cNvPr>
          <p:cNvSpPr txBox="1"/>
          <p:nvPr/>
        </p:nvSpPr>
        <p:spPr>
          <a:xfrm>
            <a:off x="261279" y="2080523"/>
            <a:ext cx="8177980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Căn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bậc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học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phải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B3427A-0C73-60BB-9597-A8787882A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074953">
            <a:off x="7557730" y="3749633"/>
            <a:ext cx="1357033" cy="7920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E92D63-529B-D815-4CDB-0DA4088224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974931" y="1410034"/>
            <a:ext cx="1048402" cy="94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849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5" grpId="0"/>
      <p:bldP spid="13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4"/>
          <p:cNvSpPr/>
          <p:nvPr/>
        </p:nvSpPr>
        <p:spPr>
          <a:xfrm>
            <a:off x="-754241" y="2818631"/>
            <a:ext cx="1810639" cy="1810639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4"/>
          <p:cNvSpPr/>
          <p:nvPr/>
        </p:nvSpPr>
        <p:spPr>
          <a:xfrm>
            <a:off x="7612626" y="4793378"/>
            <a:ext cx="1106170" cy="276543"/>
          </a:xfrm>
          <a:custGeom>
            <a:avLst/>
            <a:gdLst/>
            <a:ahLst/>
            <a:cxnLst/>
            <a:rect l="l" t="t" r="r" b="b"/>
            <a:pathLst>
              <a:path w="2212339" h="553085" extrusionOk="0">
                <a:moveTo>
                  <a:pt x="276542" y="0"/>
                </a:moveTo>
                <a:cubicBezTo>
                  <a:pt x="123753" y="0"/>
                  <a:pt x="0" y="123753"/>
                  <a:pt x="0" y="276543"/>
                </a:cubicBezTo>
                <a:cubicBezTo>
                  <a:pt x="0" y="429332"/>
                  <a:pt x="123753" y="553085"/>
                  <a:pt x="276542" y="553085"/>
                </a:cubicBezTo>
                <a:cubicBezTo>
                  <a:pt x="429332" y="553085"/>
                  <a:pt x="553085" y="429332"/>
                  <a:pt x="553085" y="276543"/>
                </a:cubicBezTo>
                <a:cubicBezTo>
                  <a:pt x="553085" y="123753"/>
                  <a:pt x="429332" y="0"/>
                  <a:pt x="276542" y="0"/>
                </a:cubicBezTo>
                <a:close/>
                <a:moveTo>
                  <a:pt x="1935797" y="0"/>
                </a:moveTo>
                <a:cubicBezTo>
                  <a:pt x="1783007" y="0"/>
                  <a:pt x="1659254" y="123753"/>
                  <a:pt x="1659254" y="276543"/>
                </a:cubicBezTo>
                <a:cubicBezTo>
                  <a:pt x="1659254" y="429332"/>
                  <a:pt x="1783007" y="553085"/>
                  <a:pt x="1935797" y="553085"/>
                </a:cubicBezTo>
                <a:cubicBezTo>
                  <a:pt x="2088586" y="553085"/>
                  <a:pt x="2212339" y="429332"/>
                  <a:pt x="2212339" y="276543"/>
                </a:cubicBezTo>
                <a:cubicBezTo>
                  <a:pt x="2212339" y="123753"/>
                  <a:pt x="2088586" y="0"/>
                  <a:pt x="1935797" y="0"/>
                </a:cubicBezTo>
                <a:close/>
                <a:moveTo>
                  <a:pt x="1106170" y="0"/>
                </a:moveTo>
                <a:cubicBezTo>
                  <a:pt x="953380" y="0"/>
                  <a:pt x="829627" y="123753"/>
                  <a:pt x="829627" y="276543"/>
                </a:cubicBezTo>
                <a:cubicBezTo>
                  <a:pt x="829627" y="429332"/>
                  <a:pt x="953380" y="553085"/>
                  <a:pt x="1106170" y="553085"/>
                </a:cubicBezTo>
                <a:cubicBezTo>
                  <a:pt x="1258959" y="553085"/>
                  <a:pt x="1382712" y="429332"/>
                  <a:pt x="1382712" y="276543"/>
                </a:cubicBezTo>
                <a:cubicBezTo>
                  <a:pt x="1382712" y="123753"/>
                  <a:pt x="1258959" y="0"/>
                  <a:pt x="11061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4"/>
          <p:cNvSpPr/>
          <p:nvPr/>
        </p:nvSpPr>
        <p:spPr>
          <a:xfrm>
            <a:off x="7270299" y="250425"/>
            <a:ext cx="1359408" cy="1359404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FBE9B8A-AD5E-B973-AAA0-792BF3F921B7}"/>
                  </a:ext>
                </a:extLst>
              </p:cNvPr>
              <p:cNvSpPr txBox="1"/>
              <p:nvPr/>
            </p:nvSpPr>
            <p:spPr>
              <a:xfrm>
                <a:off x="452706" y="514230"/>
                <a:ext cx="7897760" cy="17484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en-US" sz="2200" i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Chú</a:t>
                </a:r>
                <a:r>
                  <a:rPr lang="en-US" sz="2200" i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lvl="3" indent="-342900" algn="just">
                  <a:lnSpc>
                    <a:spcPct val="150000"/>
                  </a:lnSpc>
                  <a:spcAft>
                    <a:spcPts val="600"/>
                  </a:spcAft>
                  <a:buFont typeface="Wingdings" panose="05000000000000000000" pitchFamily="2" charset="2"/>
                  <a:buChar char="q"/>
                  <a:tabLst>
                    <a:tab pos="704850" algn="l"/>
                  </a:tabLs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(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≥0)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q"/>
                  <a:tabLst>
                    <a:tab pos="704850" algn="l"/>
                  </a:tabLs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</m:rad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FBE9B8A-AD5E-B973-AAA0-792BF3F92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06" y="514230"/>
                <a:ext cx="7897760" cy="1748492"/>
              </a:xfrm>
              <a:prstGeom prst="rect">
                <a:avLst/>
              </a:prstGeom>
              <a:blipFill>
                <a:blip r:embed="rId3"/>
                <a:stretch>
                  <a:fillRect l="-1003" b="-6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92535D3-F228-C1F4-CD60-4B9A823AB737}"/>
                  </a:ext>
                </a:extLst>
              </p:cNvPr>
              <p:cNvSpPr txBox="1"/>
              <p:nvPr/>
            </p:nvSpPr>
            <p:spPr>
              <a:xfrm>
                <a:off x="409030" y="2748420"/>
                <a:ext cx="8309766" cy="17168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en-US" sz="2200" i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Lưu</a:t>
                </a:r>
                <a:r>
                  <a:rPr lang="en-US" sz="2200" i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 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≥0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Khi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Courier New" panose="02070309020205020404" pitchFamily="49" charset="0"/>
                  <a:buChar char="o"/>
                  <a:tabLst>
                    <a:tab pos="704850" algn="l"/>
                  </a:tabLs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Đẳng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e>
                    </m:rad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đúng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≥0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Courier New" panose="02070309020205020404" pitchFamily="49" charset="0"/>
                  <a:buChar char="o"/>
                  <a:tabLst>
                    <a:tab pos="704850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2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92535D3-F228-C1F4-CD60-4B9A823AB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30" y="2748420"/>
                <a:ext cx="8309766" cy="1716817"/>
              </a:xfrm>
              <a:prstGeom prst="rect">
                <a:avLst/>
              </a:prstGeom>
              <a:blipFill>
                <a:blip r:embed="rId4"/>
                <a:stretch>
                  <a:fillRect l="-954" b="-7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8">
            <a:extLst>
              <a:ext uri="{FF2B5EF4-FFF2-40B4-BE49-F238E27FC236}">
                <a16:creationId xmlns:a16="http://schemas.microsoft.com/office/drawing/2014/main" id="{B38D7121-1891-E95F-BCA6-6BFA10EC91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6881" y="2526527"/>
            <a:ext cx="2934158" cy="293415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23"/>
          <p:cNvGrpSpPr/>
          <p:nvPr/>
        </p:nvGrpSpPr>
        <p:grpSpPr>
          <a:xfrm>
            <a:off x="0" y="-81904"/>
            <a:ext cx="685800" cy="5225404"/>
            <a:chOff x="1026284" y="-180719"/>
            <a:chExt cx="3816432" cy="10450808"/>
          </a:xfrm>
        </p:grpSpPr>
        <p:sp>
          <p:nvSpPr>
            <p:cNvPr id="221" name="Google Shape;221;p23"/>
            <p:cNvSpPr/>
            <p:nvPr/>
          </p:nvSpPr>
          <p:spPr>
            <a:xfrm>
              <a:off x="1026284" y="-180719"/>
              <a:ext cx="3814476" cy="10450808"/>
            </a:xfrm>
            <a:custGeom>
              <a:avLst/>
              <a:gdLst/>
              <a:ahLst/>
              <a:cxnLst/>
              <a:rect l="l" t="t" r="r" b="b"/>
              <a:pathLst>
                <a:path w="10450619" h="10450808" extrusionOk="0">
                  <a:moveTo>
                    <a:pt x="10450619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619" y="0"/>
                  </a:lnTo>
                  <a:lnTo>
                    <a:pt x="10450619" y="10450808"/>
                  </a:lnTo>
                  <a:close/>
                  <a:moveTo>
                    <a:pt x="14495" y="10436313"/>
                  </a:moveTo>
                  <a:lnTo>
                    <a:pt x="10436125" y="10436313"/>
                  </a:lnTo>
                  <a:lnTo>
                    <a:pt x="10436125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1033531" y="9306856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>
              <a:off x="1033531" y="835811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1033531" y="7409283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1033531" y="6460545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1033531" y="551180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1033531" y="456306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1033531" y="3614330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1033531" y="2665592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1033531" y="171675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1033531" y="768019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482126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3872543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3726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23"/>
            <p:cNvSpPr/>
            <p:nvPr/>
          </p:nvSpPr>
          <p:spPr>
            <a:xfrm>
              <a:off x="197500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1" name="Google Shape;241;p23"/>
          <p:cNvSpPr/>
          <p:nvPr/>
        </p:nvSpPr>
        <p:spPr>
          <a:xfrm>
            <a:off x="5370596" y="0"/>
            <a:ext cx="3773400" cy="51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2E975F6C-A65C-953E-15F7-FF3808F43C69}"/>
              </a:ext>
            </a:extLst>
          </p:cNvPr>
          <p:cNvSpPr/>
          <p:nvPr/>
        </p:nvSpPr>
        <p:spPr>
          <a:xfrm>
            <a:off x="0" y="59896"/>
            <a:ext cx="1799303" cy="88884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67E6499A-C3DE-A91C-1805-6B897AB64C98}"/>
                  </a:ext>
                </a:extLst>
              </p:cNvPr>
              <p:cNvSpPr txBox="1"/>
              <p:nvPr/>
            </p:nvSpPr>
            <p:spPr>
              <a:xfrm>
                <a:off x="1872142" y="90307"/>
                <a:ext cx="6607689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Chứng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tỏ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rằng</a:t>
                </a:r>
                <a:r>
                  <a:rPr lang="en-US" sz="2200" dirty="0"/>
                  <a:t>: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a)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0,3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0,09</m:t>
                    </m:r>
                  </m:oMath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−5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67E6499A-C3DE-A91C-1805-6B897AB64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142" y="90307"/>
                <a:ext cx="6607689" cy="1553054"/>
              </a:xfrm>
              <a:prstGeom prst="rect">
                <a:avLst/>
              </a:prstGeom>
              <a:blipFill>
                <a:blip r:embed="rId3"/>
                <a:stretch>
                  <a:fillRect l="-1199"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ular Callout 11">
            <a:extLst>
              <a:ext uri="{FF2B5EF4-FFF2-40B4-BE49-F238E27FC236}">
                <a16:creationId xmlns:a16="http://schemas.microsoft.com/office/drawing/2014/main" id="{97B3D648-4D31-C773-626B-3170AEEBF26E}"/>
              </a:ext>
            </a:extLst>
          </p:cNvPr>
          <p:cNvSpPr/>
          <p:nvPr/>
        </p:nvSpPr>
        <p:spPr>
          <a:xfrm>
            <a:off x="340964" y="1712579"/>
            <a:ext cx="1439186" cy="6501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C4E069F-B52D-E3F6-5F59-6C8E3E997A70}"/>
                  </a:ext>
                </a:extLst>
              </p:cNvPr>
              <p:cNvSpPr txBox="1"/>
              <p:nvPr/>
            </p:nvSpPr>
            <p:spPr>
              <a:xfrm>
                <a:off x="788238" y="2544820"/>
                <a:ext cx="801479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a)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: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0,3&gt;0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0,3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=0,09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nên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0,3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0,09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C4E069F-B52D-E3F6-5F59-6C8E3E997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238" y="2544820"/>
                <a:ext cx="8014798" cy="1045223"/>
              </a:xfrm>
              <a:prstGeom prst="rect">
                <a:avLst/>
              </a:prstGeom>
              <a:blipFill>
                <a:blip r:embed="rId4"/>
                <a:stretch>
                  <a:fillRect l="-989" r="-1825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4D0FF679-6202-7384-179A-0B0EA71D580D}"/>
                  </a:ext>
                </a:extLst>
              </p:cNvPr>
              <p:cNvSpPr txBox="1"/>
              <p:nvPr/>
            </p:nvSpPr>
            <p:spPr>
              <a:xfrm>
                <a:off x="795294" y="3672150"/>
                <a:ext cx="801479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Tuy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−5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=25</m:t>
                    </m:r>
                  </m:oMath>
                </a14:m>
                <a:r>
                  <a:rPr lang="en-US" sz="2200" dirty="0"/>
                  <a:t> nhưng </a:t>
                </a:r>
                <a14:m>
                  <m:oMath xmlns:m="http://schemas.openxmlformats.org/officeDocument/2006/math">
                    <m:r>
                      <a:rPr lang="en-US" sz="2200" b="0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5&lt;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nên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−5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4D0FF679-6202-7384-179A-0B0EA71D5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294" y="3672150"/>
                <a:ext cx="8014798" cy="1045223"/>
              </a:xfrm>
              <a:prstGeom prst="rect">
                <a:avLst/>
              </a:prstGeom>
              <a:blipFill>
                <a:blip r:embed="rId5"/>
                <a:stretch>
                  <a:fillRect l="-989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25"/>
          <p:cNvGrpSpPr/>
          <p:nvPr/>
        </p:nvGrpSpPr>
        <p:grpSpPr>
          <a:xfrm>
            <a:off x="7167757" y="249842"/>
            <a:ext cx="1746933" cy="928367"/>
            <a:chOff x="17180" y="-45340"/>
            <a:chExt cx="2505641" cy="1331565"/>
          </a:xfrm>
        </p:grpSpPr>
        <p:sp>
          <p:nvSpPr>
            <p:cNvPr id="266" name="Google Shape;266;p25"/>
            <p:cNvSpPr/>
            <p:nvPr/>
          </p:nvSpPr>
          <p:spPr>
            <a:xfrm>
              <a:off x="17180" y="0"/>
              <a:ext cx="2505641" cy="1286225"/>
            </a:xfrm>
            <a:custGeom>
              <a:avLst/>
              <a:gdLst/>
              <a:ahLst/>
              <a:cxnLst/>
              <a:rect l="l" t="t" r="r" b="b"/>
              <a:pathLst>
                <a:path w="2505641" h="1286225" extrusionOk="0">
                  <a:moveTo>
                    <a:pt x="23148" y="952500"/>
                  </a:moveTo>
                  <a:cubicBezTo>
                    <a:pt x="167927" y="391772"/>
                    <a:pt x="673702" y="0"/>
                    <a:pt x="1252820" y="0"/>
                  </a:cubicBezTo>
                  <a:cubicBezTo>
                    <a:pt x="1831938" y="0"/>
                    <a:pt x="2337713" y="391772"/>
                    <a:pt x="2482492" y="952500"/>
                  </a:cubicBezTo>
                  <a:cubicBezTo>
                    <a:pt x="2505640" y="1040524"/>
                    <a:pt x="2479921" y="1134206"/>
                    <a:pt x="2415073" y="1198072"/>
                  </a:cubicBezTo>
                  <a:cubicBezTo>
                    <a:pt x="2350225" y="1261938"/>
                    <a:pt x="2256162" y="1286224"/>
                    <a:pt x="2168502" y="1261736"/>
                  </a:cubicBezTo>
                  <a:cubicBezTo>
                    <a:pt x="2080841" y="1237248"/>
                    <a:pt x="2012983" y="1167728"/>
                    <a:pt x="1990623" y="1079500"/>
                  </a:cubicBezTo>
                  <a:cubicBezTo>
                    <a:pt x="1903756" y="743063"/>
                    <a:pt x="1600291" y="508000"/>
                    <a:pt x="1252820" y="508000"/>
                  </a:cubicBezTo>
                  <a:cubicBezTo>
                    <a:pt x="905349" y="508000"/>
                    <a:pt x="601884" y="743063"/>
                    <a:pt x="515017" y="1079500"/>
                  </a:cubicBezTo>
                  <a:cubicBezTo>
                    <a:pt x="492657" y="1167728"/>
                    <a:pt x="424799" y="1237248"/>
                    <a:pt x="337138" y="1261736"/>
                  </a:cubicBezTo>
                  <a:cubicBezTo>
                    <a:pt x="249478" y="1286224"/>
                    <a:pt x="155414" y="1261938"/>
                    <a:pt x="90567" y="1198072"/>
                  </a:cubicBezTo>
                  <a:cubicBezTo>
                    <a:pt x="25719" y="1134206"/>
                    <a:pt x="0" y="1040524"/>
                    <a:pt x="23148" y="9525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5"/>
            <p:cNvSpPr/>
            <p:nvPr/>
          </p:nvSpPr>
          <p:spPr>
            <a:xfrm>
              <a:off x="17180" y="-45340"/>
              <a:ext cx="1804505" cy="1331565"/>
            </a:xfrm>
            <a:custGeom>
              <a:avLst/>
              <a:gdLst/>
              <a:ahLst/>
              <a:cxnLst/>
              <a:rect l="l" t="t" r="r" b="b"/>
              <a:pathLst>
                <a:path w="1804505" h="1331565" extrusionOk="0">
                  <a:moveTo>
                    <a:pt x="23148" y="997840"/>
                  </a:moveTo>
                  <a:cubicBezTo>
                    <a:pt x="108935" y="665589"/>
                    <a:pt x="325519" y="382193"/>
                    <a:pt x="623587" y="212178"/>
                  </a:cubicBezTo>
                  <a:cubicBezTo>
                    <a:pt x="921656" y="42163"/>
                    <a:pt x="1275837" y="0"/>
                    <a:pt x="1605488" y="95289"/>
                  </a:cubicBezTo>
                  <a:cubicBezTo>
                    <a:pt x="1693038" y="120172"/>
                    <a:pt x="1760581" y="189998"/>
                    <a:pt x="1782543" y="278325"/>
                  </a:cubicBezTo>
                  <a:cubicBezTo>
                    <a:pt x="1804505" y="366653"/>
                    <a:pt x="1777528" y="459980"/>
                    <a:pt x="1711827" y="522968"/>
                  </a:cubicBezTo>
                  <a:cubicBezTo>
                    <a:pt x="1646126" y="585955"/>
                    <a:pt x="1551744" y="608975"/>
                    <a:pt x="1464421" y="583309"/>
                  </a:cubicBezTo>
                  <a:cubicBezTo>
                    <a:pt x="1266630" y="526136"/>
                    <a:pt x="1054121" y="551434"/>
                    <a:pt x="875281" y="653443"/>
                  </a:cubicBezTo>
                  <a:cubicBezTo>
                    <a:pt x="696440" y="755452"/>
                    <a:pt x="566489" y="925490"/>
                    <a:pt x="515017" y="1124840"/>
                  </a:cubicBezTo>
                  <a:cubicBezTo>
                    <a:pt x="492657" y="1213068"/>
                    <a:pt x="424799" y="1282588"/>
                    <a:pt x="337138" y="1307076"/>
                  </a:cubicBezTo>
                  <a:cubicBezTo>
                    <a:pt x="249478" y="1331564"/>
                    <a:pt x="155414" y="1307278"/>
                    <a:pt x="90567" y="1243412"/>
                  </a:cubicBezTo>
                  <a:cubicBezTo>
                    <a:pt x="25719" y="1179546"/>
                    <a:pt x="0" y="1085864"/>
                    <a:pt x="23148" y="9978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25"/>
          <p:cNvGrpSpPr/>
          <p:nvPr/>
        </p:nvGrpSpPr>
        <p:grpSpPr>
          <a:xfrm>
            <a:off x="55662" y="4796281"/>
            <a:ext cx="1786503" cy="319247"/>
            <a:chOff x="-5645" y="-183"/>
            <a:chExt cx="1281290" cy="228966"/>
          </a:xfrm>
        </p:grpSpPr>
        <p:sp>
          <p:nvSpPr>
            <p:cNvPr id="269" name="Google Shape;269;p25"/>
            <p:cNvSpPr/>
            <p:nvPr/>
          </p:nvSpPr>
          <p:spPr>
            <a:xfrm>
              <a:off x="-5645" y="-183"/>
              <a:ext cx="1281290" cy="228966"/>
            </a:xfrm>
            <a:custGeom>
              <a:avLst/>
              <a:gdLst/>
              <a:ahLst/>
              <a:cxnLst/>
              <a:rect l="l" t="t" r="r" b="b"/>
              <a:pathLst>
                <a:path w="1281290" h="228966" extrusionOk="0">
                  <a:moveTo>
                    <a:pt x="119945" y="183"/>
                  </a:moveTo>
                  <a:lnTo>
                    <a:pt x="1161345" y="183"/>
                  </a:lnTo>
                  <a:cubicBezTo>
                    <a:pt x="1202302" y="0"/>
                    <a:pt x="1240227" y="21745"/>
                    <a:pt x="1260759" y="57185"/>
                  </a:cubicBezTo>
                  <a:cubicBezTo>
                    <a:pt x="1281290" y="92625"/>
                    <a:pt x="1281290" y="136341"/>
                    <a:pt x="1260759" y="171781"/>
                  </a:cubicBezTo>
                  <a:cubicBezTo>
                    <a:pt x="1240227" y="207221"/>
                    <a:pt x="1202302" y="228966"/>
                    <a:pt x="1161345" y="228783"/>
                  </a:cubicBezTo>
                  <a:lnTo>
                    <a:pt x="119945" y="228783"/>
                  </a:lnTo>
                  <a:cubicBezTo>
                    <a:pt x="78988" y="228966"/>
                    <a:pt x="41063" y="207221"/>
                    <a:pt x="20531" y="171781"/>
                  </a:cubicBezTo>
                  <a:cubicBezTo>
                    <a:pt x="0" y="136341"/>
                    <a:pt x="0" y="92625"/>
                    <a:pt x="20531" y="57185"/>
                  </a:cubicBezTo>
                  <a:cubicBezTo>
                    <a:pt x="41063" y="21745"/>
                    <a:pt x="78988" y="0"/>
                    <a:pt x="119945" y="1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5"/>
            <p:cNvSpPr/>
            <p:nvPr/>
          </p:nvSpPr>
          <p:spPr>
            <a:xfrm>
              <a:off x="-5645" y="-183"/>
              <a:ext cx="862190" cy="228966"/>
            </a:xfrm>
            <a:custGeom>
              <a:avLst/>
              <a:gdLst/>
              <a:ahLst/>
              <a:cxnLst/>
              <a:rect l="l" t="t" r="r" b="b"/>
              <a:pathLst>
                <a:path w="862190" h="228966" extrusionOk="0">
                  <a:moveTo>
                    <a:pt x="119945" y="183"/>
                  </a:moveTo>
                  <a:lnTo>
                    <a:pt x="742245" y="183"/>
                  </a:lnTo>
                  <a:cubicBezTo>
                    <a:pt x="783202" y="0"/>
                    <a:pt x="821127" y="21745"/>
                    <a:pt x="841659" y="57185"/>
                  </a:cubicBezTo>
                  <a:cubicBezTo>
                    <a:pt x="862190" y="92625"/>
                    <a:pt x="862190" y="136341"/>
                    <a:pt x="841659" y="171781"/>
                  </a:cubicBezTo>
                  <a:cubicBezTo>
                    <a:pt x="821127" y="207221"/>
                    <a:pt x="783202" y="228966"/>
                    <a:pt x="742245" y="228783"/>
                  </a:cubicBezTo>
                  <a:lnTo>
                    <a:pt x="119945" y="228783"/>
                  </a:lnTo>
                  <a:cubicBezTo>
                    <a:pt x="78988" y="228966"/>
                    <a:pt x="41063" y="207221"/>
                    <a:pt x="20531" y="171781"/>
                  </a:cubicBezTo>
                  <a:cubicBezTo>
                    <a:pt x="0" y="136341"/>
                    <a:pt x="0" y="92625"/>
                    <a:pt x="20531" y="57185"/>
                  </a:cubicBezTo>
                  <a:cubicBezTo>
                    <a:pt x="41063" y="21745"/>
                    <a:pt x="78988" y="0"/>
                    <a:pt x="119945" y="1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" name="Google Shape;271;p25"/>
          <p:cNvGrpSpPr/>
          <p:nvPr/>
        </p:nvGrpSpPr>
        <p:grpSpPr>
          <a:xfrm>
            <a:off x="7325935" y="4476014"/>
            <a:ext cx="1762403" cy="605548"/>
            <a:chOff x="16351" y="0"/>
            <a:chExt cx="6571227" cy="2257821"/>
          </a:xfrm>
        </p:grpSpPr>
        <p:sp>
          <p:nvSpPr>
            <p:cNvPr id="272" name="Google Shape;272;p25"/>
            <p:cNvSpPr/>
            <p:nvPr/>
          </p:nvSpPr>
          <p:spPr>
            <a:xfrm>
              <a:off x="16351" y="0"/>
              <a:ext cx="2570727" cy="2257821"/>
            </a:xfrm>
            <a:custGeom>
              <a:avLst/>
              <a:gdLst/>
              <a:ahLst/>
              <a:cxnLst/>
              <a:rect l="l" t="t" r="r" b="b"/>
              <a:pathLst>
                <a:path w="2570727" h="2257821" extrusionOk="0">
                  <a:moveTo>
                    <a:pt x="618649" y="0"/>
                  </a:moveTo>
                  <a:lnTo>
                    <a:pt x="618649" y="0"/>
                  </a:lnTo>
                  <a:cubicBezTo>
                    <a:pt x="562511" y="0"/>
                    <a:pt x="508673" y="22301"/>
                    <a:pt x="468978" y="61996"/>
                  </a:cubicBezTo>
                  <a:cubicBezTo>
                    <a:pt x="429283" y="101691"/>
                    <a:pt x="406982" y="155529"/>
                    <a:pt x="406982" y="211667"/>
                  </a:cubicBezTo>
                  <a:lnTo>
                    <a:pt x="406982" y="282222"/>
                  </a:lnTo>
                  <a:cubicBezTo>
                    <a:pt x="407503" y="398753"/>
                    <a:pt x="502117" y="492944"/>
                    <a:pt x="618649" y="492944"/>
                  </a:cubicBezTo>
                  <a:cubicBezTo>
                    <a:pt x="735181" y="492944"/>
                    <a:pt x="829794" y="398753"/>
                    <a:pt x="830316" y="282222"/>
                  </a:cubicBezTo>
                  <a:lnTo>
                    <a:pt x="830316" y="211667"/>
                  </a:lnTo>
                  <a:cubicBezTo>
                    <a:pt x="830316" y="94766"/>
                    <a:pt x="735549" y="0"/>
                    <a:pt x="618649" y="0"/>
                  </a:cubicBezTo>
                  <a:close/>
                  <a:moveTo>
                    <a:pt x="399433" y="969998"/>
                  </a:moveTo>
                  <a:cubicBezTo>
                    <a:pt x="400632" y="961884"/>
                    <a:pt x="389202" y="958709"/>
                    <a:pt x="386027" y="966258"/>
                  </a:cubicBezTo>
                  <a:lnTo>
                    <a:pt x="232005" y="1325598"/>
                  </a:lnTo>
                  <a:cubicBezTo>
                    <a:pt x="209748" y="1377518"/>
                    <a:pt x="158672" y="1411161"/>
                    <a:pt x="102182" y="1411111"/>
                  </a:cubicBezTo>
                  <a:lnTo>
                    <a:pt x="37130" y="1411111"/>
                  </a:lnTo>
                  <a:cubicBezTo>
                    <a:pt x="25266" y="1411122"/>
                    <a:pt x="14190" y="1405168"/>
                    <a:pt x="7655" y="1395265"/>
                  </a:cubicBezTo>
                  <a:cubicBezTo>
                    <a:pt x="1120" y="1385363"/>
                    <a:pt x="0" y="1372839"/>
                    <a:pt x="4675" y="1361934"/>
                  </a:cubicBezTo>
                  <a:lnTo>
                    <a:pt x="195316" y="917222"/>
                  </a:lnTo>
                  <a:lnTo>
                    <a:pt x="265448" y="741821"/>
                  </a:lnTo>
                  <a:cubicBezTo>
                    <a:pt x="308318" y="634683"/>
                    <a:pt x="412095" y="564437"/>
                    <a:pt x="527491" y="564444"/>
                  </a:cubicBezTo>
                  <a:lnTo>
                    <a:pt x="709807" y="564444"/>
                  </a:lnTo>
                  <a:cubicBezTo>
                    <a:pt x="825204" y="564437"/>
                    <a:pt x="928980" y="634683"/>
                    <a:pt x="971850" y="741821"/>
                  </a:cubicBezTo>
                  <a:lnTo>
                    <a:pt x="1041982" y="917222"/>
                  </a:lnTo>
                  <a:lnTo>
                    <a:pt x="1232553" y="1361934"/>
                  </a:lnTo>
                  <a:cubicBezTo>
                    <a:pt x="1237228" y="1372839"/>
                    <a:pt x="1236108" y="1385363"/>
                    <a:pt x="1229572" y="1395265"/>
                  </a:cubicBezTo>
                  <a:cubicBezTo>
                    <a:pt x="1223037" y="1405168"/>
                    <a:pt x="1211962" y="1411122"/>
                    <a:pt x="1200097" y="1411111"/>
                  </a:cubicBezTo>
                  <a:lnTo>
                    <a:pt x="1135045" y="1411111"/>
                  </a:lnTo>
                  <a:cubicBezTo>
                    <a:pt x="1078607" y="1411105"/>
                    <a:pt x="1027601" y="1377471"/>
                    <a:pt x="1005364" y="1325598"/>
                  </a:cubicBezTo>
                  <a:lnTo>
                    <a:pt x="851341" y="966258"/>
                  </a:lnTo>
                  <a:cubicBezTo>
                    <a:pt x="848096" y="958709"/>
                    <a:pt x="836736" y="961884"/>
                    <a:pt x="837865" y="969998"/>
                  </a:cubicBezTo>
                  <a:lnTo>
                    <a:pt x="900871" y="1411111"/>
                  </a:lnTo>
                  <a:lnTo>
                    <a:pt x="968252" y="2219607"/>
                  </a:lnTo>
                  <a:cubicBezTo>
                    <a:pt x="969060" y="2229429"/>
                    <a:pt x="965723" y="2239141"/>
                    <a:pt x="959048" y="2246392"/>
                  </a:cubicBezTo>
                  <a:cubicBezTo>
                    <a:pt x="952374" y="2253643"/>
                    <a:pt x="942970" y="2257771"/>
                    <a:pt x="933115" y="2257778"/>
                  </a:cubicBezTo>
                  <a:lnTo>
                    <a:pt x="879281" y="2257778"/>
                  </a:lnTo>
                  <a:cubicBezTo>
                    <a:pt x="810300" y="2257786"/>
                    <a:pt x="751423" y="2207921"/>
                    <a:pt x="740075" y="2139879"/>
                  </a:cubicBezTo>
                  <a:lnTo>
                    <a:pt x="625705" y="1452880"/>
                  </a:lnTo>
                  <a:cubicBezTo>
                    <a:pt x="624364" y="1444978"/>
                    <a:pt x="613075" y="1444978"/>
                    <a:pt x="611735" y="1452880"/>
                  </a:cubicBezTo>
                  <a:lnTo>
                    <a:pt x="497293" y="2139879"/>
                  </a:lnTo>
                  <a:cubicBezTo>
                    <a:pt x="485941" y="2207948"/>
                    <a:pt x="427025" y="2257821"/>
                    <a:pt x="358017" y="2257778"/>
                  </a:cubicBezTo>
                  <a:lnTo>
                    <a:pt x="304183" y="2257778"/>
                  </a:lnTo>
                  <a:cubicBezTo>
                    <a:pt x="294328" y="2257771"/>
                    <a:pt x="284924" y="2253643"/>
                    <a:pt x="278250" y="2246392"/>
                  </a:cubicBezTo>
                  <a:cubicBezTo>
                    <a:pt x="271575" y="2239141"/>
                    <a:pt x="268238" y="2229429"/>
                    <a:pt x="269046" y="2219607"/>
                  </a:cubicBezTo>
                  <a:lnTo>
                    <a:pt x="336427" y="1411111"/>
                  </a:lnTo>
                  <a:lnTo>
                    <a:pt x="399433" y="969998"/>
                  </a:lnTo>
                  <a:close/>
                  <a:moveTo>
                    <a:pt x="1952149" y="0"/>
                  </a:moveTo>
                  <a:lnTo>
                    <a:pt x="1952149" y="0"/>
                  </a:lnTo>
                  <a:cubicBezTo>
                    <a:pt x="1896012" y="0"/>
                    <a:pt x="1842173" y="22301"/>
                    <a:pt x="1802478" y="61996"/>
                  </a:cubicBezTo>
                  <a:cubicBezTo>
                    <a:pt x="1762783" y="101691"/>
                    <a:pt x="1740482" y="155529"/>
                    <a:pt x="1740482" y="211667"/>
                  </a:cubicBezTo>
                  <a:lnTo>
                    <a:pt x="1740482" y="282222"/>
                  </a:lnTo>
                  <a:cubicBezTo>
                    <a:pt x="1741003" y="398753"/>
                    <a:pt x="1835617" y="492944"/>
                    <a:pt x="1952149" y="492944"/>
                  </a:cubicBezTo>
                  <a:cubicBezTo>
                    <a:pt x="2068681" y="492944"/>
                    <a:pt x="2163295" y="398753"/>
                    <a:pt x="2163816" y="282222"/>
                  </a:cubicBezTo>
                  <a:lnTo>
                    <a:pt x="2163816" y="211667"/>
                  </a:lnTo>
                  <a:cubicBezTo>
                    <a:pt x="2163816" y="155529"/>
                    <a:pt x="2141515" y="101691"/>
                    <a:pt x="2101820" y="61996"/>
                  </a:cubicBezTo>
                  <a:cubicBezTo>
                    <a:pt x="2062125" y="22301"/>
                    <a:pt x="2008286" y="0"/>
                    <a:pt x="1952149" y="0"/>
                  </a:cubicBezTo>
                  <a:close/>
                  <a:moveTo>
                    <a:pt x="1732933" y="969998"/>
                  </a:moveTo>
                  <a:cubicBezTo>
                    <a:pt x="1734132" y="961884"/>
                    <a:pt x="1722702" y="958709"/>
                    <a:pt x="1719527" y="966258"/>
                  </a:cubicBezTo>
                  <a:lnTo>
                    <a:pt x="1565505" y="1325598"/>
                  </a:lnTo>
                  <a:cubicBezTo>
                    <a:pt x="1543248" y="1377518"/>
                    <a:pt x="1492172" y="1411161"/>
                    <a:pt x="1435682" y="1411111"/>
                  </a:cubicBezTo>
                  <a:lnTo>
                    <a:pt x="1370630" y="1411111"/>
                  </a:lnTo>
                  <a:cubicBezTo>
                    <a:pt x="1358766" y="1411122"/>
                    <a:pt x="1347690" y="1405168"/>
                    <a:pt x="1341155" y="1395265"/>
                  </a:cubicBezTo>
                  <a:cubicBezTo>
                    <a:pt x="1334620" y="1385363"/>
                    <a:pt x="1333500" y="1372839"/>
                    <a:pt x="1338175" y="1361934"/>
                  </a:cubicBezTo>
                  <a:lnTo>
                    <a:pt x="1528816" y="917222"/>
                  </a:lnTo>
                  <a:lnTo>
                    <a:pt x="1598948" y="741821"/>
                  </a:lnTo>
                  <a:cubicBezTo>
                    <a:pt x="1641818" y="634683"/>
                    <a:pt x="1745594" y="564437"/>
                    <a:pt x="1860991" y="564444"/>
                  </a:cubicBezTo>
                  <a:lnTo>
                    <a:pt x="2043307" y="564444"/>
                  </a:lnTo>
                  <a:cubicBezTo>
                    <a:pt x="2158704" y="564437"/>
                    <a:pt x="2262480" y="634683"/>
                    <a:pt x="2305350" y="741821"/>
                  </a:cubicBezTo>
                  <a:lnTo>
                    <a:pt x="2375482" y="917222"/>
                  </a:lnTo>
                  <a:lnTo>
                    <a:pt x="2566053" y="1361934"/>
                  </a:lnTo>
                  <a:cubicBezTo>
                    <a:pt x="2570727" y="1372839"/>
                    <a:pt x="2569607" y="1385363"/>
                    <a:pt x="2563072" y="1395265"/>
                  </a:cubicBezTo>
                  <a:cubicBezTo>
                    <a:pt x="2556537" y="1405168"/>
                    <a:pt x="2545462" y="1411122"/>
                    <a:pt x="2533597" y="1411111"/>
                  </a:cubicBezTo>
                  <a:lnTo>
                    <a:pt x="2468545" y="1411111"/>
                  </a:lnTo>
                  <a:cubicBezTo>
                    <a:pt x="2412107" y="1411105"/>
                    <a:pt x="2361101" y="1377471"/>
                    <a:pt x="2338864" y="1325598"/>
                  </a:cubicBezTo>
                  <a:lnTo>
                    <a:pt x="2184841" y="966258"/>
                  </a:lnTo>
                  <a:cubicBezTo>
                    <a:pt x="2181596" y="958709"/>
                    <a:pt x="2170236" y="961884"/>
                    <a:pt x="2171365" y="969998"/>
                  </a:cubicBezTo>
                  <a:lnTo>
                    <a:pt x="2234371" y="1411111"/>
                  </a:lnTo>
                  <a:lnTo>
                    <a:pt x="2301752" y="2219607"/>
                  </a:lnTo>
                  <a:cubicBezTo>
                    <a:pt x="2302560" y="2229429"/>
                    <a:pt x="2299223" y="2239141"/>
                    <a:pt x="2292548" y="2246392"/>
                  </a:cubicBezTo>
                  <a:cubicBezTo>
                    <a:pt x="2285874" y="2253643"/>
                    <a:pt x="2276470" y="2257771"/>
                    <a:pt x="2266615" y="2257778"/>
                  </a:cubicBezTo>
                  <a:lnTo>
                    <a:pt x="2212781" y="2257778"/>
                  </a:lnTo>
                  <a:cubicBezTo>
                    <a:pt x="2143800" y="2257786"/>
                    <a:pt x="2084923" y="2207921"/>
                    <a:pt x="2073575" y="2139879"/>
                  </a:cubicBezTo>
                  <a:lnTo>
                    <a:pt x="1959205" y="1452880"/>
                  </a:lnTo>
                  <a:cubicBezTo>
                    <a:pt x="1957864" y="1444978"/>
                    <a:pt x="1946575" y="1444978"/>
                    <a:pt x="1945234" y="1452880"/>
                  </a:cubicBezTo>
                  <a:lnTo>
                    <a:pt x="1830793" y="2139879"/>
                  </a:lnTo>
                  <a:cubicBezTo>
                    <a:pt x="1819442" y="2207948"/>
                    <a:pt x="1760525" y="2257821"/>
                    <a:pt x="1691517" y="2257778"/>
                  </a:cubicBezTo>
                  <a:lnTo>
                    <a:pt x="1637683" y="2257778"/>
                  </a:lnTo>
                  <a:cubicBezTo>
                    <a:pt x="1627828" y="2257771"/>
                    <a:pt x="1618424" y="2253643"/>
                    <a:pt x="1611750" y="2246392"/>
                  </a:cubicBezTo>
                  <a:cubicBezTo>
                    <a:pt x="1605075" y="2239141"/>
                    <a:pt x="1601738" y="2229429"/>
                    <a:pt x="1602546" y="2219607"/>
                  </a:cubicBezTo>
                  <a:lnTo>
                    <a:pt x="1669927" y="1411111"/>
                  </a:lnTo>
                  <a:lnTo>
                    <a:pt x="1732933" y="9699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5"/>
            <p:cNvSpPr/>
            <p:nvPr/>
          </p:nvSpPr>
          <p:spPr>
            <a:xfrm>
              <a:off x="2683351" y="0"/>
              <a:ext cx="3904227" cy="2257821"/>
            </a:xfrm>
            <a:custGeom>
              <a:avLst/>
              <a:gdLst/>
              <a:ahLst/>
              <a:cxnLst/>
              <a:rect l="l" t="t" r="r" b="b"/>
              <a:pathLst>
                <a:path w="3904227" h="2257821" extrusionOk="0">
                  <a:moveTo>
                    <a:pt x="618649" y="0"/>
                  </a:moveTo>
                  <a:lnTo>
                    <a:pt x="618649" y="0"/>
                  </a:lnTo>
                  <a:cubicBezTo>
                    <a:pt x="562512" y="0"/>
                    <a:pt x="508673" y="22301"/>
                    <a:pt x="468978" y="61996"/>
                  </a:cubicBezTo>
                  <a:cubicBezTo>
                    <a:pt x="429283" y="101691"/>
                    <a:pt x="406982" y="155529"/>
                    <a:pt x="406982" y="211667"/>
                  </a:cubicBezTo>
                  <a:lnTo>
                    <a:pt x="406982" y="282222"/>
                  </a:lnTo>
                  <a:cubicBezTo>
                    <a:pt x="407503" y="398753"/>
                    <a:pt x="502117" y="492944"/>
                    <a:pt x="618649" y="492944"/>
                  </a:cubicBezTo>
                  <a:cubicBezTo>
                    <a:pt x="735181" y="492944"/>
                    <a:pt x="829794" y="398753"/>
                    <a:pt x="830316" y="282222"/>
                  </a:cubicBezTo>
                  <a:lnTo>
                    <a:pt x="830316" y="211667"/>
                  </a:lnTo>
                  <a:cubicBezTo>
                    <a:pt x="830316" y="94766"/>
                    <a:pt x="735549" y="0"/>
                    <a:pt x="618649" y="0"/>
                  </a:cubicBezTo>
                  <a:close/>
                  <a:moveTo>
                    <a:pt x="399433" y="969998"/>
                  </a:moveTo>
                  <a:cubicBezTo>
                    <a:pt x="400632" y="961884"/>
                    <a:pt x="389202" y="958709"/>
                    <a:pt x="386027" y="966258"/>
                  </a:cubicBezTo>
                  <a:lnTo>
                    <a:pt x="232005" y="1325598"/>
                  </a:lnTo>
                  <a:cubicBezTo>
                    <a:pt x="209748" y="1377518"/>
                    <a:pt x="158672" y="1411161"/>
                    <a:pt x="102182" y="1411111"/>
                  </a:cubicBezTo>
                  <a:lnTo>
                    <a:pt x="37130" y="1411111"/>
                  </a:lnTo>
                  <a:cubicBezTo>
                    <a:pt x="25266" y="1411122"/>
                    <a:pt x="14190" y="1405168"/>
                    <a:pt x="7655" y="1395265"/>
                  </a:cubicBezTo>
                  <a:cubicBezTo>
                    <a:pt x="1120" y="1385363"/>
                    <a:pt x="0" y="1372839"/>
                    <a:pt x="4675" y="1361934"/>
                  </a:cubicBezTo>
                  <a:lnTo>
                    <a:pt x="195316" y="917222"/>
                  </a:lnTo>
                  <a:lnTo>
                    <a:pt x="265448" y="741821"/>
                  </a:lnTo>
                  <a:cubicBezTo>
                    <a:pt x="308318" y="634683"/>
                    <a:pt x="412094" y="564437"/>
                    <a:pt x="527491" y="564444"/>
                  </a:cubicBezTo>
                  <a:lnTo>
                    <a:pt x="709807" y="564444"/>
                  </a:lnTo>
                  <a:cubicBezTo>
                    <a:pt x="825203" y="564437"/>
                    <a:pt x="928980" y="634683"/>
                    <a:pt x="971850" y="741821"/>
                  </a:cubicBezTo>
                  <a:lnTo>
                    <a:pt x="1041982" y="917222"/>
                  </a:lnTo>
                  <a:lnTo>
                    <a:pt x="1232553" y="1361934"/>
                  </a:lnTo>
                  <a:cubicBezTo>
                    <a:pt x="1237228" y="1372839"/>
                    <a:pt x="1236108" y="1385363"/>
                    <a:pt x="1229572" y="1395265"/>
                  </a:cubicBezTo>
                  <a:cubicBezTo>
                    <a:pt x="1223037" y="1405168"/>
                    <a:pt x="1211962" y="1411122"/>
                    <a:pt x="1200097" y="1411111"/>
                  </a:cubicBezTo>
                  <a:lnTo>
                    <a:pt x="1135045" y="1411111"/>
                  </a:lnTo>
                  <a:cubicBezTo>
                    <a:pt x="1078607" y="1411105"/>
                    <a:pt x="1027601" y="1377471"/>
                    <a:pt x="1005364" y="1325598"/>
                  </a:cubicBezTo>
                  <a:lnTo>
                    <a:pt x="851341" y="966258"/>
                  </a:lnTo>
                  <a:cubicBezTo>
                    <a:pt x="848096" y="958709"/>
                    <a:pt x="836736" y="961884"/>
                    <a:pt x="837865" y="969998"/>
                  </a:cubicBezTo>
                  <a:lnTo>
                    <a:pt x="900871" y="1411111"/>
                  </a:lnTo>
                  <a:lnTo>
                    <a:pt x="968252" y="2219607"/>
                  </a:lnTo>
                  <a:cubicBezTo>
                    <a:pt x="969060" y="2229429"/>
                    <a:pt x="965722" y="2239141"/>
                    <a:pt x="959048" y="2246392"/>
                  </a:cubicBezTo>
                  <a:cubicBezTo>
                    <a:pt x="952374" y="2253643"/>
                    <a:pt x="942970" y="2257771"/>
                    <a:pt x="933115" y="2257778"/>
                  </a:cubicBezTo>
                  <a:lnTo>
                    <a:pt x="879281" y="2257778"/>
                  </a:lnTo>
                  <a:cubicBezTo>
                    <a:pt x="810300" y="2257786"/>
                    <a:pt x="751423" y="2207921"/>
                    <a:pt x="740075" y="2139879"/>
                  </a:cubicBezTo>
                  <a:lnTo>
                    <a:pt x="625704" y="1452880"/>
                  </a:lnTo>
                  <a:cubicBezTo>
                    <a:pt x="624364" y="1444978"/>
                    <a:pt x="613075" y="1444978"/>
                    <a:pt x="611735" y="1452880"/>
                  </a:cubicBezTo>
                  <a:lnTo>
                    <a:pt x="497293" y="2139879"/>
                  </a:lnTo>
                  <a:cubicBezTo>
                    <a:pt x="485942" y="2207948"/>
                    <a:pt x="427025" y="2257821"/>
                    <a:pt x="358017" y="2257778"/>
                  </a:cubicBezTo>
                  <a:lnTo>
                    <a:pt x="304183" y="2257778"/>
                  </a:lnTo>
                  <a:cubicBezTo>
                    <a:pt x="294328" y="2257771"/>
                    <a:pt x="284924" y="2253643"/>
                    <a:pt x="278250" y="2246392"/>
                  </a:cubicBezTo>
                  <a:cubicBezTo>
                    <a:pt x="271575" y="2239141"/>
                    <a:pt x="268238" y="2229429"/>
                    <a:pt x="269046" y="2219607"/>
                  </a:cubicBezTo>
                  <a:lnTo>
                    <a:pt x="336427" y="1411111"/>
                  </a:lnTo>
                  <a:lnTo>
                    <a:pt x="399433" y="969998"/>
                  </a:lnTo>
                  <a:close/>
                  <a:moveTo>
                    <a:pt x="1952149" y="0"/>
                  </a:moveTo>
                  <a:cubicBezTo>
                    <a:pt x="1835249" y="0"/>
                    <a:pt x="1740482" y="94766"/>
                    <a:pt x="1740482" y="211667"/>
                  </a:cubicBezTo>
                  <a:lnTo>
                    <a:pt x="1740482" y="282222"/>
                  </a:lnTo>
                  <a:cubicBezTo>
                    <a:pt x="1741004" y="398753"/>
                    <a:pt x="1835617" y="492944"/>
                    <a:pt x="1952149" y="492944"/>
                  </a:cubicBezTo>
                  <a:cubicBezTo>
                    <a:pt x="2068681" y="492944"/>
                    <a:pt x="2163294" y="398753"/>
                    <a:pt x="2163816" y="282222"/>
                  </a:cubicBezTo>
                  <a:lnTo>
                    <a:pt x="2163816" y="211667"/>
                  </a:lnTo>
                  <a:cubicBezTo>
                    <a:pt x="2163816" y="94766"/>
                    <a:pt x="2069049" y="0"/>
                    <a:pt x="1952149" y="0"/>
                  </a:cubicBezTo>
                  <a:close/>
                  <a:moveTo>
                    <a:pt x="1732933" y="969998"/>
                  </a:moveTo>
                  <a:cubicBezTo>
                    <a:pt x="1734132" y="961884"/>
                    <a:pt x="1722702" y="958709"/>
                    <a:pt x="1719527" y="966258"/>
                  </a:cubicBezTo>
                  <a:lnTo>
                    <a:pt x="1565504" y="1325598"/>
                  </a:lnTo>
                  <a:cubicBezTo>
                    <a:pt x="1543248" y="1377518"/>
                    <a:pt x="1492172" y="1411161"/>
                    <a:pt x="1435682" y="1411111"/>
                  </a:cubicBezTo>
                  <a:lnTo>
                    <a:pt x="1370630" y="1411111"/>
                  </a:lnTo>
                  <a:cubicBezTo>
                    <a:pt x="1358766" y="1411122"/>
                    <a:pt x="1347691" y="1405168"/>
                    <a:pt x="1341155" y="1395265"/>
                  </a:cubicBezTo>
                  <a:cubicBezTo>
                    <a:pt x="1334620" y="1385363"/>
                    <a:pt x="1333500" y="1372839"/>
                    <a:pt x="1338174" y="1361934"/>
                  </a:cubicBezTo>
                  <a:lnTo>
                    <a:pt x="1528816" y="917222"/>
                  </a:lnTo>
                  <a:lnTo>
                    <a:pt x="1598948" y="741821"/>
                  </a:lnTo>
                  <a:cubicBezTo>
                    <a:pt x="1641818" y="634683"/>
                    <a:pt x="1745595" y="564437"/>
                    <a:pt x="1860991" y="564444"/>
                  </a:cubicBezTo>
                  <a:lnTo>
                    <a:pt x="2043307" y="564444"/>
                  </a:lnTo>
                  <a:cubicBezTo>
                    <a:pt x="2158703" y="564437"/>
                    <a:pt x="2262480" y="634683"/>
                    <a:pt x="2305350" y="741821"/>
                  </a:cubicBezTo>
                  <a:lnTo>
                    <a:pt x="2375482" y="917222"/>
                  </a:lnTo>
                  <a:lnTo>
                    <a:pt x="2566053" y="1361934"/>
                  </a:lnTo>
                  <a:cubicBezTo>
                    <a:pt x="2570728" y="1372839"/>
                    <a:pt x="2569608" y="1385363"/>
                    <a:pt x="2563072" y="1395265"/>
                  </a:cubicBezTo>
                  <a:cubicBezTo>
                    <a:pt x="2556537" y="1405168"/>
                    <a:pt x="2545462" y="1411122"/>
                    <a:pt x="2533597" y="1411111"/>
                  </a:cubicBezTo>
                  <a:lnTo>
                    <a:pt x="2468545" y="1411111"/>
                  </a:lnTo>
                  <a:cubicBezTo>
                    <a:pt x="2412107" y="1411105"/>
                    <a:pt x="2361101" y="1377471"/>
                    <a:pt x="2338864" y="1325598"/>
                  </a:cubicBezTo>
                  <a:lnTo>
                    <a:pt x="2184841" y="966258"/>
                  </a:lnTo>
                  <a:cubicBezTo>
                    <a:pt x="2181596" y="958709"/>
                    <a:pt x="2170236" y="961884"/>
                    <a:pt x="2171365" y="969998"/>
                  </a:cubicBezTo>
                  <a:lnTo>
                    <a:pt x="2234371" y="1411111"/>
                  </a:lnTo>
                  <a:lnTo>
                    <a:pt x="2301752" y="2219607"/>
                  </a:lnTo>
                  <a:cubicBezTo>
                    <a:pt x="2302560" y="2229429"/>
                    <a:pt x="2299222" y="2239141"/>
                    <a:pt x="2292548" y="2246392"/>
                  </a:cubicBezTo>
                  <a:cubicBezTo>
                    <a:pt x="2285874" y="2253643"/>
                    <a:pt x="2276470" y="2257771"/>
                    <a:pt x="2266615" y="2257778"/>
                  </a:cubicBezTo>
                  <a:lnTo>
                    <a:pt x="2212781" y="2257778"/>
                  </a:lnTo>
                  <a:cubicBezTo>
                    <a:pt x="2143800" y="2257786"/>
                    <a:pt x="2084923" y="2207921"/>
                    <a:pt x="2073575" y="2139879"/>
                  </a:cubicBezTo>
                  <a:lnTo>
                    <a:pt x="1959204" y="1452880"/>
                  </a:lnTo>
                  <a:cubicBezTo>
                    <a:pt x="1957864" y="1444978"/>
                    <a:pt x="1946575" y="1444978"/>
                    <a:pt x="1945235" y="1452880"/>
                  </a:cubicBezTo>
                  <a:lnTo>
                    <a:pt x="1830794" y="2139879"/>
                  </a:lnTo>
                  <a:cubicBezTo>
                    <a:pt x="1819442" y="2207948"/>
                    <a:pt x="1760525" y="2257821"/>
                    <a:pt x="1691517" y="2257778"/>
                  </a:cubicBezTo>
                  <a:lnTo>
                    <a:pt x="1637683" y="2257778"/>
                  </a:lnTo>
                  <a:cubicBezTo>
                    <a:pt x="1627828" y="2257771"/>
                    <a:pt x="1618424" y="2253643"/>
                    <a:pt x="1611750" y="2246392"/>
                  </a:cubicBezTo>
                  <a:cubicBezTo>
                    <a:pt x="1605076" y="2239141"/>
                    <a:pt x="1601738" y="2229429"/>
                    <a:pt x="1602546" y="2219607"/>
                  </a:cubicBezTo>
                  <a:lnTo>
                    <a:pt x="1669927" y="1411111"/>
                  </a:lnTo>
                  <a:lnTo>
                    <a:pt x="1732933" y="969998"/>
                  </a:lnTo>
                  <a:close/>
                  <a:moveTo>
                    <a:pt x="3285649" y="0"/>
                  </a:moveTo>
                  <a:cubicBezTo>
                    <a:pt x="3168749" y="0"/>
                    <a:pt x="3073982" y="94766"/>
                    <a:pt x="3073982" y="211667"/>
                  </a:cubicBezTo>
                  <a:lnTo>
                    <a:pt x="3073982" y="282222"/>
                  </a:lnTo>
                  <a:cubicBezTo>
                    <a:pt x="3074504" y="398753"/>
                    <a:pt x="3169117" y="492944"/>
                    <a:pt x="3285649" y="492944"/>
                  </a:cubicBezTo>
                  <a:cubicBezTo>
                    <a:pt x="3402181" y="492944"/>
                    <a:pt x="3496794" y="398753"/>
                    <a:pt x="3497316" y="282222"/>
                  </a:cubicBezTo>
                  <a:lnTo>
                    <a:pt x="3497316" y="211667"/>
                  </a:lnTo>
                  <a:cubicBezTo>
                    <a:pt x="3497316" y="94766"/>
                    <a:pt x="3402549" y="0"/>
                    <a:pt x="3285649" y="0"/>
                  </a:cubicBezTo>
                  <a:close/>
                  <a:moveTo>
                    <a:pt x="3066433" y="969998"/>
                  </a:moveTo>
                  <a:cubicBezTo>
                    <a:pt x="3067632" y="961884"/>
                    <a:pt x="3056202" y="958709"/>
                    <a:pt x="3053027" y="966258"/>
                  </a:cubicBezTo>
                  <a:lnTo>
                    <a:pt x="2899004" y="1325598"/>
                  </a:lnTo>
                  <a:cubicBezTo>
                    <a:pt x="2876748" y="1377518"/>
                    <a:pt x="2825672" y="1411161"/>
                    <a:pt x="2769182" y="1411111"/>
                  </a:cubicBezTo>
                  <a:lnTo>
                    <a:pt x="2704130" y="1411111"/>
                  </a:lnTo>
                  <a:cubicBezTo>
                    <a:pt x="2692266" y="1411122"/>
                    <a:pt x="2681191" y="1405168"/>
                    <a:pt x="2674655" y="1395265"/>
                  </a:cubicBezTo>
                  <a:cubicBezTo>
                    <a:pt x="2668120" y="1385363"/>
                    <a:pt x="2667000" y="1372839"/>
                    <a:pt x="2671674" y="1361934"/>
                  </a:cubicBezTo>
                  <a:lnTo>
                    <a:pt x="2862316" y="917222"/>
                  </a:lnTo>
                  <a:lnTo>
                    <a:pt x="2932448" y="741821"/>
                  </a:lnTo>
                  <a:cubicBezTo>
                    <a:pt x="2975318" y="634683"/>
                    <a:pt x="3079095" y="564437"/>
                    <a:pt x="3194491" y="564444"/>
                  </a:cubicBezTo>
                  <a:lnTo>
                    <a:pt x="3376807" y="564444"/>
                  </a:lnTo>
                  <a:cubicBezTo>
                    <a:pt x="3492203" y="564437"/>
                    <a:pt x="3595980" y="634683"/>
                    <a:pt x="3638850" y="741821"/>
                  </a:cubicBezTo>
                  <a:lnTo>
                    <a:pt x="3708982" y="917222"/>
                  </a:lnTo>
                  <a:lnTo>
                    <a:pt x="3899553" y="1361934"/>
                  </a:lnTo>
                  <a:cubicBezTo>
                    <a:pt x="3904228" y="1372839"/>
                    <a:pt x="3903107" y="1385363"/>
                    <a:pt x="3896572" y="1395265"/>
                  </a:cubicBezTo>
                  <a:cubicBezTo>
                    <a:pt x="3890037" y="1405168"/>
                    <a:pt x="3878962" y="1411122"/>
                    <a:pt x="3867097" y="1411111"/>
                  </a:cubicBezTo>
                  <a:lnTo>
                    <a:pt x="3802045" y="1411111"/>
                  </a:lnTo>
                  <a:cubicBezTo>
                    <a:pt x="3745607" y="1411105"/>
                    <a:pt x="3694601" y="1377471"/>
                    <a:pt x="3672364" y="1325598"/>
                  </a:cubicBezTo>
                  <a:lnTo>
                    <a:pt x="3518341" y="966258"/>
                  </a:lnTo>
                  <a:cubicBezTo>
                    <a:pt x="3515096" y="958709"/>
                    <a:pt x="3503736" y="961884"/>
                    <a:pt x="3504865" y="969998"/>
                  </a:cubicBezTo>
                  <a:lnTo>
                    <a:pt x="3567871" y="1411111"/>
                  </a:lnTo>
                  <a:lnTo>
                    <a:pt x="3635252" y="2219607"/>
                  </a:lnTo>
                  <a:cubicBezTo>
                    <a:pt x="3636060" y="2229429"/>
                    <a:pt x="3632722" y="2239141"/>
                    <a:pt x="3626048" y="2246392"/>
                  </a:cubicBezTo>
                  <a:cubicBezTo>
                    <a:pt x="3619374" y="2253643"/>
                    <a:pt x="3609970" y="2257771"/>
                    <a:pt x="3600115" y="2257778"/>
                  </a:cubicBezTo>
                  <a:lnTo>
                    <a:pt x="3546281" y="2257778"/>
                  </a:lnTo>
                  <a:cubicBezTo>
                    <a:pt x="3477300" y="2257786"/>
                    <a:pt x="3418423" y="2207921"/>
                    <a:pt x="3407075" y="2139879"/>
                  </a:cubicBezTo>
                  <a:lnTo>
                    <a:pt x="3292704" y="1452880"/>
                  </a:lnTo>
                  <a:cubicBezTo>
                    <a:pt x="3291364" y="1444978"/>
                    <a:pt x="3280075" y="1444978"/>
                    <a:pt x="3278735" y="1452880"/>
                  </a:cubicBezTo>
                  <a:lnTo>
                    <a:pt x="3164294" y="2139879"/>
                  </a:lnTo>
                  <a:cubicBezTo>
                    <a:pt x="3152942" y="2207948"/>
                    <a:pt x="3094025" y="2257821"/>
                    <a:pt x="3025017" y="2257778"/>
                  </a:cubicBezTo>
                  <a:lnTo>
                    <a:pt x="2971183" y="2257778"/>
                  </a:lnTo>
                  <a:cubicBezTo>
                    <a:pt x="2961328" y="2257771"/>
                    <a:pt x="2951924" y="2253643"/>
                    <a:pt x="2945250" y="2246392"/>
                  </a:cubicBezTo>
                  <a:cubicBezTo>
                    <a:pt x="2938576" y="2239141"/>
                    <a:pt x="2935238" y="2229429"/>
                    <a:pt x="2936046" y="2219607"/>
                  </a:cubicBezTo>
                  <a:lnTo>
                    <a:pt x="3003427" y="1411111"/>
                  </a:lnTo>
                  <a:lnTo>
                    <a:pt x="3066433" y="96999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DD4D8855-E7BA-F7A6-5003-39B4AF33AEFD}"/>
              </a:ext>
            </a:extLst>
          </p:cNvPr>
          <p:cNvSpPr/>
          <p:nvPr/>
        </p:nvSpPr>
        <p:spPr>
          <a:xfrm>
            <a:off x="500742" y="289367"/>
            <a:ext cx="1799303" cy="88884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7921BFD-0E0B-E2B8-909C-2E7170F526BB}"/>
              </a:ext>
            </a:extLst>
          </p:cNvPr>
          <p:cNvSpPr txBox="1"/>
          <p:nvPr/>
        </p:nvSpPr>
        <p:spPr>
          <a:xfrm>
            <a:off x="2460173" y="529771"/>
            <a:ext cx="218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Tìm</a:t>
            </a:r>
            <a:r>
              <a:rPr lang="en-US" sz="2200" dirty="0"/>
              <a:t>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: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D9FA860-22FE-C0A4-81CD-2E16A16614E1}"/>
              </a:ext>
            </a:extLst>
          </p:cNvPr>
          <p:cNvSpPr txBox="1"/>
          <p:nvPr/>
        </p:nvSpPr>
        <p:spPr>
          <a:xfrm>
            <a:off x="439023" y="1596571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F448414D-6562-B982-EC15-7A6D97653CEB}"/>
              </a:ext>
            </a:extLst>
          </p:cNvPr>
          <p:cNvSpPr txBox="1"/>
          <p:nvPr/>
        </p:nvSpPr>
        <p:spPr>
          <a:xfrm>
            <a:off x="3116944" y="1596571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C806BB15-5FCB-C6C8-7041-881DBE82571E}"/>
              </a:ext>
            </a:extLst>
          </p:cNvPr>
          <p:cNvSpPr txBox="1"/>
          <p:nvPr/>
        </p:nvSpPr>
        <p:spPr>
          <a:xfrm>
            <a:off x="5930616" y="1622763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42AA10A6-661B-E2DA-EA7B-68D660FE66F9}"/>
                  </a:ext>
                </a:extLst>
              </p:cNvPr>
              <p:cNvSpPr txBox="1"/>
              <p:nvPr/>
            </p:nvSpPr>
            <p:spPr>
              <a:xfrm>
                <a:off x="874451" y="1622763"/>
                <a:ext cx="574837" cy="3785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42AA10A6-661B-E2DA-EA7B-68D660FE66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451" y="1622763"/>
                <a:ext cx="574837" cy="3785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179546A7-1152-27B5-7F18-B4AC99353798}"/>
                  </a:ext>
                </a:extLst>
              </p:cNvPr>
              <p:cNvSpPr txBox="1"/>
              <p:nvPr/>
            </p:nvSpPr>
            <p:spPr>
              <a:xfrm>
                <a:off x="3552373" y="1591281"/>
                <a:ext cx="812274" cy="409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0,81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179546A7-1152-27B5-7F18-B4AC99353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373" y="1591281"/>
                <a:ext cx="812274" cy="409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A1046B3-5A4C-E080-FEA5-50BEAFD2B00C}"/>
                  </a:ext>
                </a:extLst>
              </p:cNvPr>
              <p:cNvSpPr txBox="1"/>
              <p:nvPr/>
            </p:nvSpPr>
            <p:spPr>
              <a:xfrm>
                <a:off x="6372375" y="1311845"/>
                <a:ext cx="605229" cy="10003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64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49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A1046B3-5A4C-E080-FEA5-50BEAFD2B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375" y="1311845"/>
                <a:ext cx="605229" cy="10003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F1105078-18AE-E2BE-7FDD-5E7BB4370D95}"/>
                  </a:ext>
                </a:extLst>
              </p:cNvPr>
              <p:cNvSpPr txBox="1"/>
              <p:nvPr/>
            </p:nvSpPr>
            <p:spPr>
              <a:xfrm>
                <a:off x="1505824" y="1688904"/>
                <a:ext cx="52238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F1105078-18AE-E2BE-7FDD-5E7BB4370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824" y="1688904"/>
                <a:ext cx="522387" cy="338554"/>
              </a:xfrm>
              <a:prstGeom prst="rect">
                <a:avLst/>
              </a:prstGeom>
              <a:blipFill>
                <a:blip r:embed="rId6"/>
                <a:stretch>
                  <a:fillRect l="-3488" r="-10465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5453B6BF-807C-5CCB-621C-47B23EEB418C}"/>
                  </a:ext>
                </a:extLst>
              </p:cNvPr>
              <p:cNvSpPr txBox="1"/>
              <p:nvPr/>
            </p:nvSpPr>
            <p:spPr>
              <a:xfrm>
                <a:off x="4364647" y="1688904"/>
                <a:ext cx="73558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dirty="0" smtClean="0">
                          <a:latin typeface="Cambria Math" panose="02040503050406030204" pitchFamily="18" charset="0"/>
                        </a:rPr>
                        <m:t>0,</m:t>
                      </m:r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5453B6BF-807C-5CCB-621C-47B23EEB4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647" y="1688904"/>
                <a:ext cx="735586" cy="338554"/>
              </a:xfrm>
              <a:prstGeom prst="rect">
                <a:avLst/>
              </a:prstGeom>
              <a:blipFill>
                <a:blip r:embed="rId7"/>
                <a:stretch>
                  <a:fillRect l="-2479" r="-6612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000CEEA7-0FA4-7960-0DEB-26D9550F5D01}"/>
                  </a:ext>
                </a:extLst>
              </p:cNvPr>
              <p:cNvSpPr txBox="1"/>
              <p:nvPr/>
            </p:nvSpPr>
            <p:spPr>
              <a:xfrm>
                <a:off x="7064741" y="1540786"/>
                <a:ext cx="522387" cy="6347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dirty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200" b="0" i="1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000CEEA7-0FA4-7960-0DEB-26D9550F5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741" y="1540786"/>
                <a:ext cx="522387" cy="6347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2E2B4CD7-ECC2-E05F-383E-DE57D2B8EE2D}"/>
                  </a:ext>
                </a:extLst>
              </p:cNvPr>
              <p:cNvSpPr txBox="1"/>
              <p:nvPr/>
            </p:nvSpPr>
            <p:spPr>
              <a:xfrm>
                <a:off x="224973" y="2739408"/>
                <a:ext cx="8839199" cy="1598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22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Người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chứng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minh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rằng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nguyên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kì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nguyên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nào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a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."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7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...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2E2B4CD7-ECC2-E05F-383E-DE57D2B8E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973" y="2739408"/>
                <a:ext cx="8839199" cy="1598386"/>
              </a:xfrm>
              <a:prstGeom prst="rect">
                <a:avLst/>
              </a:prstGeom>
              <a:blipFill>
                <a:blip r:embed="rId9"/>
                <a:stretch>
                  <a:fillRect l="-897" r="-690" b="-6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  <p:bldP spid="3" grpId="0"/>
      <p:bldP spid="21" grpId="0"/>
      <p:bldP spid="22" grpId="0"/>
      <p:bldP spid="4" grpId="0"/>
      <p:bldP spid="24" grpId="0"/>
      <p:bldP spid="25" grpId="0"/>
      <p:bldP spid="26" grpId="0"/>
      <p:bldP spid="27" grpId="0"/>
      <p:bldP spid="28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7"/>
          <p:cNvSpPr/>
          <p:nvPr/>
        </p:nvSpPr>
        <p:spPr>
          <a:xfrm>
            <a:off x="158750" y="264114"/>
            <a:ext cx="80550" cy="86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7"/>
          <p:cNvSpPr/>
          <p:nvPr/>
        </p:nvSpPr>
        <p:spPr>
          <a:xfrm>
            <a:off x="299455" y="264189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7"/>
          <p:cNvSpPr/>
          <p:nvPr/>
        </p:nvSpPr>
        <p:spPr>
          <a:xfrm>
            <a:off x="158600" y="614748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7"/>
          <p:cNvSpPr/>
          <p:nvPr/>
        </p:nvSpPr>
        <p:spPr>
          <a:xfrm>
            <a:off x="158600" y="438286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7"/>
          <p:cNvSpPr/>
          <p:nvPr/>
        </p:nvSpPr>
        <p:spPr>
          <a:xfrm>
            <a:off x="299455" y="438286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7"/>
          <p:cNvSpPr/>
          <p:nvPr/>
        </p:nvSpPr>
        <p:spPr>
          <a:xfrm>
            <a:off x="305182" y="614748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Sóng 30">
            <a:extLst>
              <a:ext uri="{FF2B5EF4-FFF2-40B4-BE49-F238E27FC236}">
                <a16:creationId xmlns:a16="http://schemas.microsoft.com/office/drawing/2014/main" id="{BE208BE2-8FED-120D-DDD5-BAB462201602}"/>
              </a:ext>
            </a:extLst>
          </p:cNvPr>
          <p:cNvSpPr/>
          <p:nvPr/>
        </p:nvSpPr>
        <p:spPr>
          <a:xfrm>
            <a:off x="572519" y="131480"/>
            <a:ext cx="2180151" cy="785812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2 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E28B6B29-5DA5-5160-A500-C7184EBADB7A}"/>
              </a:ext>
            </a:extLst>
          </p:cNvPr>
          <p:cNvSpPr txBox="1"/>
          <p:nvPr/>
        </p:nvSpPr>
        <p:spPr>
          <a:xfrm>
            <a:off x="2939307" y="331410"/>
            <a:ext cx="218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Tìm</a:t>
            </a:r>
            <a:r>
              <a:rPr lang="en-US" sz="2200" dirty="0"/>
              <a:t>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: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767081F5-E02E-F8DD-1270-D1CB8F564CA3}"/>
              </a:ext>
            </a:extLst>
          </p:cNvPr>
          <p:cNvSpPr txBox="1"/>
          <p:nvPr/>
        </p:nvSpPr>
        <p:spPr>
          <a:xfrm>
            <a:off x="380155" y="1400628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50F77F3D-785B-7F3B-265F-F8F6D020A4E9}"/>
              </a:ext>
            </a:extLst>
          </p:cNvPr>
          <p:cNvSpPr txBox="1"/>
          <p:nvPr/>
        </p:nvSpPr>
        <p:spPr>
          <a:xfrm>
            <a:off x="380155" y="2579755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26C794FF-1BA0-637C-B7FD-83E52E02713A}"/>
              </a:ext>
            </a:extLst>
          </p:cNvPr>
          <p:cNvSpPr txBox="1"/>
          <p:nvPr/>
        </p:nvSpPr>
        <p:spPr>
          <a:xfrm>
            <a:off x="380155" y="4064510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C11E0DD2-7C61-46E8-994C-1B2C180DDBD7}"/>
                  </a:ext>
                </a:extLst>
              </p:cNvPr>
              <p:cNvSpPr txBox="1"/>
              <p:nvPr/>
            </p:nvSpPr>
            <p:spPr>
              <a:xfrm>
                <a:off x="815583" y="1426820"/>
                <a:ext cx="885820" cy="3785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C11E0DD2-7C61-46E8-994C-1B2C180DD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583" y="1426820"/>
                <a:ext cx="885820" cy="3785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46B64A41-F77E-E2EB-3C01-39E1ADF474DE}"/>
                  </a:ext>
                </a:extLst>
              </p:cNvPr>
              <p:cNvSpPr txBox="1"/>
              <p:nvPr/>
            </p:nvSpPr>
            <p:spPr>
              <a:xfrm>
                <a:off x="815584" y="2574465"/>
                <a:ext cx="812274" cy="409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0,16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46B64A41-F77E-E2EB-3C01-39E1ADF47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584" y="2574465"/>
                <a:ext cx="812274" cy="409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BA17A32F-A248-CCA7-1100-154082926667}"/>
                  </a:ext>
                </a:extLst>
              </p:cNvPr>
              <p:cNvSpPr txBox="1"/>
              <p:nvPr/>
            </p:nvSpPr>
            <p:spPr>
              <a:xfrm>
                <a:off x="821914" y="3753592"/>
                <a:ext cx="652230" cy="10003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f>
                            <m:f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BA17A32F-A248-CCA7-1100-154082926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914" y="3753592"/>
                <a:ext cx="652230" cy="10003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446891F0-4556-1BBA-B7D5-2735AE77A664}"/>
                  </a:ext>
                </a:extLst>
              </p:cNvPr>
              <p:cNvSpPr txBox="1"/>
              <p:nvPr/>
            </p:nvSpPr>
            <p:spPr>
              <a:xfrm>
                <a:off x="2379281" y="3963039"/>
                <a:ext cx="522387" cy="633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446891F0-4556-1BBA-B7D5-2735AE77A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281" y="3963039"/>
                <a:ext cx="522387" cy="6338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3952BC9B-6ED5-7A96-8F4B-55B40E7AC9D9}"/>
                  </a:ext>
                </a:extLst>
              </p:cNvPr>
              <p:cNvSpPr txBox="1"/>
              <p:nvPr/>
            </p:nvSpPr>
            <p:spPr>
              <a:xfrm>
                <a:off x="1701403" y="1466768"/>
                <a:ext cx="67787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dirty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3952BC9B-6ED5-7A96-8F4B-55B40E7AC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403" y="1466768"/>
                <a:ext cx="677878" cy="338554"/>
              </a:xfrm>
              <a:prstGeom prst="rect">
                <a:avLst/>
              </a:prstGeom>
              <a:blipFill>
                <a:blip r:embed="rId7"/>
                <a:stretch>
                  <a:fillRect l="-2703" r="-810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D4ABCB86-C0EA-6B3B-1AB4-99D869C49A7E}"/>
                  </a:ext>
                </a:extLst>
              </p:cNvPr>
              <p:cNvSpPr txBox="1"/>
              <p:nvPr/>
            </p:nvSpPr>
            <p:spPr>
              <a:xfrm>
                <a:off x="1688336" y="2645895"/>
                <a:ext cx="73558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dirty="0" smtClean="0">
                          <a:latin typeface="Cambria Math" panose="02040503050406030204" pitchFamily="18" charset="0"/>
                        </a:rPr>
                        <m:t>0,4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D4ABCB86-C0EA-6B3B-1AB4-99D869C49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336" y="2645895"/>
                <a:ext cx="735586" cy="338554"/>
              </a:xfrm>
              <a:prstGeom prst="rect">
                <a:avLst/>
              </a:prstGeom>
              <a:blipFill>
                <a:blip r:embed="rId8"/>
                <a:stretch>
                  <a:fillRect l="-2479" r="-6612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3B39BF0E-E6DD-F102-8915-01E6DEBE3684}"/>
                  </a:ext>
                </a:extLst>
              </p:cNvPr>
              <p:cNvSpPr txBox="1"/>
              <p:nvPr/>
            </p:nvSpPr>
            <p:spPr>
              <a:xfrm>
                <a:off x="1472388" y="3720120"/>
                <a:ext cx="827349" cy="1092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3B39BF0E-E6DD-F102-8915-01E6DEBE3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2388" y="3720120"/>
                <a:ext cx="827349" cy="10926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">
            <a:extLst>
              <a:ext uri="{FF2B5EF4-FFF2-40B4-BE49-F238E27FC236}">
                <a16:creationId xmlns:a16="http://schemas.microsoft.com/office/drawing/2014/main" id="{A4CFDED3-7602-57CE-7CAD-44E4D7DB02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648900" y="1400628"/>
            <a:ext cx="3901845" cy="281642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ED997567-7BCC-1EB6-2482-B13A51233ECE}"/>
              </a:ext>
            </a:extLst>
          </p:cNvPr>
          <p:cNvSpPr/>
          <p:nvPr/>
        </p:nvSpPr>
        <p:spPr>
          <a:xfrm>
            <a:off x="103787" y="90715"/>
            <a:ext cx="1016000" cy="6604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A6503E0-F0B2-8F55-7158-1A3096D00F9C}"/>
              </a:ext>
            </a:extLst>
          </p:cNvPr>
          <p:cNvSpPr txBox="1"/>
          <p:nvPr/>
        </p:nvSpPr>
        <p:spPr>
          <a:xfrm>
            <a:off x="1357086" y="205471"/>
            <a:ext cx="35487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Sử</a:t>
            </a:r>
            <a:r>
              <a:rPr lang="en-US" sz="2200" dirty="0"/>
              <a:t> </a:t>
            </a:r>
            <a:r>
              <a:rPr lang="en-US" sz="2200" dirty="0" err="1"/>
              <a:t>dụng</a:t>
            </a:r>
            <a:r>
              <a:rPr lang="en-US" sz="2200" dirty="0"/>
              <a:t> </a:t>
            </a:r>
            <a:r>
              <a:rPr lang="en-US" sz="2200" dirty="0" err="1"/>
              <a:t>máy</a:t>
            </a:r>
            <a:r>
              <a:rPr lang="en-US" sz="2200" dirty="0"/>
              <a:t>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cầm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endParaRPr lang="en-US" sz="2200" dirty="0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07F7A28A-20F4-DFEE-F981-F2F9A2DD7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250"/>
            <a:ext cx="9144000" cy="2147141"/>
          </a:xfrm>
          <a:prstGeom prst="rect">
            <a:avLst/>
          </a:prstGeom>
        </p:spPr>
      </p:pic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8C12648F-97C4-F8E9-A102-A885FC513531}"/>
              </a:ext>
            </a:extLst>
          </p:cNvPr>
          <p:cNvSpPr/>
          <p:nvPr/>
        </p:nvSpPr>
        <p:spPr>
          <a:xfrm>
            <a:off x="65826" y="2996391"/>
            <a:ext cx="1799303" cy="88884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557AD09-0ECD-4189-1EF8-A2FE5A3D944C}"/>
              </a:ext>
            </a:extLst>
          </p:cNvPr>
          <p:cNvSpPr txBox="1"/>
          <p:nvPr/>
        </p:nvSpPr>
        <p:spPr>
          <a:xfrm>
            <a:off x="1930955" y="2996391"/>
            <a:ext cx="6994393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Dùng</a:t>
            </a:r>
            <a:r>
              <a:rPr lang="en-US" sz="2200" dirty="0"/>
              <a:t> </a:t>
            </a:r>
            <a:r>
              <a:rPr lang="en-US" sz="2200" dirty="0" err="1"/>
              <a:t>máy</a:t>
            </a:r>
            <a:r>
              <a:rPr lang="en-US" sz="2200" dirty="0"/>
              <a:t>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cầm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để</a:t>
            </a:r>
            <a:r>
              <a:rPr lang="en-US" sz="2200" dirty="0"/>
              <a:t>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trường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: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F5D1205-C1BD-FC5E-FDE6-357116F76C05}"/>
              </a:ext>
            </a:extLst>
          </p:cNvPr>
          <p:cNvSpPr txBox="1"/>
          <p:nvPr/>
        </p:nvSpPr>
        <p:spPr>
          <a:xfrm>
            <a:off x="103787" y="4438796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2EEEA7D-CB81-F629-7C65-4FEC8C78C608}"/>
              </a:ext>
            </a:extLst>
          </p:cNvPr>
          <p:cNvSpPr txBox="1"/>
          <p:nvPr/>
        </p:nvSpPr>
        <p:spPr>
          <a:xfrm>
            <a:off x="4572000" y="4438796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704DA448-FDFF-EB03-458B-F836E2743F95}"/>
                  </a:ext>
                </a:extLst>
              </p:cNvPr>
              <p:cNvSpPr txBox="1"/>
              <p:nvPr/>
            </p:nvSpPr>
            <p:spPr>
              <a:xfrm>
                <a:off x="511520" y="4484321"/>
                <a:ext cx="1477328" cy="3853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1 522 756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704DA448-FDFF-EB03-458B-F836E2743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20" y="4484321"/>
                <a:ext cx="1477328" cy="3853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F59AD7B-4566-EA4A-50FF-5099F44F1683}"/>
                  </a:ext>
                </a:extLst>
              </p:cNvPr>
              <p:cNvSpPr txBox="1"/>
              <p:nvPr/>
            </p:nvSpPr>
            <p:spPr>
              <a:xfrm>
                <a:off x="5007429" y="4438796"/>
                <a:ext cx="1364028" cy="3785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127 . 137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F59AD7B-4566-EA4A-50FF-5099F44F1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429" y="4438796"/>
                <a:ext cx="1364028" cy="3785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04A89767-29D3-BA1B-7C5E-31C1591A2ADA}"/>
                  </a:ext>
                </a:extLst>
              </p:cNvPr>
              <p:cNvSpPr txBox="1"/>
              <p:nvPr/>
            </p:nvSpPr>
            <p:spPr>
              <a:xfrm>
                <a:off x="2033220" y="4507725"/>
                <a:ext cx="105137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dirty="0" smtClean="0">
                          <a:latin typeface="Cambria Math" panose="02040503050406030204" pitchFamily="18" charset="0"/>
                        </a:rPr>
                        <m:t>1 234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04A89767-29D3-BA1B-7C5E-31C1591A2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220" y="4507725"/>
                <a:ext cx="1051378" cy="338554"/>
              </a:xfrm>
              <a:prstGeom prst="rect">
                <a:avLst/>
              </a:prstGeom>
              <a:blipFill>
                <a:blip r:embed="rId5"/>
                <a:stretch>
                  <a:fillRect l="-1744" r="-4651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F893A46-81B9-799D-F87B-E0492A68BEA5}"/>
                  </a:ext>
                </a:extLst>
              </p:cNvPr>
              <p:cNvSpPr txBox="1"/>
              <p:nvPr/>
            </p:nvSpPr>
            <p:spPr>
              <a:xfrm>
                <a:off x="6371457" y="4478744"/>
                <a:ext cx="182242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200" b="0" i="1" dirty="0" smtClean="0">
                          <a:latin typeface="Cambria Math" panose="02040503050406030204" pitchFamily="18" charset="0"/>
                        </a:rPr>
                        <m:t>68,5492524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F893A46-81B9-799D-F87B-E0492A68B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57" y="4478744"/>
                <a:ext cx="1822422" cy="338554"/>
              </a:xfrm>
              <a:prstGeom prst="rect">
                <a:avLst/>
              </a:prstGeom>
              <a:blipFill>
                <a:blip r:embed="rId6"/>
                <a:stretch>
                  <a:fillRect l="-1003" r="-2676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31595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3073544-5B26-1C4E-FB2D-0DF1B905D717}"/>
              </a:ext>
            </a:extLst>
          </p:cNvPr>
          <p:cNvSpPr txBox="1"/>
          <p:nvPr/>
        </p:nvSpPr>
        <p:spPr>
          <a:xfrm>
            <a:off x="1" y="144086"/>
            <a:ext cx="2402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LUYỆN TẬP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CFA61C4E-AB3E-549B-1592-BCC0182C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03756" y="152061"/>
            <a:ext cx="736487" cy="73648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B1C123C-BBD3-8234-EA6A-99F8BD836FEB}"/>
              </a:ext>
            </a:extLst>
          </p:cNvPr>
          <p:cNvSpPr txBox="1"/>
          <p:nvPr/>
        </p:nvSpPr>
        <p:spPr>
          <a:xfrm>
            <a:off x="113360" y="1074312"/>
            <a:ext cx="251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a) </a:t>
            </a:r>
            <a:r>
              <a:rPr lang="en-US" sz="2000" dirty="0" err="1"/>
              <a:t>Đọc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248D0C4A-FD44-A525-B45C-2CE1DAAD66DC}"/>
                  </a:ext>
                </a:extLst>
              </p:cNvPr>
              <p:cNvSpPr txBox="1"/>
              <p:nvPr/>
            </p:nvSpPr>
            <p:spPr>
              <a:xfrm>
                <a:off x="0" y="1802604"/>
                <a:ext cx="4334684" cy="2895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15</m:t>
                        </m:r>
                      </m:e>
                    </m:rad>
                    <m:r>
                      <a:rPr lang="en-US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mười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lăm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27,6</m:t>
                        </m:r>
                      </m:e>
                    </m:rad>
                  </m:oMath>
                </a14:m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mươi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bảy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phẩy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sáu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0,82</m:t>
                        </m:r>
                      </m:e>
                    </m:rad>
                  </m:oMath>
                </a14:m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phẩy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tám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mươi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248D0C4A-FD44-A525-B45C-2CE1DAAD6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02604"/>
                <a:ext cx="4334684" cy="2895152"/>
              </a:xfrm>
              <a:prstGeom prst="rect">
                <a:avLst/>
              </a:prstGeom>
              <a:blipFill>
                <a:blip r:embed="rId4"/>
                <a:stretch>
                  <a:fillRect l="-1406" r="-1406" b="-2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9780560-93F2-1E57-7F43-7F4B04C1BA10}"/>
              </a:ext>
            </a:extLst>
          </p:cNvPr>
          <p:cNvSpPr txBox="1"/>
          <p:nvPr/>
        </p:nvSpPr>
        <p:spPr>
          <a:xfrm>
            <a:off x="4940243" y="1074312"/>
            <a:ext cx="251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2EC3155A-CD8F-60CA-87B4-107C60D7118F}"/>
                  </a:ext>
                </a:extLst>
              </p:cNvPr>
              <p:cNvSpPr txBox="1"/>
              <p:nvPr/>
            </p:nvSpPr>
            <p:spPr>
              <a:xfrm>
                <a:off x="4646035" y="1802604"/>
                <a:ext cx="4556959" cy="23981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39</m:t>
                    </m:r>
                  </m:oMath>
                </a14:m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39</m:t>
                        </m:r>
                      </m:e>
                    </m:rad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11</m:t>
                            </m:r>
                          </m:den>
                        </m:f>
                      </m:e>
                    </m:rad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89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89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27</m:t>
                            </m:r>
                          </m:den>
                        </m:f>
                      </m:e>
                    </m:rad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2EC3155A-CD8F-60CA-87B4-107C60D71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6035" y="1802604"/>
                <a:ext cx="4556959" cy="2398157"/>
              </a:xfrm>
              <a:prstGeom prst="rect">
                <a:avLst/>
              </a:prstGeom>
              <a:blipFill>
                <a:blip r:embed="rId5"/>
                <a:stretch>
                  <a:fillRect l="-1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06242B5B-4EEC-580F-C8A6-CBB6E0E61FD0}"/>
              </a:ext>
            </a:extLst>
          </p:cNvPr>
          <p:cNvCxnSpPr>
            <a:cxnSpLocks/>
          </p:cNvCxnSpPr>
          <p:nvPr/>
        </p:nvCxnSpPr>
        <p:spPr>
          <a:xfrm>
            <a:off x="4460863" y="1179871"/>
            <a:ext cx="37395" cy="351788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Google Shape;623;p33">
            <a:extLst>
              <a:ext uri="{FF2B5EF4-FFF2-40B4-BE49-F238E27FC236}">
                <a16:creationId xmlns:a16="http://schemas.microsoft.com/office/drawing/2014/main" id="{ECD171F1-4091-2BBC-3A54-A3F560D0B896}"/>
              </a:ext>
            </a:extLst>
          </p:cNvPr>
          <p:cNvSpPr/>
          <p:nvPr/>
        </p:nvSpPr>
        <p:spPr>
          <a:xfrm>
            <a:off x="7854344" y="125108"/>
            <a:ext cx="1243726" cy="1307064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75845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FE2011CA-7CE6-66BD-1C90-7307D06EE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403" y="200983"/>
            <a:ext cx="751505" cy="7515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B12A9378-A4C1-9483-6D77-C19DE2E7EC42}"/>
                  </a:ext>
                </a:extLst>
              </p:cNvPr>
              <p:cNvSpPr txBox="1"/>
              <p:nvPr/>
            </p:nvSpPr>
            <p:spPr>
              <a:xfrm>
                <a:off x="269322" y="1157749"/>
                <a:ext cx="8605355" cy="2568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Chứng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tỏ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rằng</a:t>
                </a:r>
                <a:r>
                  <a:rPr lang="en-US" sz="22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a)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0,8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0,64</m:t>
                    </m:r>
                  </m:oMath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−11 </m:t>
                    </m:r>
                  </m:oMath>
                </a14:m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121</m:t>
                    </m:r>
                  </m:oMath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c)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1,4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1,96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nhưng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−1,4 </m:t>
                    </m:r>
                  </m:oMath>
                </a14:m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1,96</m:t>
                    </m:r>
                  </m:oMath>
                </a14:m>
                <a:r>
                  <a:rPr lang="en-US" sz="2200" dirty="0"/>
                  <a:t> 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B12A9378-A4C1-9483-6D77-C19DE2E7E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22" y="1157749"/>
                <a:ext cx="8605355" cy="2568717"/>
              </a:xfrm>
              <a:prstGeom prst="rect">
                <a:avLst/>
              </a:prstGeom>
              <a:blipFill>
                <a:blip r:embed="rId4"/>
                <a:stretch>
                  <a:fillRect l="-921" b="-4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Google Shape;725;p36">
            <a:extLst>
              <a:ext uri="{FF2B5EF4-FFF2-40B4-BE49-F238E27FC236}">
                <a16:creationId xmlns:a16="http://schemas.microsoft.com/office/drawing/2014/main" id="{85A82352-995F-980B-B615-FED8F9EC3AC5}"/>
              </a:ext>
            </a:extLst>
          </p:cNvPr>
          <p:cNvSpPr/>
          <p:nvPr/>
        </p:nvSpPr>
        <p:spPr>
          <a:xfrm>
            <a:off x="7234710" y="383745"/>
            <a:ext cx="1137488" cy="1137486"/>
          </a:xfrm>
          <a:custGeom>
            <a:avLst/>
            <a:gdLst/>
            <a:ahLst/>
            <a:cxnLst/>
            <a:rect l="l" t="t" r="r" b="b"/>
            <a:pathLst>
              <a:path w="2274977" h="2274971" extrusionOk="0">
                <a:moveTo>
                  <a:pt x="2274977" y="1013036"/>
                </a:moveTo>
                <a:lnTo>
                  <a:pt x="2274977" y="1013036"/>
                </a:lnTo>
                <a:lnTo>
                  <a:pt x="2274977" y="0"/>
                </a:lnTo>
                <a:lnTo>
                  <a:pt x="2274977" y="0"/>
                </a:lnTo>
                <a:cubicBezTo>
                  <a:pt x="1018536" y="0"/>
                  <a:pt x="0" y="1018530"/>
                  <a:pt x="0" y="2274971"/>
                </a:cubicBezTo>
                <a:lnTo>
                  <a:pt x="1013047" y="2274971"/>
                </a:lnTo>
                <a:cubicBezTo>
                  <a:pt x="1013047" y="1578027"/>
                  <a:pt x="1578038" y="1013036"/>
                  <a:pt x="2274977" y="10130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726;p36">
            <a:extLst>
              <a:ext uri="{FF2B5EF4-FFF2-40B4-BE49-F238E27FC236}">
                <a16:creationId xmlns:a16="http://schemas.microsoft.com/office/drawing/2014/main" id="{F2EF9549-44A2-2B44-997C-AA2DB507A1F6}"/>
              </a:ext>
            </a:extLst>
          </p:cNvPr>
          <p:cNvSpPr/>
          <p:nvPr/>
        </p:nvSpPr>
        <p:spPr>
          <a:xfrm>
            <a:off x="6556829" y="773600"/>
            <a:ext cx="1106170" cy="276543"/>
          </a:xfrm>
          <a:custGeom>
            <a:avLst/>
            <a:gdLst/>
            <a:ahLst/>
            <a:cxnLst/>
            <a:rect l="l" t="t" r="r" b="b"/>
            <a:pathLst>
              <a:path w="2212339" h="553085" extrusionOk="0">
                <a:moveTo>
                  <a:pt x="276542" y="0"/>
                </a:moveTo>
                <a:cubicBezTo>
                  <a:pt x="123753" y="0"/>
                  <a:pt x="0" y="123753"/>
                  <a:pt x="0" y="276543"/>
                </a:cubicBezTo>
                <a:cubicBezTo>
                  <a:pt x="0" y="429332"/>
                  <a:pt x="123753" y="553085"/>
                  <a:pt x="276542" y="553085"/>
                </a:cubicBezTo>
                <a:cubicBezTo>
                  <a:pt x="429332" y="553085"/>
                  <a:pt x="553085" y="429332"/>
                  <a:pt x="553085" y="276543"/>
                </a:cubicBezTo>
                <a:cubicBezTo>
                  <a:pt x="553085" y="123753"/>
                  <a:pt x="429332" y="0"/>
                  <a:pt x="276542" y="0"/>
                </a:cubicBezTo>
                <a:close/>
                <a:moveTo>
                  <a:pt x="1935797" y="0"/>
                </a:moveTo>
                <a:cubicBezTo>
                  <a:pt x="1783007" y="0"/>
                  <a:pt x="1659254" y="123753"/>
                  <a:pt x="1659254" y="276543"/>
                </a:cubicBezTo>
                <a:cubicBezTo>
                  <a:pt x="1659254" y="429332"/>
                  <a:pt x="1783007" y="553085"/>
                  <a:pt x="1935797" y="553085"/>
                </a:cubicBezTo>
                <a:cubicBezTo>
                  <a:pt x="2088586" y="553085"/>
                  <a:pt x="2212339" y="429332"/>
                  <a:pt x="2212339" y="276543"/>
                </a:cubicBezTo>
                <a:cubicBezTo>
                  <a:pt x="2212339" y="123753"/>
                  <a:pt x="2088586" y="0"/>
                  <a:pt x="1935797" y="0"/>
                </a:cubicBezTo>
                <a:close/>
                <a:moveTo>
                  <a:pt x="1106170" y="0"/>
                </a:moveTo>
                <a:cubicBezTo>
                  <a:pt x="953380" y="0"/>
                  <a:pt x="829627" y="123753"/>
                  <a:pt x="829627" y="276543"/>
                </a:cubicBezTo>
                <a:cubicBezTo>
                  <a:pt x="829627" y="429332"/>
                  <a:pt x="953380" y="553085"/>
                  <a:pt x="1106170" y="553085"/>
                </a:cubicBezTo>
                <a:cubicBezTo>
                  <a:pt x="1258959" y="553085"/>
                  <a:pt x="1382712" y="429332"/>
                  <a:pt x="1382712" y="276543"/>
                </a:cubicBezTo>
                <a:cubicBezTo>
                  <a:pt x="1382712" y="123753"/>
                  <a:pt x="1258959" y="0"/>
                  <a:pt x="11061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21">
            <a:extLst>
              <a:ext uri="{FF2B5EF4-FFF2-40B4-BE49-F238E27FC236}">
                <a16:creationId xmlns:a16="http://schemas.microsoft.com/office/drawing/2014/main" id="{D52653B1-9936-2C01-80BB-D357DEE27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873996" y="3474369"/>
            <a:ext cx="2721427" cy="1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292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E2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4E8A54-80C7-38D0-B3EF-666CDACC6741}"/>
                  </a:ext>
                </a:extLst>
              </p:cNvPr>
              <p:cNvSpPr txBox="1"/>
              <p:nvPr/>
            </p:nvSpPr>
            <p:spPr>
              <a:xfrm>
                <a:off x="65314" y="1155308"/>
                <a:ext cx="9013371" cy="37705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0,8&gt;0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0,82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=0,64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0,8</m:t>
                    </m:r>
                  </m:oMath>
                </a14:m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0,64</m:t>
                    </m:r>
                  </m:oMath>
                </a14:m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b)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Vì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tuy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Gungsuh" panose="02030600000101010101" pitchFamily="18" charset="-127"/>
                      </a:rPr>
                      <m:t>(−11)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=121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nhưng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−11&lt;0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−11 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121</m:t>
                    </m:r>
                  </m:oMath>
                </a14:m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c)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1,42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=1,96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1,4&gt;0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1,4 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1,96</m:t>
                    </m:r>
                  </m:oMath>
                </a14:m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−1,4&lt;0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–1,4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1,96</m:t>
                    </m:r>
                  </m:oMath>
                </a14:m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4E8A54-80C7-38D0-B3EF-666CDACC6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4" y="1155308"/>
                <a:ext cx="9013371" cy="3770584"/>
              </a:xfrm>
              <a:prstGeom prst="rect">
                <a:avLst/>
              </a:prstGeom>
              <a:blipFill>
                <a:blip r:embed="rId2"/>
                <a:stretch>
                  <a:fillRect l="-880" r="-880" b="-2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7F654C39-BE6B-7BFB-F874-30B319E8517E}"/>
              </a:ext>
            </a:extLst>
          </p:cNvPr>
          <p:cNvSpPr/>
          <p:nvPr/>
        </p:nvSpPr>
        <p:spPr>
          <a:xfrm>
            <a:off x="3642964" y="217608"/>
            <a:ext cx="1439186" cy="6501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1048928-82C4-6E74-BB02-3DD75EFE2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1731" y="249497"/>
            <a:ext cx="910540" cy="86418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FEBA93D-CF7B-C151-CE80-4BEFCE3CB9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58073" y="134746"/>
            <a:ext cx="1245397" cy="109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916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/>
          <p:nvPr/>
        </p:nvSpPr>
        <p:spPr>
          <a:xfrm>
            <a:off x="6969144" y="181913"/>
            <a:ext cx="1137488" cy="1137486"/>
          </a:xfrm>
          <a:custGeom>
            <a:avLst/>
            <a:gdLst/>
            <a:ahLst/>
            <a:cxnLst/>
            <a:rect l="l" t="t" r="r" b="b"/>
            <a:pathLst>
              <a:path w="2274977" h="2274971" extrusionOk="0">
                <a:moveTo>
                  <a:pt x="2274977" y="1013036"/>
                </a:moveTo>
                <a:lnTo>
                  <a:pt x="2274977" y="1013036"/>
                </a:lnTo>
                <a:lnTo>
                  <a:pt x="2274977" y="0"/>
                </a:lnTo>
                <a:lnTo>
                  <a:pt x="2274977" y="0"/>
                </a:lnTo>
                <a:cubicBezTo>
                  <a:pt x="1018536" y="0"/>
                  <a:pt x="0" y="1018530"/>
                  <a:pt x="0" y="2274971"/>
                </a:cubicBezTo>
                <a:lnTo>
                  <a:pt x="1013047" y="2274971"/>
                </a:lnTo>
                <a:cubicBezTo>
                  <a:pt x="1013047" y="1578027"/>
                  <a:pt x="1578038" y="1013036"/>
                  <a:pt x="2274977" y="10130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3"/>
          <p:cNvSpPr/>
          <p:nvPr/>
        </p:nvSpPr>
        <p:spPr>
          <a:xfrm>
            <a:off x="5784056" y="474113"/>
            <a:ext cx="1106170" cy="276543"/>
          </a:xfrm>
          <a:custGeom>
            <a:avLst/>
            <a:gdLst/>
            <a:ahLst/>
            <a:cxnLst/>
            <a:rect l="l" t="t" r="r" b="b"/>
            <a:pathLst>
              <a:path w="2212339" h="553085" extrusionOk="0">
                <a:moveTo>
                  <a:pt x="276542" y="0"/>
                </a:moveTo>
                <a:cubicBezTo>
                  <a:pt x="123753" y="0"/>
                  <a:pt x="0" y="123753"/>
                  <a:pt x="0" y="276543"/>
                </a:cubicBezTo>
                <a:cubicBezTo>
                  <a:pt x="0" y="429332"/>
                  <a:pt x="123753" y="553085"/>
                  <a:pt x="276542" y="553085"/>
                </a:cubicBezTo>
                <a:cubicBezTo>
                  <a:pt x="429332" y="553085"/>
                  <a:pt x="553085" y="429332"/>
                  <a:pt x="553085" y="276543"/>
                </a:cubicBezTo>
                <a:cubicBezTo>
                  <a:pt x="553085" y="123753"/>
                  <a:pt x="429332" y="0"/>
                  <a:pt x="276542" y="0"/>
                </a:cubicBezTo>
                <a:close/>
                <a:moveTo>
                  <a:pt x="1935797" y="0"/>
                </a:moveTo>
                <a:cubicBezTo>
                  <a:pt x="1783007" y="0"/>
                  <a:pt x="1659254" y="123753"/>
                  <a:pt x="1659254" y="276543"/>
                </a:cubicBezTo>
                <a:cubicBezTo>
                  <a:pt x="1659254" y="429332"/>
                  <a:pt x="1783007" y="553085"/>
                  <a:pt x="1935797" y="553085"/>
                </a:cubicBezTo>
                <a:cubicBezTo>
                  <a:pt x="2088586" y="553085"/>
                  <a:pt x="2212339" y="429332"/>
                  <a:pt x="2212339" y="276543"/>
                </a:cubicBezTo>
                <a:cubicBezTo>
                  <a:pt x="2212339" y="123753"/>
                  <a:pt x="2088586" y="0"/>
                  <a:pt x="1935797" y="0"/>
                </a:cubicBezTo>
                <a:close/>
                <a:moveTo>
                  <a:pt x="1106170" y="0"/>
                </a:moveTo>
                <a:cubicBezTo>
                  <a:pt x="953380" y="0"/>
                  <a:pt x="829627" y="123753"/>
                  <a:pt x="829627" y="276543"/>
                </a:cubicBezTo>
                <a:cubicBezTo>
                  <a:pt x="829627" y="429332"/>
                  <a:pt x="953380" y="553085"/>
                  <a:pt x="1106170" y="553085"/>
                </a:cubicBezTo>
                <a:cubicBezTo>
                  <a:pt x="1258959" y="553085"/>
                  <a:pt x="1382712" y="429332"/>
                  <a:pt x="1382712" y="276543"/>
                </a:cubicBezTo>
                <a:cubicBezTo>
                  <a:pt x="1382712" y="123753"/>
                  <a:pt x="1258959" y="0"/>
                  <a:pt x="11061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3BAC953A-B242-75E7-E206-B04E1D86F1FF}"/>
                  </a:ext>
                </a:extLst>
              </p:cNvPr>
              <p:cNvSpPr txBox="1"/>
              <p:nvPr/>
            </p:nvSpPr>
            <p:spPr>
              <a:xfrm>
                <a:off x="2429248" y="326583"/>
                <a:ext cx="1728788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Tìm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biết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3BAC953A-B242-75E7-E206-B04E1D86F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248" y="326583"/>
                <a:ext cx="1728788" cy="430887"/>
              </a:xfrm>
              <a:prstGeom prst="rect">
                <a:avLst/>
              </a:prstGeom>
              <a:blipFill>
                <a:blip r:embed="rId3"/>
                <a:stretch>
                  <a:fillRect l="-4577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39E38F4-74A7-BF62-8A4F-7C9F269F98BF}"/>
                  </a:ext>
                </a:extLst>
              </p:cNvPr>
              <p:cNvSpPr txBox="1"/>
              <p:nvPr/>
            </p:nvSpPr>
            <p:spPr>
              <a:xfrm>
                <a:off x="2429248" y="895326"/>
                <a:ext cx="1562543" cy="584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39E38F4-74A7-BF62-8A4F-7C9F269F9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248" y="895326"/>
                <a:ext cx="1562543" cy="5845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41CB47F0-2977-48E5-D566-2542F2C1C3CF}"/>
              </a:ext>
            </a:extLst>
          </p:cNvPr>
          <p:cNvSpPr/>
          <p:nvPr/>
        </p:nvSpPr>
        <p:spPr>
          <a:xfrm>
            <a:off x="136104" y="102890"/>
            <a:ext cx="2100263" cy="909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toán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7899241-DF3D-FF42-317D-0A9D9103C769}"/>
                  </a:ext>
                </a:extLst>
              </p:cNvPr>
              <p:cNvSpPr txBox="1"/>
              <p:nvPr/>
            </p:nvSpPr>
            <p:spPr>
              <a:xfrm>
                <a:off x="2443675" y="1643474"/>
                <a:ext cx="1548116" cy="584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7899241-DF3D-FF42-317D-0A9D9103C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675" y="1643474"/>
                <a:ext cx="1548116" cy="5845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8FB25287-1817-1F8B-1EF7-4F54F00DF5AF}"/>
                  </a:ext>
                </a:extLst>
              </p:cNvPr>
              <p:cNvSpPr txBox="1"/>
              <p:nvPr/>
            </p:nvSpPr>
            <p:spPr>
              <a:xfrm>
                <a:off x="2443675" y="2391622"/>
                <a:ext cx="1267014" cy="5824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8FB25287-1817-1F8B-1EF7-4F54F00DF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675" y="2391622"/>
                <a:ext cx="1267014" cy="5824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5BBC58E5-3C47-A807-A1D0-7BFA46792A66}"/>
                  </a:ext>
                </a:extLst>
              </p:cNvPr>
              <p:cNvSpPr txBox="1"/>
              <p:nvPr/>
            </p:nvSpPr>
            <p:spPr>
              <a:xfrm>
                <a:off x="2891022" y="3136630"/>
                <a:ext cx="1267014" cy="5824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5BBC58E5-3C47-A807-A1D0-7BFA46792A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022" y="3136630"/>
                <a:ext cx="1267014" cy="5824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AD6AB7DE-57B9-DB62-43D0-89BA6FD9A7D2}"/>
                  </a:ext>
                </a:extLst>
              </p:cNvPr>
              <p:cNvSpPr txBox="1"/>
              <p:nvPr/>
            </p:nvSpPr>
            <p:spPr>
              <a:xfrm>
                <a:off x="2942715" y="3881638"/>
                <a:ext cx="81798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AD6AB7DE-57B9-DB62-43D0-89BA6FD9A7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715" y="3881638"/>
                <a:ext cx="817981" cy="307777"/>
              </a:xfrm>
              <a:prstGeom prst="rect">
                <a:avLst/>
              </a:prstGeom>
              <a:blipFill>
                <a:blip r:embed="rId8"/>
                <a:stretch>
                  <a:fillRect l="-3731" r="-597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Bong bóng Ý nghĩ: Hình đám mây 16">
            <a:extLst>
              <a:ext uri="{FF2B5EF4-FFF2-40B4-BE49-F238E27FC236}">
                <a16:creationId xmlns:a16="http://schemas.microsoft.com/office/drawing/2014/main" id="{7DF2A843-941C-FFAF-873D-A7C98B5CE6A3}"/>
              </a:ext>
            </a:extLst>
          </p:cNvPr>
          <p:cNvSpPr/>
          <p:nvPr/>
        </p:nvSpPr>
        <p:spPr>
          <a:xfrm flipH="1">
            <a:off x="4680722" y="1812298"/>
            <a:ext cx="4177943" cy="285708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dirty="0" err="1">
                <a:solidFill>
                  <a:schemeClr val="tx1"/>
                </a:solidFill>
              </a:rPr>
              <a:t>Có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số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hữu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tỉ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nào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mà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bình</a:t>
            </a:r>
            <a:r>
              <a:rPr lang="vi-VN" sz="2200" dirty="0">
                <a:solidFill>
                  <a:schemeClr val="tx1"/>
                </a:solidFill>
              </a:rPr>
              <a:t> phương </a:t>
            </a:r>
            <a:r>
              <a:rPr lang="vi-VN" sz="2200" dirty="0" err="1">
                <a:solidFill>
                  <a:schemeClr val="tx1"/>
                </a:solidFill>
              </a:rPr>
              <a:t>của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nó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bằng</a:t>
            </a:r>
            <a:r>
              <a:rPr lang="vi-VN" sz="2200" dirty="0">
                <a:solidFill>
                  <a:schemeClr val="tx1"/>
                </a:solidFill>
              </a:rPr>
              <a:t> 2 hay không?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Mũi tên: Phải 18">
            <a:extLst>
              <a:ext uri="{FF2B5EF4-FFF2-40B4-BE49-F238E27FC236}">
                <a16:creationId xmlns:a16="http://schemas.microsoft.com/office/drawing/2014/main" id="{18FB2928-4437-5F72-9B3F-F69DE5073CBB}"/>
              </a:ext>
            </a:extLst>
          </p:cNvPr>
          <p:cNvSpPr/>
          <p:nvPr/>
        </p:nvSpPr>
        <p:spPr>
          <a:xfrm>
            <a:off x="2707481" y="4607719"/>
            <a:ext cx="750094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6D8804C3-F837-843A-175A-ADEE89ADFA34}"/>
              </a:ext>
            </a:extLst>
          </p:cNvPr>
          <p:cNvSpPr txBox="1"/>
          <p:nvPr/>
        </p:nvSpPr>
        <p:spPr>
          <a:xfrm>
            <a:off x="3710690" y="4486638"/>
            <a:ext cx="10005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Không</a:t>
            </a:r>
            <a:endParaRPr lang="en-US" sz="2200" dirty="0"/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B89CFD0C-10C1-7FB0-8B21-31ABCAA56E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6041" y="1319399"/>
            <a:ext cx="1562543" cy="362615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16" grpId="0" animBg="1"/>
      <p:bldP spid="27" grpId="0"/>
      <p:bldP spid="28" grpId="0"/>
      <p:bldP spid="29" grpId="0"/>
      <p:bldP spid="30" grpId="0"/>
      <p:bldP spid="17" grpId="0" animBg="1"/>
      <p:bldP spid="19" grpId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148863F5-DD9C-7D0D-7B06-CC1FB0C91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915" y="174172"/>
            <a:ext cx="831673" cy="83167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B4DA204-6845-D555-52EE-9B91E13C8309}"/>
              </a:ext>
            </a:extLst>
          </p:cNvPr>
          <p:cNvSpPr txBox="1"/>
          <p:nvPr/>
        </p:nvSpPr>
        <p:spPr>
          <a:xfrm>
            <a:off x="1088572" y="374564"/>
            <a:ext cx="3519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thức</a:t>
            </a:r>
            <a:r>
              <a:rPr lang="en-US" sz="22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62207A6-63D4-56B6-5A66-4C297492D9F8}"/>
                  </a:ext>
                </a:extLst>
              </p:cNvPr>
              <p:cNvSpPr txBox="1"/>
              <p:nvPr/>
            </p:nvSpPr>
            <p:spPr>
              <a:xfrm>
                <a:off x="3399679" y="4197477"/>
                <a:ext cx="2417213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=0,1. 20+0,2.</m:t>
                      </m:r>
                      <m:r>
                        <a:rPr lang="en-US" sz="22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40</m:t>
                      </m:r>
                    </m:oMath>
                  </m:oMathPara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62207A6-63D4-56B6-5A66-4C297492D9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679" y="4197477"/>
                <a:ext cx="2417213" cy="6001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8FCF172-E17D-428E-CF0D-CCA34DDF28E4}"/>
                  </a:ext>
                </a:extLst>
              </p:cNvPr>
              <p:cNvSpPr txBox="1"/>
              <p:nvPr/>
            </p:nvSpPr>
            <p:spPr>
              <a:xfrm>
                <a:off x="217715" y="1396708"/>
                <a:ext cx="2271485" cy="4462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0,49</m:t>
                        </m:r>
                      </m:e>
                    </m:rad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+</m:t>
                    </m:r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0,64</m:t>
                        </m:r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8FCF172-E17D-428E-CF0D-CCA34DDF28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15" y="1396708"/>
                <a:ext cx="2271485" cy="446212"/>
              </a:xfrm>
              <a:prstGeom prst="rect">
                <a:avLst/>
              </a:prstGeom>
              <a:blipFill>
                <a:blip r:embed="rId5"/>
                <a:stretch>
                  <a:fillRect l="-3495" t="-5479" b="-28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E384B9-6EA1-2AC1-9314-7B37E00AA8A5}"/>
                  </a:ext>
                </a:extLst>
              </p:cNvPr>
              <p:cNvSpPr txBox="1"/>
              <p:nvPr/>
            </p:nvSpPr>
            <p:spPr>
              <a:xfrm>
                <a:off x="2394857" y="1319732"/>
                <a:ext cx="2286000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=0,7+0,8=1,5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E384B9-6EA1-2AC1-9314-7B37E00AA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857" y="1319732"/>
                <a:ext cx="2286000" cy="6001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E1DB8D8-0035-91D1-ED1C-2A6DF7FC3C65}"/>
                  </a:ext>
                </a:extLst>
              </p:cNvPr>
              <p:cNvSpPr txBox="1"/>
              <p:nvPr/>
            </p:nvSpPr>
            <p:spPr>
              <a:xfrm>
                <a:off x="217715" y="2348644"/>
                <a:ext cx="2286000" cy="4462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0,36</m:t>
                        </m:r>
                      </m:e>
                    </m:rad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−</m:t>
                    </m:r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0,81</m:t>
                        </m:r>
                      </m:e>
                    </m:rad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E1DB8D8-0035-91D1-ED1C-2A6DF7FC3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15" y="2348644"/>
                <a:ext cx="2286000" cy="446212"/>
              </a:xfrm>
              <a:prstGeom prst="rect">
                <a:avLst/>
              </a:prstGeom>
              <a:blipFill>
                <a:blip r:embed="rId7"/>
                <a:stretch>
                  <a:fillRect l="-3467" t="-4110" b="-28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BD85FB1-4FFB-C32D-9258-1D9EC3429D7D}"/>
                  </a:ext>
                </a:extLst>
              </p:cNvPr>
              <p:cNvSpPr txBox="1"/>
              <p:nvPr/>
            </p:nvSpPr>
            <p:spPr>
              <a:xfrm>
                <a:off x="2373086" y="2271668"/>
                <a:ext cx="2518229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=0,6−0,9=−0,3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BD85FB1-4FFB-C32D-9258-1D9EC3429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3086" y="2271668"/>
                <a:ext cx="2518229" cy="6001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320F8D08-C7D0-9DF7-39FE-0E0282F945A8}"/>
                  </a:ext>
                </a:extLst>
              </p:cNvPr>
              <p:cNvSpPr txBox="1"/>
              <p:nvPr/>
            </p:nvSpPr>
            <p:spPr>
              <a:xfrm>
                <a:off x="217715" y="3300580"/>
                <a:ext cx="1821542" cy="4628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8</m:t>
                    </m:r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9</m:t>
                        </m:r>
                      </m:e>
                    </m:rad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−</m:t>
                    </m:r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64</m:t>
                        </m:r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320F8D08-C7D0-9DF7-39FE-0E0282F945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15" y="3300580"/>
                <a:ext cx="1821542" cy="462884"/>
              </a:xfrm>
              <a:prstGeom prst="rect">
                <a:avLst/>
              </a:prstGeom>
              <a:blipFill>
                <a:blip r:embed="rId9"/>
                <a:stretch>
                  <a:fillRect l="-4348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FB404D-AA3B-4000-3A60-F0E86E7B6B5D}"/>
                  </a:ext>
                </a:extLst>
              </p:cNvPr>
              <p:cNvSpPr txBox="1"/>
              <p:nvPr/>
            </p:nvSpPr>
            <p:spPr>
              <a:xfrm>
                <a:off x="1944914" y="3332577"/>
                <a:ext cx="1444171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=8. 3−8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FB404D-AA3B-4000-3A60-F0E86E7B6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914" y="3332577"/>
                <a:ext cx="1444171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431CEF10-CA5E-8476-5289-B5FD78B6B471}"/>
                  </a:ext>
                </a:extLst>
              </p:cNvPr>
              <p:cNvSpPr txBox="1"/>
              <p:nvPr/>
            </p:nvSpPr>
            <p:spPr>
              <a:xfrm>
                <a:off x="3236686" y="3214350"/>
                <a:ext cx="1966685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=24−8=16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431CEF10-CA5E-8476-5289-B5FD78B6B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686" y="3214350"/>
                <a:ext cx="1966685" cy="6001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B05B4D55-4F45-7B22-6722-4C333357D26C}"/>
                  </a:ext>
                </a:extLst>
              </p:cNvPr>
              <p:cNvSpPr txBox="1"/>
              <p:nvPr/>
            </p:nvSpPr>
            <p:spPr>
              <a:xfrm>
                <a:off x="259765" y="4266117"/>
                <a:ext cx="3372435" cy="4628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d)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0,1. </m:t>
                    </m:r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400</m:t>
                        </m:r>
                      </m:e>
                    </m:rad>
                    <m:r>
                      <a:rPr kumimoji="0" lang="en-US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0,2. </m:t>
                    </m:r>
                    <m:rad>
                      <m:radPr>
                        <m:degHide m:val="on"/>
                        <m:ctrlP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  <a:sym typeface="Arial"/>
                          </a:rPr>
                          <m:t>1 600</m:t>
                        </m:r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B05B4D55-4F45-7B22-6722-4C333357D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65" y="4266117"/>
                <a:ext cx="3372435" cy="462884"/>
              </a:xfrm>
              <a:prstGeom prst="rect">
                <a:avLst/>
              </a:prstGeom>
              <a:blipFill>
                <a:blip r:embed="rId12"/>
                <a:stretch>
                  <a:fillRect l="-2351" t="-1316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2BE5530E-7896-BA88-EE55-E9DF2C16A41D}"/>
                  </a:ext>
                </a:extLst>
              </p:cNvPr>
              <p:cNvSpPr txBox="1"/>
              <p:nvPr/>
            </p:nvSpPr>
            <p:spPr>
              <a:xfrm>
                <a:off x="5624286" y="4298114"/>
                <a:ext cx="1857828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=2+8=10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2BE5530E-7896-BA88-EE55-E9DF2C16A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286" y="4298114"/>
                <a:ext cx="1857828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6">
            <a:extLst>
              <a:ext uri="{FF2B5EF4-FFF2-40B4-BE49-F238E27FC236}">
                <a16:creationId xmlns:a16="http://schemas.microsoft.com/office/drawing/2014/main" id="{46ECD740-9B97-ABAC-1CBC-DCFCD82C58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308335" y="520699"/>
            <a:ext cx="1770070" cy="35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403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7A350207-F631-443A-B1F0-91C8EEE43800}"/>
              </a:ext>
            </a:extLst>
          </p:cNvPr>
          <p:cNvSpPr/>
          <p:nvPr/>
        </p:nvSpPr>
        <p:spPr>
          <a:xfrm>
            <a:off x="0" y="0"/>
            <a:ext cx="2503714" cy="11248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Vận</a:t>
            </a:r>
            <a:r>
              <a:rPr lang="en-US" sz="2400" b="1" dirty="0"/>
              <a:t> </a:t>
            </a:r>
            <a:r>
              <a:rPr lang="en-US" sz="2400" b="1" dirty="0" err="1"/>
              <a:t>dụng</a:t>
            </a:r>
            <a:endParaRPr lang="en-US" sz="2400" b="1" dirty="0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3EF0357-1E8C-BEB2-27C2-E2D34195BE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0814"/>
            <a:ext cx="9144000" cy="16813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6B98F9E-96DC-4D10-B507-DA9EBB2608DE}"/>
              </a:ext>
            </a:extLst>
          </p:cNvPr>
          <p:cNvSpPr txBox="1"/>
          <p:nvPr/>
        </p:nvSpPr>
        <p:spPr>
          <a:xfrm>
            <a:off x="3763283" y="693970"/>
            <a:ext cx="3476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Tìm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thích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điền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endParaRPr lang="en-US" sz="2200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44AC1B90-A52E-8D21-D4D2-1033294A4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23481" y="436829"/>
            <a:ext cx="819152" cy="819152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16643F71-A6C1-055B-74DD-E574868E7799}"/>
              </a:ext>
            </a:extLst>
          </p:cNvPr>
          <p:cNvSpPr/>
          <p:nvPr/>
        </p:nvSpPr>
        <p:spPr>
          <a:xfrm>
            <a:off x="7174140" y="577890"/>
            <a:ext cx="558800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?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B9F4F11C-010A-AA10-5F1E-664425EC36F2}"/>
              </a:ext>
            </a:extLst>
          </p:cNvPr>
          <p:cNvSpPr/>
          <p:nvPr/>
        </p:nvSpPr>
        <p:spPr>
          <a:xfrm>
            <a:off x="1477283" y="2839216"/>
            <a:ext cx="558800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12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0FF8A9C6-6722-1A3A-6C18-75CA89AD1D36}"/>
              </a:ext>
            </a:extLst>
          </p:cNvPr>
          <p:cNvSpPr/>
          <p:nvPr/>
        </p:nvSpPr>
        <p:spPr>
          <a:xfrm>
            <a:off x="2544081" y="2839216"/>
            <a:ext cx="627290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1,3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30DCF779-7E05-8BB0-51B9-DCDFF692F83C}"/>
              </a:ext>
            </a:extLst>
          </p:cNvPr>
          <p:cNvSpPr/>
          <p:nvPr/>
        </p:nvSpPr>
        <p:spPr>
          <a:xfrm>
            <a:off x="3642633" y="2034721"/>
            <a:ext cx="675367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196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F6EAD1AA-4845-3BAC-837C-9602DEA2CE2A}"/>
              </a:ext>
            </a:extLst>
          </p:cNvPr>
          <p:cNvSpPr/>
          <p:nvPr/>
        </p:nvSpPr>
        <p:spPr>
          <a:xfrm>
            <a:off x="4753883" y="2047016"/>
            <a:ext cx="747485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0,01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3FDBF22B-4C6F-77A9-DAAB-2E910F98D230}"/>
                  </a:ext>
                </a:extLst>
              </p:cNvPr>
              <p:cNvSpPr/>
              <p:nvPr/>
            </p:nvSpPr>
            <p:spPr>
              <a:xfrm>
                <a:off x="5937251" y="2047016"/>
                <a:ext cx="747485" cy="537029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3FDBF22B-4C6F-77A9-DAAB-2E910F98D2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7251" y="2047016"/>
                <a:ext cx="747485" cy="537029"/>
              </a:xfrm>
              <a:prstGeom prst="roundRect">
                <a:avLst/>
              </a:prstGeom>
              <a:blipFill>
                <a:blip r:embed="rId5"/>
                <a:stretch>
                  <a:fillRect b="-217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8EA72151-CD91-0ACA-3176-328242A47C31}"/>
              </a:ext>
            </a:extLst>
          </p:cNvPr>
          <p:cNvSpPr/>
          <p:nvPr/>
        </p:nvSpPr>
        <p:spPr>
          <a:xfrm>
            <a:off x="6985455" y="2839216"/>
            <a:ext cx="747485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1,5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AE245D65-C46D-B889-3170-624C74FCC454}"/>
              </a:ext>
            </a:extLst>
          </p:cNvPr>
          <p:cNvSpPr/>
          <p:nvPr/>
        </p:nvSpPr>
        <p:spPr>
          <a:xfrm>
            <a:off x="8168369" y="2878293"/>
            <a:ext cx="747485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0,15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DAAF6E4-FD34-0C41-0689-78809B408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03412" y="3757839"/>
            <a:ext cx="594574" cy="1385661"/>
          </a:xfrm>
          <a:prstGeom prst="rect">
            <a:avLst/>
          </a:prstGeom>
        </p:spPr>
      </p:pic>
      <p:pic>
        <p:nvPicPr>
          <p:cNvPr id="16" name="Picture 21">
            <a:extLst>
              <a:ext uri="{FF2B5EF4-FFF2-40B4-BE49-F238E27FC236}">
                <a16:creationId xmlns:a16="http://schemas.microsoft.com/office/drawing/2014/main" id="{42C11357-AEC9-748B-2314-12C050A7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50769" y="3792811"/>
            <a:ext cx="2287159" cy="138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363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5AD4EACD-3823-B894-941C-072D5732B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0629" y="166914"/>
            <a:ext cx="856343" cy="85634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3229827-A7DB-92BA-E0F6-EDB0DCE4762C}"/>
              </a:ext>
            </a:extLst>
          </p:cNvPr>
          <p:cNvSpPr txBox="1"/>
          <p:nvPr/>
        </p:nvSpPr>
        <p:spPr>
          <a:xfrm>
            <a:off x="1168400" y="101501"/>
            <a:ext cx="7844971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1, ở </a:t>
            </a:r>
            <a:r>
              <a:rPr lang="en-US" sz="2200" dirty="0" err="1"/>
              <a:t>đó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vuông</a:t>
            </a:r>
            <a:r>
              <a:rPr lang="en-US" sz="2200" dirty="0"/>
              <a:t> AEBF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1 dm,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vuông</a:t>
            </a:r>
            <a:r>
              <a:rPr lang="en-US" sz="2200" dirty="0"/>
              <a:t> ABCD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AB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vuông</a:t>
            </a:r>
            <a:r>
              <a:rPr lang="en-US" sz="2200" dirty="0"/>
              <a:t> AEBF.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11CBF56-81E1-7A49-2C3F-D011622BCC0F}"/>
              </a:ext>
            </a:extLst>
          </p:cNvPr>
          <p:cNvSpPr txBox="1"/>
          <p:nvPr/>
        </p:nvSpPr>
        <p:spPr>
          <a:xfrm>
            <a:off x="65314" y="1654555"/>
            <a:ext cx="5167086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a)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diện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vuông</a:t>
            </a:r>
            <a:r>
              <a:rPr lang="en-US" sz="2200" dirty="0"/>
              <a:t> ABCD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b)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 AB.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00B4175-3744-765E-EDEA-EF9F28C58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400" y="1334772"/>
            <a:ext cx="3686182" cy="3598606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492F2075-5D8F-0684-534E-A9C710E3F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6800" y="4458758"/>
            <a:ext cx="2757716" cy="1779980"/>
          </a:xfrm>
          <a:prstGeom prst="rect">
            <a:avLst/>
          </a:prstGeom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D37EB554-3F85-1E6B-6C22-E766944678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90766" y="3464719"/>
            <a:ext cx="1340898" cy="326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94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7DA4C8A2-E485-88CC-6D27-726FFF5C9CC2}"/>
                  </a:ext>
                </a:extLst>
              </p:cNvPr>
              <p:cNvSpPr txBox="1"/>
              <p:nvPr/>
            </p:nvSpPr>
            <p:spPr>
              <a:xfrm>
                <a:off x="1211943" y="1059511"/>
                <a:ext cx="6981371" cy="26737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ABCD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</a:p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</m:t>
                      </m:r>
                      <m:r>
                        <a:rPr lang="en-US" sz="2200" i="1" baseline="-2500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𝐴𝐵𝐶𝐷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4.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𝑆𝐴𝐸𝐵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4. 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 1. 1=2(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𝑐𝑚</m:t>
                      </m:r>
                      <m:r>
                        <a:rPr lang="en-US" sz="2200" i="1" baseline="30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b)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AB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𝐴𝐵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= </m:t>
                      </m:r>
                      <m:rad>
                        <m:radPr>
                          <m:degHide m:val="on"/>
                          <m:ctrlPr>
                            <a:rPr lang="en-US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𝐴𝐵𝐶𝐷</m:t>
                              </m:r>
                            </m:sub>
                          </m:sSub>
                        </m:e>
                      </m:rad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= </m:t>
                      </m:r>
                      <m:rad>
                        <m:radPr>
                          <m:degHide m:val="on"/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(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𝑐𝑚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7DA4C8A2-E485-88CC-6D27-726FFF5C9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943" y="1059511"/>
                <a:ext cx="6981371" cy="2673745"/>
              </a:xfrm>
              <a:prstGeom prst="rect">
                <a:avLst/>
              </a:prstGeom>
              <a:blipFill>
                <a:blip r:embed="rId2"/>
                <a:stretch>
                  <a:fillRect l="-1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3B8055C0-44D5-C517-C6B2-12FC76F8B18D}"/>
              </a:ext>
            </a:extLst>
          </p:cNvPr>
          <p:cNvSpPr/>
          <p:nvPr/>
        </p:nvSpPr>
        <p:spPr>
          <a:xfrm>
            <a:off x="3788107" y="130522"/>
            <a:ext cx="1439186" cy="6501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DB37F9AD-6D85-096E-6485-91F83DBCE3B9}"/>
                  </a:ext>
                </a:extLst>
              </p:cNvPr>
              <p:cNvSpPr txBox="1"/>
              <p:nvPr/>
            </p:nvSpPr>
            <p:spPr>
              <a:xfrm>
                <a:off x="79830" y="4012146"/>
                <a:ext cx="9064170" cy="10948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200" b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Ghi</a:t>
                </a:r>
                <a:r>
                  <a:rPr lang="en-US" sz="2200" b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nhớ</a:t>
                </a:r>
                <a:r>
                  <a:rPr lang="en-US" sz="2200" b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DB37F9AD-6D85-096E-6485-91F83DBCE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30" y="4012146"/>
                <a:ext cx="9064170" cy="1094852"/>
              </a:xfrm>
              <a:prstGeom prst="rect">
                <a:avLst/>
              </a:prstGeom>
              <a:blipFill>
                <a:blip r:embed="rId3"/>
                <a:stretch>
                  <a:fillRect l="-874" r="-874" b="-1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4">
            <a:extLst>
              <a:ext uri="{FF2B5EF4-FFF2-40B4-BE49-F238E27FC236}">
                <a16:creationId xmlns:a16="http://schemas.microsoft.com/office/drawing/2014/main" id="{87F22DE8-E6E9-5720-2DB1-D09B3D844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60" y="2666459"/>
            <a:ext cx="1054961" cy="568608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73C5A6CA-C404-AE94-ECE1-1DFEFA79D4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360" y="1623583"/>
            <a:ext cx="461993" cy="104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815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398"/>
            <a:ext cx="9151502" cy="6535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5" y="675563"/>
            <a:ext cx="2890299" cy="3976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975" y="444639"/>
            <a:ext cx="5315000" cy="1749283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75046"/>
            <a:ext cx="1470605" cy="5573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217" y="3070578"/>
            <a:ext cx="1046315" cy="717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18" y="3622012"/>
            <a:ext cx="1470605" cy="4405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33" y="3070578"/>
            <a:ext cx="1046315" cy="7171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35" y="3622012"/>
            <a:ext cx="1470605" cy="4405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78" y="3795737"/>
            <a:ext cx="1046315" cy="7171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80" y="4347171"/>
            <a:ext cx="1470605" cy="440545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535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50254" y="3952447"/>
            <a:ext cx="365522" cy="3655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62" y="4436755"/>
            <a:ext cx="571962" cy="5747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91" y="3776631"/>
            <a:ext cx="1046315" cy="7171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93" y="4328065"/>
            <a:ext cx="1470605" cy="440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138931"/>
            <a:ext cx="9144000" cy="45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170969" y="3565285"/>
            <a:ext cx="7906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/>
              <a:t>Nhạc</a:t>
            </a:r>
            <a:r>
              <a:rPr lang="en-US" sz="1050" b="1" dirty="0"/>
              <a:t> </a:t>
            </a:r>
            <a:r>
              <a:rPr lang="en-US" sz="1050" b="1" dirty="0" err="1"/>
              <a:t>nền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6">
            <a:extLst>
              <a:ext uri="{FF2B5EF4-FFF2-40B4-BE49-F238E27FC236}">
                <a16:creationId xmlns:a16="http://schemas.microsoft.com/office/drawing/2014/main" id="{BF4ACEB6-C300-62AB-06FA-0DE1B1DEF212}"/>
              </a:ext>
            </a:extLst>
          </p:cNvPr>
          <p:cNvSpPr txBox="1"/>
          <p:nvPr/>
        </p:nvSpPr>
        <p:spPr>
          <a:xfrm>
            <a:off x="1993106" y="536806"/>
            <a:ext cx="5752443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E0DBE38-39BE-3836-51B4-93B4C11DF06D}"/>
              </a:ext>
            </a:extLst>
          </p:cNvPr>
          <p:cNvSpPr txBox="1"/>
          <p:nvPr/>
        </p:nvSpPr>
        <p:spPr>
          <a:xfrm>
            <a:off x="523278" y="3505432"/>
            <a:ext cx="2162771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kiến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3FFEB35-5C5F-7CBA-A745-AF0A1BBB4BD2}"/>
              </a:ext>
            </a:extLst>
          </p:cNvPr>
          <p:cNvSpPr txBox="1"/>
          <p:nvPr/>
        </p:nvSpPr>
        <p:spPr>
          <a:xfrm>
            <a:off x="3289052" y="3448392"/>
            <a:ext cx="2591396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Hoàn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SBT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162E467-8D7F-FD8E-1C05-255CB6EEAB32}"/>
              </a:ext>
            </a:extLst>
          </p:cNvPr>
          <p:cNvSpPr txBox="1"/>
          <p:nvPr/>
        </p:nvSpPr>
        <p:spPr>
          <a:xfrm>
            <a:off x="6286501" y="3448392"/>
            <a:ext cx="2772607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Chuẩn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bị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mới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“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R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thực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”.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F25F4599-3B36-49D7-9AEB-876A95FC9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88319" y="1716562"/>
            <a:ext cx="1232688" cy="1832374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0418B769-62BE-DE73-4226-4BAA41C2B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24089" y="1566002"/>
            <a:ext cx="1495822" cy="2011496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019D7D5-B907-FC66-AC37-7C9EECCCC8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922993" y="1517746"/>
            <a:ext cx="1569556" cy="203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58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29"/>
          <p:cNvGrpSpPr/>
          <p:nvPr/>
        </p:nvGrpSpPr>
        <p:grpSpPr>
          <a:xfrm>
            <a:off x="-768525" y="-48199"/>
            <a:ext cx="5225404" cy="5225404"/>
            <a:chOff x="-1537049" y="-96399"/>
            <a:chExt cx="10450808" cy="10450808"/>
          </a:xfrm>
        </p:grpSpPr>
        <p:sp>
          <p:nvSpPr>
            <p:cNvPr id="489" name="Google Shape;489;p29"/>
            <p:cNvSpPr/>
            <p:nvPr/>
          </p:nvSpPr>
          <p:spPr>
            <a:xfrm>
              <a:off x="-1537049" y="-96399"/>
              <a:ext cx="10450808" cy="10450808"/>
            </a:xfrm>
            <a:custGeom>
              <a:avLst/>
              <a:gdLst/>
              <a:ahLst/>
              <a:cxnLst/>
              <a:rect l="l" t="t" r="r" b="b"/>
              <a:pathLst>
                <a:path w="10450808" h="10450808" extrusionOk="0">
                  <a:moveTo>
                    <a:pt x="10450808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808" y="0"/>
                  </a:lnTo>
                  <a:lnTo>
                    <a:pt x="10450808" y="10450808"/>
                  </a:lnTo>
                  <a:close/>
                  <a:moveTo>
                    <a:pt x="14495" y="10436313"/>
                  </a:moveTo>
                  <a:lnTo>
                    <a:pt x="10436313" y="10436313"/>
                  </a:lnTo>
                  <a:lnTo>
                    <a:pt x="10436313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29"/>
            <p:cNvSpPr/>
            <p:nvPr/>
          </p:nvSpPr>
          <p:spPr>
            <a:xfrm>
              <a:off x="-1529802" y="9391176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29"/>
            <p:cNvSpPr/>
            <p:nvPr/>
          </p:nvSpPr>
          <p:spPr>
            <a:xfrm>
              <a:off x="-1529802" y="8442438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29"/>
            <p:cNvSpPr/>
            <p:nvPr/>
          </p:nvSpPr>
          <p:spPr>
            <a:xfrm>
              <a:off x="-1529802" y="7493603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29"/>
            <p:cNvSpPr/>
            <p:nvPr/>
          </p:nvSpPr>
          <p:spPr>
            <a:xfrm>
              <a:off x="-1529802" y="6544865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29"/>
            <p:cNvSpPr/>
            <p:nvPr/>
          </p:nvSpPr>
          <p:spPr>
            <a:xfrm>
              <a:off x="-1529802" y="5596127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29"/>
            <p:cNvSpPr/>
            <p:nvPr/>
          </p:nvSpPr>
          <p:spPr>
            <a:xfrm>
              <a:off x="-1529802" y="4647388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29"/>
            <p:cNvSpPr/>
            <p:nvPr/>
          </p:nvSpPr>
          <p:spPr>
            <a:xfrm>
              <a:off x="-1529802" y="3698650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29"/>
            <p:cNvSpPr/>
            <p:nvPr/>
          </p:nvSpPr>
          <p:spPr>
            <a:xfrm>
              <a:off x="-1529802" y="2749912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29"/>
            <p:cNvSpPr/>
            <p:nvPr/>
          </p:nvSpPr>
          <p:spPr>
            <a:xfrm>
              <a:off x="-1529802" y="1801077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29"/>
            <p:cNvSpPr/>
            <p:nvPr/>
          </p:nvSpPr>
          <p:spPr>
            <a:xfrm>
              <a:off x="-1529802" y="852339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29"/>
            <p:cNvSpPr/>
            <p:nvPr/>
          </p:nvSpPr>
          <p:spPr>
            <a:xfrm>
              <a:off x="7950525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7001787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6052952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5104214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4155476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3206737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2257999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1309261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360426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-588311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3" name="Google Shape;513;p29"/>
          <p:cNvSpPr/>
          <p:nvPr/>
        </p:nvSpPr>
        <p:spPr>
          <a:xfrm>
            <a:off x="244527" y="379439"/>
            <a:ext cx="539646" cy="134912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29"/>
          <p:cNvSpPr/>
          <p:nvPr/>
        </p:nvSpPr>
        <p:spPr>
          <a:xfrm rot="5400000">
            <a:off x="1412630" y="3399051"/>
            <a:ext cx="1219200" cy="1219197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29"/>
          <p:cNvSpPr/>
          <p:nvPr/>
        </p:nvSpPr>
        <p:spPr>
          <a:xfrm>
            <a:off x="7446365" y="514350"/>
            <a:ext cx="1400232" cy="700708"/>
          </a:xfrm>
          <a:custGeom>
            <a:avLst/>
            <a:gdLst/>
            <a:ahLst/>
            <a:cxnLst/>
            <a:rect l="l" t="t" r="r" b="b"/>
            <a:pathLst>
              <a:path w="2800464" h="1401415" extrusionOk="0">
                <a:moveTo>
                  <a:pt x="2800465" y="0"/>
                </a:moveTo>
                <a:cubicBezTo>
                  <a:pt x="2800465" y="774093"/>
                  <a:pt x="2173142" y="1401416"/>
                  <a:pt x="1399049" y="1401416"/>
                </a:cubicBezTo>
                <a:cubicBezTo>
                  <a:pt x="624956" y="1401416"/>
                  <a:pt x="0" y="774093"/>
                  <a:pt x="0" y="0"/>
                </a:cubicBezTo>
                <a:lnTo>
                  <a:pt x="280046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id="{C6D1B9E1-8BC0-CE03-F62C-DAC67E019B9E}"/>
              </a:ext>
            </a:extLst>
          </p:cNvPr>
          <p:cNvSpPr txBox="1"/>
          <p:nvPr/>
        </p:nvSpPr>
        <p:spPr>
          <a:xfrm>
            <a:off x="881055" y="1459543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59B58FE4-E7A6-CA92-A98B-E1A42FCE7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40632" y="3489537"/>
            <a:ext cx="1569547" cy="1628775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61100685-2A2D-E0F6-8EFA-7D374B5935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1204" y="446895"/>
            <a:ext cx="1404294" cy="1429307"/>
          </a:xfrm>
          <a:prstGeom prst="rect">
            <a:avLst/>
          </a:prstGeom>
        </p:spPr>
      </p:pic>
      <p:pic>
        <p:nvPicPr>
          <p:cNvPr id="34" name="Picture 8">
            <a:extLst>
              <a:ext uri="{FF2B5EF4-FFF2-40B4-BE49-F238E27FC236}">
                <a16:creationId xmlns:a16="http://schemas.microsoft.com/office/drawing/2014/main" id="{3E6334FE-A1BE-A83D-69E4-3BE836D47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353416" y="3832350"/>
            <a:ext cx="1406122" cy="128596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E68FDD7-EF00-AF12-6FF6-918E5476AC4F}"/>
              </a:ext>
            </a:extLst>
          </p:cNvPr>
          <p:cNvSpPr txBox="1"/>
          <p:nvPr/>
        </p:nvSpPr>
        <p:spPr>
          <a:xfrm>
            <a:off x="767953" y="1000261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1: SỐ VÔ TỈ.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CĂN BẬC HAI SỐ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Google Shape;118;p16">
            <a:extLst>
              <a:ext uri="{FF2B5EF4-FFF2-40B4-BE49-F238E27FC236}">
                <a16:creationId xmlns:a16="http://schemas.microsoft.com/office/drawing/2014/main" id="{17045105-1CFE-01D2-D701-137AA13162F2}"/>
              </a:ext>
            </a:extLst>
          </p:cNvPr>
          <p:cNvSpPr/>
          <p:nvPr/>
        </p:nvSpPr>
        <p:spPr>
          <a:xfrm>
            <a:off x="241450" y="4046214"/>
            <a:ext cx="735600" cy="6549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62;p12">
            <a:extLst>
              <a:ext uri="{FF2B5EF4-FFF2-40B4-BE49-F238E27FC236}">
                <a16:creationId xmlns:a16="http://schemas.microsoft.com/office/drawing/2014/main" id="{2374AFFA-9745-2173-40E5-68C48BB896EE}"/>
              </a:ext>
            </a:extLst>
          </p:cNvPr>
          <p:cNvSpPr/>
          <p:nvPr/>
        </p:nvSpPr>
        <p:spPr>
          <a:xfrm>
            <a:off x="7683350" y="3764066"/>
            <a:ext cx="1219200" cy="121919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A54F675-6A0F-606D-BDAC-1857DE7E28FF}"/>
              </a:ext>
            </a:extLst>
          </p:cNvPr>
          <p:cNvSpPr txBox="1"/>
          <p:nvPr/>
        </p:nvSpPr>
        <p:spPr>
          <a:xfrm>
            <a:off x="3698633" y="3584549"/>
            <a:ext cx="108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(2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6072B8B4-2C0C-D425-05DB-CDE72A869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7597468" y="177571"/>
            <a:ext cx="1036396" cy="1053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726EBC-2D8A-725C-ED27-3137551E94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61531">
            <a:off x="423866" y="501210"/>
            <a:ext cx="1016437" cy="911097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48101571-AF5B-0EBD-6812-DD5F3E2F00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69" y="3472089"/>
            <a:ext cx="1205105" cy="152000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/>
          <p:nvPr/>
        </p:nvSpPr>
        <p:spPr>
          <a:xfrm>
            <a:off x="494028" y="2651247"/>
            <a:ext cx="735600" cy="6549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6"/>
          <p:cNvSpPr/>
          <p:nvPr/>
        </p:nvSpPr>
        <p:spPr>
          <a:xfrm>
            <a:off x="554928" y="1584756"/>
            <a:ext cx="674700" cy="674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6"/>
          <p:cNvSpPr txBox="1"/>
          <p:nvPr/>
        </p:nvSpPr>
        <p:spPr>
          <a:xfrm>
            <a:off x="1725566" y="1599133"/>
            <a:ext cx="1503863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+mj-lt"/>
                <a:ea typeface="Barlow Medium"/>
                <a:cs typeface="Barlow Medium"/>
                <a:sym typeface="Barlow Medium"/>
              </a:rPr>
              <a:t>S</a:t>
            </a:r>
            <a:r>
              <a:rPr lang="en" sz="2800" b="1" dirty="0">
                <a:solidFill>
                  <a:schemeClr val="dk1"/>
                </a:solidFill>
                <a:latin typeface="+mj-lt"/>
                <a:ea typeface="Barlow Medium"/>
                <a:cs typeface="Barlow Medium"/>
                <a:sym typeface="Barlow Medium"/>
              </a:rPr>
              <a:t>ố vô tỉ</a:t>
            </a:r>
            <a:endParaRPr sz="2800" b="1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1536880" y="2738008"/>
            <a:ext cx="3448777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latin typeface="+mj-lt"/>
                <a:ea typeface="Barlow Medium"/>
                <a:cs typeface="Barlow Medium"/>
                <a:sym typeface="Barlow Medium"/>
              </a:rPr>
              <a:t>Căn bậc hai số học</a:t>
            </a:r>
            <a:endParaRPr sz="2800" b="1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124" name="Google Shape;124;p16"/>
          <p:cNvSpPr txBox="1"/>
          <p:nvPr/>
        </p:nvSpPr>
        <p:spPr>
          <a:xfrm>
            <a:off x="1546948" y="3935763"/>
            <a:ext cx="1885681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latin typeface="+mj-lt"/>
                <a:ea typeface="Barlow Medium"/>
                <a:cs typeface="Barlow Medium"/>
                <a:sym typeface="Barlow Medium"/>
              </a:rPr>
              <a:t>Luyện tập</a:t>
            </a:r>
            <a:endParaRPr sz="2800" b="1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125" name="Google Shape;125;p16"/>
          <p:cNvSpPr/>
          <p:nvPr/>
        </p:nvSpPr>
        <p:spPr>
          <a:xfrm>
            <a:off x="514350" y="3859456"/>
            <a:ext cx="755856" cy="755856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B323C9BC-9B8C-5665-6833-E0D3C36D441F}"/>
              </a:ext>
            </a:extLst>
          </p:cNvPr>
          <p:cNvSpPr txBox="1"/>
          <p:nvPr/>
        </p:nvSpPr>
        <p:spPr>
          <a:xfrm>
            <a:off x="1536880" y="242570"/>
            <a:ext cx="6271442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0199BBB-1341-67FA-8EB8-F1EA0A55C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46499" y="917965"/>
            <a:ext cx="1503862" cy="3794147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175EF5CD-4486-810C-4E95-D2FAA967B1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76936" y="3086100"/>
            <a:ext cx="2450083" cy="185315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 animBg="1"/>
      <p:bldP spid="122" grpId="0"/>
      <p:bldP spid="123" grpId="0"/>
      <p:bldP spid="124" grpId="0"/>
      <p:bldP spid="125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/>
          <p:nvPr/>
        </p:nvSpPr>
        <p:spPr>
          <a:xfrm>
            <a:off x="8053462" y="56992"/>
            <a:ext cx="1447657" cy="1447657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2CD4922-3C53-CD3D-13DF-A854755D9827}"/>
              </a:ext>
            </a:extLst>
          </p:cNvPr>
          <p:cNvSpPr txBox="1"/>
          <p:nvPr/>
        </p:nvSpPr>
        <p:spPr>
          <a:xfrm>
            <a:off x="110613" y="158374"/>
            <a:ext cx="189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I. SỐ VÔ TỈ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5CD5CF4-A8A8-A980-A46F-965D53791F8D}"/>
              </a:ext>
            </a:extLst>
          </p:cNvPr>
          <p:cNvSpPr txBox="1"/>
          <p:nvPr/>
        </p:nvSpPr>
        <p:spPr>
          <a:xfrm>
            <a:off x="51620" y="687083"/>
            <a:ext cx="30824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</a:t>
            </a:r>
            <a:r>
              <a:rPr lang="en-US" sz="2200" b="1" dirty="0" err="1"/>
              <a:t>Khái</a:t>
            </a:r>
            <a:r>
              <a:rPr lang="en-US" sz="2200" b="1" dirty="0"/>
              <a:t> </a:t>
            </a:r>
            <a:r>
              <a:rPr lang="en-US" sz="2200" b="1" dirty="0" err="1"/>
              <a:t>niệm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vô</a:t>
            </a:r>
            <a:r>
              <a:rPr lang="en-US" sz="2200" b="1" dirty="0"/>
              <a:t> </a:t>
            </a:r>
            <a:r>
              <a:rPr lang="en-US" sz="2200" b="1" dirty="0" err="1"/>
              <a:t>tỉ</a:t>
            </a:r>
            <a:endParaRPr lang="en-US" sz="2200" b="1" dirty="0"/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4551E5A-4AAF-D9F2-2285-4CB990D24642}"/>
              </a:ext>
            </a:extLst>
          </p:cNvPr>
          <p:cNvSpPr txBox="1"/>
          <p:nvPr/>
        </p:nvSpPr>
        <p:spPr>
          <a:xfrm>
            <a:off x="191729" y="1235953"/>
            <a:ext cx="5427406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BD1074AC-DC5F-5E20-BCD3-53370D74352E}"/>
                  </a:ext>
                </a:extLst>
              </p:cNvPr>
              <p:cNvSpPr txBox="1"/>
              <p:nvPr/>
            </p:nvSpPr>
            <p:spPr>
              <a:xfrm>
                <a:off x="250722" y="2184545"/>
                <a:ext cx="44171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VD: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=3,14159…; 2,139456…;…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BD1074AC-DC5F-5E20-BCD3-53370D743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22" y="2184545"/>
                <a:ext cx="4417142" cy="400110"/>
              </a:xfrm>
              <a:prstGeom prst="rect">
                <a:avLst/>
              </a:prstGeom>
              <a:blipFill>
                <a:blip r:embed="rId3"/>
                <a:stretch>
                  <a:fillRect l="-1379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Bong bóng Ý nghĩ: Hình đám mây 6">
            <a:extLst>
              <a:ext uri="{FF2B5EF4-FFF2-40B4-BE49-F238E27FC236}">
                <a16:creationId xmlns:a16="http://schemas.microsoft.com/office/drawing/2014/main" id="{028975D2-14C0-DB52-2FBE-B4C2D729E90A}"/>
              </a:ext>
            </a:extLst>
          </p:cNvPr>
          <p:cNvSpPr/>
          <p:nvPr/>
        </p:nvSpPr>
        <p:spPr>
          <a:xfrm>
            <a:off x="51620" y="2883310"/>
            <a:ext cx="3849327" cy="193203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Cách</a:t>
            </a:r>
            <a:r>
              <a:rPr lang="en-US" sz="2200" dirty="0"/>
              <a:t> </a:t>
            </a:r>
            <a:r>
              <a:rPr lang="en-US" sz="2200" dirty="0" err="1"/>
              <a:t>tính</a:t>
            </a:r>
            <a:r>
              <a:rPr lang="en-US" sz="2200" dirty="0"/>
              <a:t>, </a:t>
            </a:r>
            <a:r>
              <a:rPr lang="en-US" sz="2200" dirty="0" err="1"/>
              <a:t>lịch</a:t>
            </a:r>
            <a:r>
              <a:rPr lang="en-US" sz="2200" dirty="0"/>
              <a:t> </a:t>
            </a:r>
            <a:r>
              <a:rPr lang="en-US" sz="2200" dirty="0" err="1"/>
              <a:t>sử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Pi?</a:t>
            </a:r>
          </a:p>
        </p:txBody>
      </p:sp>
      <p:pic>
        <p:nvPicPr>
          <p:cNvPr id="37" name="Picture 9">
            <a:extLst>
              <a:ext uri="{FF2B5EF4-FFF2-40B4-BE49-F238E27FC236}">
                <a16:creationId xmlns:a16="http://schemas.microsoft.com/office/drawing/2014/main" id="{780DCD88-4B5E-6FFA-F9DD-924F5F8EB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423" y="1235953"/>
            <a:ext cx="3777352" cy="377735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4" grpId="0"/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/>
          <p:nvPr/>
        </p:nvSpPr>
        <p:spPr>
          <a:xfrm>
            <a:off x="8527143" y="0"/>
            <a:ext cx="616982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30B7D70-6E39-58AE-333A-632770469FFC}"/>
              </a:ext>
            </a:extLst>
          </p:cNvPr>
          <p:cNvSpPr txBox="1"/>
          <p:nvPr/>
        </p:nvSpPr>
        <p:spPr>
          <a:xfrm>
            <a:off x="907962" y="193598"/>
            <a:ext cx="59572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thập</a:t>
            </a:r>
            <a:r>
              <a:rPr lang="en-US" sz="2200" b="1" dirty="0"/>
              <a:t> </a:t>
            </a:r>
            <a:r>
              <a:rPr lang="en-US" sz="2200" b="1" dirty="0" err="1"/>
              <a:t>phân</a:t>
            </a:r>
            <a:r>
              <a:rPr lang="en-US" sz="2200" b="1" dirty="0"/>
              <a:t> </a:t>
            </a:r>
            <a:r>
              <a:rPr lang="en-US" sz="2200" b="1" dirty="0" err="1"/>
              <a:t>vô</a:t>
            </a:r>
            <a:r>
              <a:rPr lang="en-US" sz="2200" b="1" dirty="0"/>
              <a:t> </a:t>
            </a:r>
            <a:r>
              <a:rPr lang="en-US" sz="2200" b="1" dirty="0" err="1"/>
              <a:t>hạn</a:t>
            </a:r>
            <a:r>
              <a:rPr lang="en-US" sz="2200" b="1" dirty="0"/>
              <a:t> </a:t>
            </a:r>
            <a:r>
              <a:rPr lang="en-US" sz="2200" b="1" dirty="0" err="1"/>
              <a:t>không</a:t>
            </a:r>
            <a:r>
              <a:rPr lang="en-US" sz="2200" b="1" dirty="0"/>
              <a:t> </a:t>
            </a:r>
            <a:r>
              <a:rPr lang="en-US" sz="2200" b="1" dirty="0" err="1"/>
              <a:t>tuần</a:t>
            </a:r>
            <a:r>
              <a:rPr lang="en-US" sz="2200" b="1" dirty="0"/>
              <a:t> </a:t>
            </a:r>
            <a:r>
              <a:rPr lang="en-US" sz="2200" b="1" dirty="0" err="1"/>
              <a:t>hoàn</a:t>
            </a:r>
            <a:endParaRPr lang="en-US" sz="2200" b="1" dirty="0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5B606E5E-6052-05EE-E69A-22DDFDF36478}"/>
              </a:ext>
            </a:extLst>
          </p:cNvPr>
          <p:cNvSpPr/>
          <p:nvPr/>
        </p:nvSpPr>
        <p:spPr>
          <a:xfrm>
            <a:off x="199311" y="832597"/>
            <a:ext cx="1016000" cy="66040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5AB0B4A-4ED2-31FB-EF32-6A802DD7D5DA}"/>
                  </a:ext>
                </a:extLst>
              </p:cNvPr>
              <p:cNvSpPr txBox="1"/>
              <p:nvPr/>
            </p:nvSpPr>
            <p:spPr>
              <a:xfrm>
                <a:off x="1215311" y="920853"/>
                <a:ext cx="7594860" cy="572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Viết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dưới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tuần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hoàn</a:t>
                </a:r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5AB0B4A-4ED2-31FB-EF32-6A802DD7D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311" y="920853"/>
                <a:ext cx="7594860" cy="572144"/>
              </a:xfrm>
              <a:prstGeom prst="rect">
                <a:avLst/>
              </a:prstGeom>
              <a:blipFill>
                <a:blip r:embed="rId3"/>
                <a:stretch>
                  <a:fillRect l="-1043"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7D002B3-22D5-92D4-E48C-A8592994025E}"/>
                  </a:ext>
                </a:extLst>
              </p:cNvPr>
              <p:cNvSpPr txBox="1"/>
              <p:nvPr/>
            </p:nvSpPr>
            <p:spPr>
              <a:xfrm>
                <a:off x="413656" y="1693852"/>
                <a:ext cx="255557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=0,333…=0,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7D002B3-22D5-92D4-E48C-A85929940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56" y="1693852"/>
                <a:ext cx="2555571" cy="63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620A713-BEDF-C01F-75EC-AE69A398C0D0}"/>
              </a:ext>
            </a:extLst>
          </p:cNvPr>
          <p:cNvSpPr txBox="1"/>
          <p:nvPr/>
        </p:nvSpPr>
        <p:spPr>
          <a:xfrm>
            <a:off x="0" y="2464811"/>
            <a:ext cx="914400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mà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chúng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chu </a:t>
            </a:r>
            <a:r>
              <a:rPr lang="en-US" sz="2200" dirty="0" err="1"/>
              <a:t>kì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 </a:t>
            </a:r>
            <a:r>
              <a:rPr lang="en-US" sz="2200" dirty="0" err="1"/>
              <a:t>cả</a:t>
            </a:r>
            <a:r>
              <a:rPr lang="en-US" sz="2200" dirty="0"/>
              <a:t>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dirty="0" err="1"/>
              <a:t>gọi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b="1" i="1" dirty="0" err="1"/>
              <a:t>số</a:t>
            </a:r>
            <a:r>
              <a:rPr lang="en-US" sz="2200" b="1" i="1" dirty="0"/>
              <a:t> </a:t>
            </a:r>
            <a:r>
              <a:rPr lang="en-US" sz="2200" b="1" i="1" dirty="0" err="1"/>
              <a:t>thập</a:t>
            </a:r>
            <a:r>
              <a:rPr lang="en-US" sz="2200" b="1" i="1" dirty="0"/>
              <a:t> </a:t>
            </a:r>
            <a:r>
              <a:rPr lang="en-US" sz="2200" b="1" i="1" dirty="0" err="1"/>
              <a:t>phân</a:t>
            </a:r>
            <a:r>
              <a:rPr lang="en-US" sz="2200" b="1" i="1" dirty="0"/>
              <a:t> </a:t>
            </a:r>
            <a:r>
              <a:rPr lang="en-US" sz="2200" b="1" i="1" dirty="0" err="1"/>
              <a:t>vô</a:t>
            </a:r>
            <a:r>
              <a:rPr lang="en-US" sz="2200" b="1" i="1" dirty="0"/>
              <a:t> </a:t>
            </a:r>
            <a:r>
              <a:rPr lang="en-US" sz="2200" b="1" i="1" dirty="0" err="1"/>
              <a:t>hạn</a:t>
            </a:r>
            <a:r>
              <a:rPr lang="en-US" sz="2200" b="1" i="1" dirty="0"/>
              <a:t> </a:t>
            </a:r>
            <a:r>
              <a:rPr lang="en-US" sz="2200" b="1" i="1" dirty="0" err="1"/>
              <a:t>không</a:t>
            </a:r>
            <a:r>
              <a:rPr lang="en-US" sz="2200" b="1" i="1" dirty="0"/>
              <a:t> </a:t>
            </a:r>
            <a:r>
              <a:rPr lang="en-US" sz="2200" b="1" i="1" dirty="0" err="1"/>
              <a:t>tuần</a:t>
            </a:r>
            <a:r>
              <a:rPr lang="en-US" sz="2200" b="1" i="1" dirty="0"/>
              <a:t> </a:t>
            </a:r>
            <a:r>
              <a:rPr lang="en-US" sz="2200" b="1" i="1" dirty="0" err="1"/>
              <a:t>hoàn</a:t>
            </a:r>
            <a:r>
              <a:rPr lang="en-US" sz="22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420EA25-63CD-DDE5-A91A-F5E964A6E734}"/>
                  </a:ext>
                </a:extLst>
              </p:cNvPr>
              <p:cNvSpPr txBox="1"/>
              <p:nvPr/>
            </p:nvSpPr>
            <p:spPr>
              <a:xfrm>
                <a:off x="77429" y="3756905"/>
                <a:ext cx="8372285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VD: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3,1415926535897932384626433832795028841971…; </m:t>
                    </m:r>
                  </m:oMath>
                </a14:m>
                <a:endParaRPr lang="en-US" sz="2200" b="0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1,414213562… ; 1,732050808;…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420EA25-63CD-DDE5-A91A-F5E964A6E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9" y="3756905"/>
                <a:ext cx="8372285" cy="1107996"/>
              </a:xfrm>
              <a:prstGeom prst="rect">
                <a:avLst/>
              </a:prstGeom>
              <a:blipFill>
                <a:blip r:embed="rId5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51">
            <a:extLst>
              <a:ext uri="{FF2B5EF4-FFF2-40B4-BE49-F238E27FC236}">
                <a16:creationId xmlns:a16="http://schemas.microsoft.com/office/drawing/2014/main" id="{97A174C9-9B2F-AB4E-75AB-DC0847B02D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745" y="38559"/>
            <a:ext cx="772658" cy="947467"/>
          </a:xfrm>
          <a:prstGeom prst="rect">
            <a:avLst/>
          </a:prstGeom>
        </p:spPr>
      </p:pic>
      <p:pic>
        <p:nvPicPr>
          <p:cNvPr id="10" name="Picture 52">
            <a:extLst>
              <a:ext uri="{FF2B5EF4-FFF2-40B4-BE49-F238E27FC236}">
                <a16:creationId xmlns:a16="http://schemas.microsoft.com/office/drawing/2014/main" id="{B2557881-F820-400D-7424-F55356F920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6235134" y="1734975"/>
            <a:ext cx="574890" cy="64437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6" grpId="0"/>
      <p:bldP spid="7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9"/>
          <p:cNvGrpSpPr/>
          <p:nvPr/>
        </p:nvGrpSpPr>
        <p:grpSpPr>
          <a:xfrm>
            <a:off x="513142" y="-90359"/>
            <a:ext cx="1649487" cy="5225404"/>
            <a:chOff x="1026284" y="-180719"/>
            <a:chExt cx="3816432" cy="10450808"/>
          </a:xfrm>
        </p:grpSpPr>
        <p:sp>
          <p:nvSpPr>
            <p:cNvPr id="147" name="Google Shape;147;p19"/>
            <p:cNvSpPr/>
            <p:nvPr/>
          </p:nvSpPr>
          <p:spPr>
            <a:xfrm>
              <a:off x="1026284" y="-180719"/>
              <a:ext cx="3814476" cy="10450808"/>
            </a:xfrm>
            <a:custGeom>
              <a:avLst/>
              <a:gdLst/>
              <a:ahLst/>
              <a:cxnLst/>
              <a:rect l="l" t="t" r="r" b="b"/>
              <a:pathLst>
                <a:path w="10450619" h="10450808" extrusionOk="0">
                  <a:moveTo>
                    <a:pt x="10450619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619" y="0"/>
                  </a:lnTo>
                  <a:lnTo>
                    <a:pt x="10450619" y="10450808"/>
                  </a:lnTo>
                  <a:close/>
                  <a:moveTo>
                    <a:pt x="14495" y="10436313"/>
                  </a:moveTo>
                  <a:lnTo>
                    <a:pt x="10436125" y="10436313"/>
                  </a:lnTo>
                  <a:lnTo>
                    <a:pt x="10436125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9"/>
            <p:cNvSpPr/>
            <p:nvPr/>
          </p:nvSpPr>
          <p:spPr>
            <a:xfrm>
              <a:off x="1033531" y="9306856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9"/>
            <p:cNvSpPr/>
            <p:nvPr/>
          </p:nvSpPr>
          <p:spPr>
            <a:xfrm>
              <a:off x="1033531" y="835811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9"/>
            <p:cNvSpPr/>
            <p:nvPr/>
          </p:nvSpPr>
          <p:spPr>
            <a:xfrm>
              <a:off x="1033531" y="7409283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9"/>
            <p:cNvSpPr/>
            <p:nvPr/>
          </p:nvSpPr>
          <p:spPr>
            <a:xfrm>
              <a:off x="1033531" y="6460545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9"/>
            <p:cNvSpPr/>
            <p:nvPr/>
          </p:nvSpPr>
          <p:spPr>
            <a:xfrm>
              <a:off x="1033531" y="551180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19"/>
            <p:cNvSpPr/>
            <p:nvPr/>
          </p:nvSpPr>
          <p:spPr>
            <a:xfrm>
              <a:off x="1033531" y="456306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9"/>
            <p:cNvSpPr/>
            <p:nvPr/>
          </p:nvSpPr>
          <p:spPr>
            <a:xfrm>
              <a:off x="1033531" y="3614330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9"/>
            <p:cNvSpPr/>
            <p:nvPr/>
          </p:nvSpPr>
          <p:spPr>
            <a:xfrm>
              <a:off x="1033531" y="2665592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9"/>
            <p:cNvSpPr/>
            <p:nvPr/>
          </p:nvSpPr>
          <p:spPr>
            <a:xfrm>
              <a:off x="1033531" y="171675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9"/>
            <p:cNvSpPr/>
            <p:nvPr/>
          </p:nvSpPr>
          <p:spPr>
            <a:xfrm>
              <a:off x="1033531" y="768019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9"/>
            <p:cNvSpPr/>
            <p:nvPr/>
          </p:nvSpPr>
          <p:spPr>
            <a:xfrm>
              <a:off x="482126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9"/>
            <p:cNvSpPr/>
            <p:nvPr/>
          </p:nvSpPr>
          <p:spPr>
            <a:xfrm>
              <a:off x="3872543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9"/>
            <p:cNvSpPr/>
            <p:nvPr/>
          </p:nvSpPr>
          <p:spPr>
            <a:xfrm>
              <a:off x="2923726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9"/>
            <p:cNvSpPr/>
            <p:nvPr/>
          </p:nvSpPr>
          <p:spPr>
            <a:xfrm>
              <a:off x="197500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5" name="Google Shape;165;p19"/>
          <p:cNvSpPr/>
          <p:nvPr/>
        </p:nvSpPr>
        <p:spPr>
          <a:xfrm>
            <a:off x="910959" y="3424586"/>
            <a:ext cx="1268700" cy="118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9"/>
          <p:cNvSpPr/>
          <p:nvPr/>
        </p:nvSpPr>
        <p:spPr>
          <a:xfrm>
            <a:off x="369100" y="1294000"/>
            <a:ext cx="1280160" cy="128015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8AE5184D-B8FC-DEB6-FD90-F9A53CA617A3}"/>
              </a:ext>
            </a:extLst>
          </p:cNvPr>
          <p:cNvSpPr txBox="1"/>
          <p:nvPr/>
        </p:nvSpPr>
        <p:spPr>
          <a:xfrm>
            <a:off x="2197535" y="190974"/>
            <a:ext cx="59572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3. </a:t>
            </a:r>
            <a:r>
              <a:rPr lang="en-US" sz="2200" b="1" dirty="0" err="1"/>
              <a:t>Biểu</a:t>
            </a:r>
            <a:r>
              <a:rPr lang="en-US" sz="2200" b="1" dirty="0"/>
              <a:t> </a:t>
            </a:r>
            <a:r>
              <a:rPr lang="en-US" sz="2200" b="1" dirty="0" err="1"/>
              <a:t>diễn</a:t>
            </a:r>
            <a:r>
              <a:rPr lang="en-US" sz="2200" b="1" dirty="0"/>
              <a:t> </a:t>
            </a:r>
            <a:r>
              <a:rPr lang="en-US" sz="2200" b="1" dirty="0" err="1"/>
              <a:t>thập</a:t>
            </a:r>
            <a:r>
              <a:rPr lang="en-US" sz="2200" b="1" dirty="0"/>
              <a:t> </a:t>
            </a:r>
            <a:r>
              <a:rPr lang="en-US" sz="2200" b="1" dirty="0" err="1"/>
              <a:t>phân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vô</a:t>
            </a:r>
            <a:r>
              <a:rPr lang="en-US" sz="2200" b="1" dirty="0"/>
              <a:t> </a:t>
            </a:r>
            <a:r>
              <a:rPr lang="en-US" sz="2200" b="1" dirty="0" err="1"/>
              <a:t>tỉ</a:t>
            </a:r>
            <a:endParaRPr lang="en-US" sz="2200" b="1" dirty="0"/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6CC4599C-6C37-FD02-E1D9-9D3A359EC613}"/>
              </a:ext>
            </a:extLst>
          </p:cNvPr>
          <p:cNvSpPr txBox="1"/>
          <p:nvPr/>
        </p:nvSpPr>
        <p:spPr>
          <a:xfrm>
            <a:off x="2197535" y="783984"/>
            <a:ext cx="6792686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F35AF007-BCA4-6454-665B-9DF9EBA5144C}"/>
              </a:ext>
            </a:extLst>
          </p:cNvPr>
          <p:cNvSpPr/>
          <p:nvPr/>
        </p:nvSpPr>
        <p:spPr>
          <a:xfrm>
            <a:off x="1280008" y="2113688"/>
            <a:ext cx="1799303" cy="88884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6FA1F067-7D97-9B43-DCC7-684300A3789E}"/>
              </a:ext>
            </a:extLst>
          </p:cNvPr>
          <p:cNvSpPr txBox="1"/>
          <p:nvPr/>
        </p:nvSpPr>
        <p:spPr>
          <a:xfrm>
            <a:off x="3304781" y="2225760"/>
            <a:ext cx="5322945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phát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hay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5ABDE54-6D0D-A939-3414-E154EC2BD541}"/>
                  </a:ext>
                </a:extLst>
              </p:cNvPr>
              <p:cNvSpPr txBox="1"/>
              <p:nvPr/>
            </p:nvSpPr>
            <p:spPr>
              <a:xfrm>
                <a:off x="2548992" y="2822284"/>
                <a:ext cx="6146800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a) </a:t>
                </a: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c)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5ABDE54-6D0D-A939-3414-E154EC2BD5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992" y="2822284"/>
                <a:ext cx="6146800" cy="1553054"/>
              </a:xfrm>
              <a:prstGeom prst="rect">
                <a:avLst/>
              </a:prstGeom>
              <a:blipFill>
                <a:blip r:embed="rId3"/>
                <a:stretch>
                  <a:fillRect l="-1290"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11">
            <a:extLst>
              <a:ext uri="{FF2B5EF4-FFF2-40B4-BE49-F238E27FC236}">
                <a16:creationId xmlns:a16="http://schemas.microsoft.com/office/drawing/2014/main" id="{218C8541-A951-5BEE-D1C0-08363A5E5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156" y="3578366"/>
            <a:ext cx="2089311" cy="15530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31" grpId="0" animBg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"/>
          <p:cNvSpPr/>
          <p:nvPr/>
        </p:nvSpPr>
        <p:spPr>
          <a:xfrm>
            <a:off x="8224394" y="109537"/>
            <a:ext cx="806012" cy="809625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0"/>
          <p:cNvSpPr/>
          <p:nvPr/>
        </p:nvSpPr>
        <p:spPr>
          <a:xfrm>
            <a:off x="7298226" y="225299"/>
            <a:ext cx="806012" cy="809625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0"/>
          <p:cNvSpPr/>
          <p:nvPr/>
        </p:nvSpPr>
        <p:spPr>
          <a:xfrm>
            <a:off x="150" y="4596208"/>
            <a:ext cx="9144000" cy="547242"/>
          </a:xfrm>
          <a:prstGeom prst="rect">
            <a:avLst/>
          </a:prstGeom>
          <a:solidFill>
            <a:srgbClr val="EFBC49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F24A887D-A886-C767-D26C-C00E415A6C67}"/>
              </a:ext>
            </a:extLst>
          </p:cNvPr>
          <p:cNvSpPr/>
          <p:nvPr/>
        </p:nvSpPr>
        <p:spPr>
          <a:xfrm>
            <a:off x="638629" y="305062"/>
            <a:ext cx="1439186" cy="6501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A9942E8-732F-5DA4-50D3-ECC540D6799C}"/>
                  </a:ext>
                </a:extLst>
              </p:cNvPr>
              <p:cNvSpPr txBox="1"/>
              <p:nvPr/>
            </p:nvSpPr>
            <p:spPr>
              <a:xfrm>
                <a:off x="140111" y="1011829"/>
                <a:ext cx="9070257" cy="358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a) </a:t>
                </a:r>
                <a:r>
                  <a:rPr lang="en-US" sz="2200" dirty="0" err="1"/>
                  <a:t>Đúng</a:t>
                </a:r>
                <a:r>
                  <a:rPr lang="en-US" sz="2200" dirty="0"/>
                  <a:t>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thích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như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sau</a:t>
                </a:r>
                <a:r>
                  <a:rPr lang="en-US" sz="2200" dirty="0"/>
                  <a:t>: </a:t>
                </a: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do </a:t>
                </a:r>
                <a:r>
                  <a:rPr lang="en-US" sz="2200" dirty="0" err="1"/>
                  <a:t>đó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được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biểu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diễn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bởi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một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hoặc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tuần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hoàn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tức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Đúng</a:t>
                </a:r>
                <a:r>
                  <a:rPr lang="en-US" sz="2200" dirty="0"/>
                  <a:t>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thích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như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sau</a:t>
                </a:r>
                <a:r>
                  <a:rPr lang="en-US" sz="2200" dirty="0"/>
                  <a:t>: </a:t>
                </a:r>
                <a:r>
                  <a:rPr lang="en-US" sz="2200" dirty="0" err="1"/>
                  <a:t>Nếu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nguyên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cũng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do </a:t>
                </a:r>
                <a:r>
                  <a:rPr lang="en-US" sz="2200" dirty="0" err="1"/>
                  <a:t>đó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theo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luận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trên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c) Sai.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thích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như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sau</a:t>
                </a:r>
                <a:r>
                  <a:rPr lang="en-US" sz="2200" dirty="0"/>
                  <a:t>: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tuần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hoàn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do </a:t>
                </a:r>
                <a:r>
                  <a:rPr lang="en-US" sz="2200" dirty="0" err="1"/>
                  <a:t>đó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A9942E8-732F-5DA4-50D3-ECC540D67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11" y="1011829"/>
                <a:ext cx="9070257" cy="3584379"/>
              </a:xfrm>
              <a:prstGeom prst="rect">
                <a:avLst/>
              </a:prstGeom>
              <a:blipFill>
                <a:blip r:embed="rId3"/>
                <a:stretch>
                  <a:fillRect l="-874" r="-1680" b="-2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1"/>
          <p:cNvPicPr preferRelativeResize="0"/>
          <p:nvPr/>
        </p:nvPicPr>
        <p:blipFill rotWithShape="1">
          <a:blip r:embed="rId3">
            <a:alphaModFix/>
          </a:blip>
          <a:srcRect t="81482"/>
          <a:stretch/>
        </p:blipFill>
        <p:spPr>
          <a:xfrm rot="-5400000" flipH="1">
            <a:off x="6895615" y="1437791"/>
            <a:ext cx="3686175" cy="8105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p21"/>
          <p:cNvGrpSpPr/>
          <p:nvPr/>
        </p:nvGrpSpPr>
        <p:grpSpPr>
          <a:xfrm>
            <a:off x="8053557" y="851360"/>
            <a:ext cx="303698" cy="471466"/>
            <a:chOff x="11045846" y="4564385"/>
            <a:chExt cx="607396" cy="942932"/>
          </a:xfrm>
        </p:grpSpPr>
        <p:sp>
          <p:nvSpPr>
            <p:cNvPr id="186" name="Google Shape;186;p21"/>
            <p:cNvSpPr/>
            <p:nvPr/>
          </p:nvSpPr>
          <p:spPr>
            <a:xfrm>
              <a:off x="11093544" y="5417279"/>
              <a:ext cx="511998" cy="90038"/>
            </a:xfrm>
            <a:custGeom>
              <a:avLst/>
              <a:gdLst/>
              <a:ahLst/>
              <a:cxnLst/>
              <a:rect l="l" t="t" r="r" b="b"/>
              <a:pathLst>
                <a:path w="511998" h="90038" extrusionOk="0">
                  <a:moveTo>
                    <a:pt x="511999" y="45019"/>
                  </a:moveTo>
                  <a:cubicBezTo>
                    <a:pt x="511999" y="69883"/>
                    <a:pt x="397384" y="90039"/>
                    <a:pt x="255999" y="90039"/>
                  </a:cubicBezTo>
                  <a:cubicBezTo>
                    <a:pt x="114615" y="90039"/>
                    <a:pt x="0" y="69883"/>
                    <a:pt x="0" y="45019"/>
                  </a:cubicBezTo>
                  <a:cubicBezTo>
                    <a:pt x="0" y="20156"/>
                    <a:pt x="114615" y="0"/>
                    <a:pt x="255999" y="0"/>
                  </a:cubicBezTo>
                  <a:cubicBezTo>
                    <a:pt x="397384" y="0"/>
                    <a:pt x="511999" y="20156"/>
                    <a:pt x="511999" y="45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21"/>
            <p:cNvSpPr/>
            <p:nvPr/>
          </p:nvSpPr>
          <p:spPr>
            <a:xfrm>
              <a:off x="11045846" y="4884385"/>
              <a:ext cx="607396" cy="432307"/>
            </a:xfrm>
            <a:custGeom>
              <a:avLst/>
              <a:gdLst/>
              <a:ahLst/>
              <a:cxnLst/>
              <a:rect l="l" t="t" r="r" b="b"/>
              <a:pathLst>
                <a:path w="607396" h="432307" extrusionOk="0">
                  <a:moveTo>
                    <a:pt x="303698" y="432307"/>
                  </a:moveTo>
                  <a:cubicBezTo>
                    <a:pt x="136237" y="432307"/>
                    <a:pt x="0" y="295993"/>
                    <a:pt x="0" y="128437"/>
                  </a:cubicBezTo>
                  <a:lnTo>
                    <a:pt x="0" y="12573"/>
                  </a:lnTo>
                  <a:cubicBezTo>
                    <a:pt x="0" y="5630"/>
                    <a:pt x="5626" y="0"/>
                    <a:pt x="12566" y="0"/>
                  </a:cubicBezTo>
                  <a:cubicBezTo>
                    <a:pt x="19505" y="0"/>
                    <a:pt x="25132" y="5630"/>
                    <a:pt x="25132" y="12573"/>
                  </a:cubicBezTo>
                  <a:lnTo>
                    <a:pt x="25132" y="128437"/>
                  </a:lnTo>
                  <a:cubicBezTo>
                    <a:pt x="25132" y="282125"/>
                    <a:pt x="150097" y="407161"/>
                    <a:pt x="303698" y="407161"/>
                  </a:cubicBezTo>
                  <a:cubicBezTo>
                    <a:pt x="457299" y="407161"/>
                    <a:pt x="582265" y="282125"/>
                    <a:pt x="582265" y="128437"/>
                  </a:cubicBezTo>
                  <a:lnTo>
                    <a:pt x="582265" y="12573"/>
                  </a:lnTo>
                  <a:cubicBezTo>
                    <a:pt x="582265" y="5630"/>
                    <a:pt x="587891" y="0"/>
                    <a:pt x="594831" y="0"/>
                  </a:cubicBezTo>
                  <a:cubicBezTo>
                    <a:pt x="601770" y="0"/>
                    <a:pt x="607397" y="5630"/>
                    <a:pt x="607397" y="12573"/>
                  </a:cubicBezTo>
                  <a:lnTo>
                    <a:pt x="607397" y="128437"/>
                  </a:lnTo>
                  <a:cubicBezTo>
                    <a:pt x="607397" y="295993"/>
                    <a:pt x="471160" y="432307"/>
                    <a:pt x="303698" y="432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21"/>
            <p:cNvSpPr/>
            <p:nvPr/>
          </p:nvSpPr>
          <p:spPr>
            <a:xfrm>
              <a:off x="11156780" y="4564385"/>
              <a:ext cx="385528" cy="332575"/>
            </a:xfrm>
            <a:custGeom>
              <a:avLst/>
              <a:gdLst/>
              <a:ahLst/>
              <a:cxnLst/>
              <a:rect l="l" t="t" r="r" b="b"/>
              <a:pathLst>
                <a:path w="385528" h="332575" extrusionOk="0">
                  <a:moveTo>
                    <a:pt x="385528" y="332576"/>
                  </a:moveTo>
                  <a:lnTo>
                    <a:pt x="0" y="332576"/>
                  </a:lnTo>
                  <a:lnTo>
                    <a:pt x="0" y="192873"/>
                  </a:lnTo>
                  <a:cubicBezTo>
                    <a:pt x="0" y="86352"/>
                    <a:pt x="86303" y="0"/>
                    <a:pt x="192764" y="0"/>
                  </a:cubicBezTo>
                  <a:lnTo>
                    <a:pt x="192764" y="0"/>
                  </a:lnTo>
                  <a:cubicBezTo>
                    <a:pt x="299225" y="0"/>
                    <a:pt x="385528" y="86352"/>
                    <a:pt x="385528" y="192873"/>
                  </a:cubicBezTo>
                  <a:lnTo>
                    <a:pt x="385528" y="3325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21"/>
            <p:cNvSpPr/>
            <p:nvPr/>
          </p:nvSpPr>
          <p:spPr>
            <a:xfrm>
              <a:off x="11336978" y="5291547"/>
              <a:ext cx="25131" cy="183321"/>
            </a:xfrm>
            <a:custGeom>
              <a:avLst/>
              <a:gdLst/>
              <a:ahLst/>
              <a:cxnLst/>
              <a:rect l="l" t="t" r="r" b="b"/>
              <a:pathLst>
                <a:path w="25131" h="183321" extrusionOk="0">
                  <a:moveTo>
                    <a:pt x="12566" y="183321"/>
                  </a:moveTo>
                  <a:cubicBezTo>
                    <a:pt x="5626" y="183321"/>
                    <a:pt x="0" y="177692"/>
                    <a:pt x="0" y="170748"/>
                  </a:cubicBezTo>
                  <a:lnTo>
                    <a:pt x="0" y="12573"/>
                  </a:lnTo>
                  <a:cubicBezTo>
                    <a:pt x="0" y="5630"/>
                    <a:pt x="5626" y="0"/>
                    <a:pt x="12566" y="0"/>
                  </a:cubicBezTo>
                  <a:cubicBezTo>
                    <a:pt x="19505" y="0"/>
                    <a:pt x="25132" y="5630"/>
                    <a:pt x="25132" y="12573"/>
                  </a:cubicBezTo>
                  <a:lnTo>
                    <a:pt x="25132" y="170748"/>
                  </a:lnTo>
                  <a:cubicBezTo>
                    <a:pt x="25132" y="177692"/>
                    <a:pt x="19505" y="183321"/>
                    <a:pt x="12566" y="1833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21"/>
            <p:cNvSpPr/>
            <p:nvPr/>
          </p:nvSpPr>
          <p:spPr>
            <a:xfrm>
              <a:off x="11144213" y="4564787"/>
              <a:ext cx="410661" cy="664342"/>
            </a:xfrm>
            <a:custGeom>
              <a:avLst/>
              <a:gdLst/>
              <a:ahLst/>
              <a:cxnLst/>
              <a:rect l="l" t="t" r="r" b="b"/>
              <a:pathLst>
                <a:path w="410661" h="664342" extrusionOk="0">
                  <a:moveTo>
                    <a:pt x="205331" y="664343"/>
                  </a:moveTo>
                  <a:cubicBezTo>
                    <a:pt x="92109" y="664343"/>
                    <a:pt x="0" y="572182"/>
                    <a:pt x="0" y="458896"/>
                  </a:cubicBezTo>
                  <a:lnTo>
                    <a:pt x="0" y="205447"/>
                  </a:lnTo>
                  <a:cubicBezTo>
                    <a:pt x="0" y="92161"/>
                    <a:pt x="92109" y="0"/>
                    <a:pt x="205331" y="0"/>
                  </a:cubicBezTo>
                  <a:cubicBezTo>
                    <a:pt x="318553" y="0"/>
                    <a:pt x="410662" y="92161"/>
                    <a:pt x="410662" y="205447"/>
                  </a:cubicBezTo>
                  <a:lnTo>
                    <a:pt x="410662" y="458896"/>
                  </a:lnTo>
                  <a:cubicBezTo>
                    <a:pt x="410662" y="572182"/>
                    <a:pt x="318553" y="664343"/>
                    <a:pt x="205331" y="664343"/>
                  </a:cubicBezTo>
                  <a:close/>
                  <a:moveTo>
                    <a:pt x="205331" y="25146"/>
                  </a:moveTo>
                  <a:cubicBezTo>
                    <a:pt x="105970" y="25146"/>
                    <a:pt x="25132" y="106029"/>
                    <a:pt x="25132" y="205447"/>
                  </a:cubicBezTo>
                  <a:lnTo>
                    <a:pt x="25132" y="458896"/>
                  </a:lnTo>
                  <a:cubicBezTo>
                    <a:pt x="25132" y="558313"/>
                    <a:pt x="105970" y="639197"/>
                    <a:pt x="205331" y="639197"/>
                  </a:cubicBezTo>
                  <a:cubicBezTo>
                    <a:pt x="304692" y="639197"/>
                    <a:pt x="385530" y="558313"/>
                    <a:pt x="385530" y="458896"/>
                  </a:cubicBezTo>
                  <a:lnTo>
                    <a:pt x="385530" y="205447"/>
                  </a:lnTo>
                  <a:cubicBezTo>
                    <a:pt x="385530" y="106029"/>
                    <a:pt x="304692" y="25146"/>
                    <a:pt x="205331" y="251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1" name="Google Shape;191;p21"/>
          <p:cNvGrpSpPr/>
          <p:nvPr/>
        </p:nvGrpSpPr>
        <p:grpSpPr>
          <a:xfrm>
            <a:off x="8031881" y="53598"/>
            <a:ext cx="344194" cy="471466"/>
            <a:chOff x="6037273" y="4564385"/>
            <a:chExt cx="688388" cy="942932"/>
          </a:xfrm>
        </p:grpSpPr>
        <p:sp>
          <p:nvSpPr>
            <p:cNvPr id="192" name="Google Shape;192;p21"/>
            <p:cNvSpPr/>
            <p:nvPr/>
          </p:nvSpPr>
          <p:spPr>
            <a:xfrm>
              <a:off x="6037273" y="4564385"/>
              <a:ext cx="571373" cy="570663"/>
            </a:xfrm>
            <a:custGeom>
              <a:avLst/>
              <a:gdLst/>
              <a:ahLst/>
              <a:cxnLst/>
              <a:rect l="l" t="t" r="r" b="b"/>
              <a:pathLst>
                <a:path w="571373" h="570663" extrusionOk="0">
                  <a:moveTo>
                    <a:pt x="571374" y="285332"/>
                  </a:moveTo>
                  <a:cubicBezTo>
                    <a:pt x="571374" y="442916"/>
                    <a:pt x="443467" y="570663"/>
                    <a:pt x="285687" y="570663"/>
                  </a:cubicBezTo>
                  <a:cubicBezTo>
                    <a:pt x="127906" y="570663"/>
                    <a:pt x="0" y="442916"/>
                    <a:pt x="0" y="285332"/>
                  </a:cubicBezTo>
                  <a:cubicBezTo>
                    <a:pt x="0" y="127747"/>
                    <a:pt x="127906" y="0"/>
                    <a:pt x="285687" y="0"/>
                  </a:cubicBezTo>
                  <a:cubicBezTo>
                    <a:pt x="443467" y="0"/>
                    <a:pt x="571374" y="127747"/>
                    <a:pt x="571374" y="2853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21"/>
            <p:cNvSpPr/>
            <p:nvPr/>
          </p:nvSpPr>
          <p:spPr>
            <a:xfrm>
              <a:off x="6047811" y="4572337"/>
              <a:ext cx="677850" cy="878298"/>
            </a:xfrm>
            <a:custGeom>
              <a:avLst/>
              <a:gdLst/>
              <a:ahLst/>
              <a:cxnLst/>
              <a:rect l="l" t="t" r="r" b="b"/>
              <a:pathLst>
                <a:path w="677850" h="878298" extrusionOk="0">
                  <a:moveTo>
                    <a:pt x="499615" y="878298"/>
                  </a:moveTo>
                  <a:lnTo>
                    <a:pt x="178217" y="878298"/>
                  </a:lnTo>
                  <a:cubicBezTo>
                    <a:pt x="172759" y="878298"/>
                    <a:pt x="168333" y="873878"/>
                    <a:pt x="168333" y="868426"/>
                  </a:cubicBezTo>
                  <a:lnTo>
                    <a:pt x="168333" y="685149"/>
                  </a:lnTo>
                  <a:cubicBezTo>
                    <a:pt x="168333" y="653557"/>
                    <a:pt x="153710" y="623830"/>
                    <a:pt x="128212" y="603594"/>
                  </a:cubicBezTo>
                  <a:cubicBezTo>
                    <a:pt x="36744" y="531001"/>
                    <a:pt x="-10457" y="418061"/>
                    <a:pt x="1956" y="301477"/>
                  </a:cubicBezTo>
                  <a:cubicBezTo>
                    <a:pt x="19022" y="141231"/>
                    <a:pt x="153526" y="11990"/>
                    <a:pt x="314831" y="845"/>
                  </a:cubicBezTo>
                  <a:cubicBezTo>
                    <a:pt x="409957" y="-5735"/>
                    <a:pt x="500687" y="26277"/>
                    <a:pt x="570108" y="90985"/>
                  </a:cubicBezTo>
                  <a:cubicBezTo>
                    <a:pt x="638579" y="154801"/>
                    <a:pt x="677850" y="245027"/>
                    <a:pt x="677850" y="338521"/>
                  </a:cubicBezTo>
                  <a:cubicBezTo>
                    <a:pt x="677850" y="442476"/>
                    <a:pt x="630987" y="539190"/>
                    <a:pt x="549283" y="603864"/>
                  </a:cubicBezTo>
                  <a:cubicBezTo>
                    <a:pt x="523998" y="623878"/>
                    <a:pt x="509499" y="653499"/>
                    <a:pt x="509499" y="685130"/>
                  </a:cubicBezTo>
                  <a:lnTo>
                    <a:pt x="509499" y="868426"/>
                  </a:lnTo>
                  <a:cubicBezTo>
                    <a:pt x="509499" y="873878"/>
                    <a:pt x="505074" y="878298"/>
                    <a:pt x="499615" y="878298"/>
                  </a:cubicBezTo>
                  <a:close/>
                  <a:moveTo>
                    <a:pt x="188102" y="858554"/>
                  </a:moveTo>
                  <a:lnTo>
                    <a:pt x="489731" y="858554"/>
                  </a:lnTo>
                  <a:lnTo>
                    <a:pt x="489731" y="685130"/>
                  </a:lnTo>
                  <a:cubicBezTo>
                    <a:pt x="489731" y="647435"/>
                    <a:pt x="506961" y="612174"/>
                    <a:pt x="537004" y="588391"/>
                  </a:cubicBezTo>
                  <a:cubicBezTo>
                    <a:pt x="613950" y="527482"/>
                    <a:pt x="658082" y="436407"/>
                    <a:pt x="658082" y="338521"/>
                  </a:cubicBezTo>
                  <a:cubicBezTo>
                    <a:pt x="658082" y="250479"/>
                    <a:pt x="621103" y="165516"/>
                    <a:pt x="556619" y="105417"/>
                  </a:cubicBezTo>
                  <a:cubicBezTo>
                    <a:pt x="491256" y="44498"/>
                    <a:pt x="405946" y="14390"/>
                    <a:pt x="316192" y="20541"/>
                  </a:cubicBezTo>
                  <a:cubicBezTo>
                    <a:pt x="164318" y="31035"/>
                    <a:pt x="37681" y="152709"/>
                    <a:pt x="21619" y="303569"/>
                  </a:cubicBezTo>
                  <a:cubicBezTo>
                    <a:pt x="9924" y="413390"/>
                    <a:pt x="54370" y="519769"/>
                    <a:pt x="140510" y="588140"/>
                  </a:cubicBezTo>
                  <a:cubicBezTo>
                    <a:pt x="170756" y="612141"/>
                    <a:pt x="188102" y="647498"/>
                    <a:pt x="188102" y="685149"/>
                  </a:cubicBezTo>
                  <a:lnTo>
                    <a:pt x="188102" y="8585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21"/>
            <p:cNvSpPr/>
            <p:nvPr/>
          </p:nvSpPr>
          <p:spPr>
            <a:xfrm>
              <a:off x="6259161" y="5430892"/>
              <a:ext cx="250325" cy="76425"/>
            </a:xfrm>
            <a:custGeom>
              <a:avLst/>
              <a:gdLst/>
              <a:ahLst/>
              <a:cxnLst/>
              <a:rect l="l" t="t" r="r" b="b"/>
              <a:pathLst>
                <a:path w="250325" h="76425" extrusionOk="0">
                  <a:moveTo>
                    <a:pt x="125160" y="76426"/>
                  </a:moveTo>
                  <a:cubicBezTo>
                    <a:pt x="54976" y="76426"/>
                    <a:pt x="0" y="47191"/>
                    <a:pt x="0" y="9872"/>
                  </a:cubicBezTo>
                  <a:cubicBezTo>
                    <a:pt x="0" y="4420"/>
                    <a:pt x="4426" y="0"/>
                    <a:pt x="9884" y="0"/>
                  </a:cubicBezTo>
                  <a:cubicBezTo>
                    <a:pt x="15343" y="0"/>
                    <a:pt x="19769" y="4420"/>
                    <a:pt x="19769" y="9872"/>
                  </a:cubicBezTo>
                  <a:cubicBezTo>
                    <a:pt x="19769" y="32012"/>
                    <a:pt x="63051" y="56682"/>
                    <a:pt x="125160" y="56682"/>
                  </a:cubicBezTo>
                  <a:cubicBezTo>
                    <a:pt x="187270" y="56682"/>
                    <a:pt x="230557" y="32012"/>
                    <a:pt x="230557" y="9872"/>
                  </a:cubicBezTo>
                  <a:cubicBezTo>
                    <a:pt x="230557" y="4420"/>
                    <a:pt x="234983" y="0"/>
                    <a:pt x="240441" y="0"/>
                  </a:cubicBezTo>
                  <a:cubicBezTo>
                    <a:pt x="245900" y="0"/>
                    <a:pt x="250326" y="4420"/>
                    <a:pt x="250326" y="9872"/>
                  </a:cubicBezTo>
                  <a:cubicBezTo>
                    <a:pt x="250326" y="47191"/>
                    <a:pt x="195344" y="76426"/>
                    <a:pt x="125160" y="76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21"/>
            <p:cNvSpPr/>
            <p:nvPr/>
          </p:nvSpPr>
          <p:spPr>
            <a:xfrm>
              <a:off x="6177886" y="5220082"/>
              <a:ext cx="417686" cy="47276"/>
            </a:xfrm>
            <a:custGeom>
              <a:avLst/>
              <a:gdLst/>
              <a:ahLst/>
              <a:cxnLst/>
              <a:rect l="l" t="t" r="r" b="b"/>
              <a:pathLst>
                <a:path w="417686" h="47276" extrusionOk="0">
                  <a:moveTo>
                    <a:pt x="9874" y="47276"/>
                  </a:moveTo>
                  <a:cubicBezTo>
                    <a:pt x="4725" y="47276"/>
                    <a:pt x="386" y="43295"/>
                    <a:pt x="24" y="38089"/>
                  </a:cubicBezTo>
                  <a:cubicBezTo>
                    <a:pt x="-352" y="32647"/>
                    <a:pt x="3755" y="27932"/>
                    <a:pt x="9199" y="27556"/>
                  </a:cubicBezTo>
                  <a:lnTo>
                    <a:pt x="407117" y="18"/>
                  </a:lnTo>
                  <a:cubicBezTo>
                    <a:pt x="412721" y="-305"/>
                    <a:pt x="417286" y="3749"/>
                    <a:pt x="417663" y="9181"/>
                  </a:cubicBezTo>
                  <a:cubicBezTo>
                    <a:pt x="418039" y="14624"/>
                    <a:pt x="413932" y="19338"/>
                    <a:pt x="408488" y="19714"/>
                  </a:cubicBezTo>
                  <a:lnTo>
                    <a:pt x="10569" y="47252"/>
                  </a:lnTo>
                  <a:cubicBezTo>
                    <a:pt x="10333" y="47267"/>
                    <a:pt x="10101" y="47276"/>
                    <a:pt x="9874" y="472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21"/>
            <p:cNvSpPr/>
            <p:nvPr/>
          </p:nvSpPr>
          <p:spPr>
            <a:xfrm>
              <a:off x="6177886" y="5283227"/>
              <a:ext cx="417686" cy="47272"/>
            </a:xfrm>
            <a:custGeom>
              <a:avLst/>
              <a:gdLst/>
              <a:ahLst/>
              <a:cxnLst/>
              <a:rect l="l" t="t" r="r" b="b"/>
              <a:pathLst>
                <a:path w="417686" h="47272" extrusionOk="0">
                  <a:moveTo>
                    <a:pt x="9874" y="47272"/>
                  </a:moveTo>
                  <a:cubicBezTo>
                    <a:pt x="4725" y="47272"/>
                    <a:pt x="386" y="43291"/>
                    <a:pt x="24" y="38085"/>
                  </a:cubicBezTo>
                  <a:cubicBezTo>
                    <a:pt x="-352" y="32643"/>
                    <a:pt x="3755" y="27929"/>
                    <a:pt x="9199" y="27553"/>
                  </a:cubicBezTo>
                  <a:lnTo>
                    <a:pt x="407117" y="14"/>
                  </a:lnTo>
                  <a:cubicBezTo>
                    <a:pt x="412721" y="-270"/>
                    <a:pt x="417286" y="3740"/>
                    <a:pt x="417663" y="9178"/>
                  </a:cubicBezTo>
                  <a:cubicBezTo>
                    <a:pt x="418039" y="14620"/>
                    <a:pt x="413932" y="19334"/>
                    <a:pt x="408488" y="19710"/>
                  </a:cubicBezTo>
                  <a:lnTo>
                    <a:pt x="10569" y="47248"/>
                  </a:lnTo>
                  <a:cubicBezTo>
                    <a:pt x="10333" y="47263"/>
                    <a:pt x="10101" y="47272"/>
                    <a:pt x="9874" y="472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21"/>
            <p:cNvSpPr/>
            <p:nvPr/>
          </p:nvSpPr>
          <p:spPr>
            <a:xfrm>
              <a:off x="6177886" y="5346360"/>
              <a:ext cx="417686" cy="47285"/>
            </a:xfrm>
            <a:custGeom>
              <a:avLst/>
              <a:gdLst/>
              <a:ahLst/>
              <a:cxnLst/>
              <a:rect l="l" t="t" r="r" b="b"/>
              <a:pathLst>
                <a:path w="417686" h="47285" extrusionOk="0">
                  <a:moveTo>
                    <a:pt x="9874" y="47285"/>
                  </a:moveTo>
                  <a:cubicBezTo>
                    <a:pt x="4725" y="47285"/>
                    <a:pt x="386" y="43304"/>
                    <a:pt x="24" y="38098"/>
                  </a:cubicBezTo>
                  <a:cubicBezTo>
                    <a:pt x="-352" y="32656"/>
                    <a:pt x="3755" y="27941"/>
                    <a:pt x="9199" y="27565"/>
                  </a:cubicBezTo>
                  <a:lnTo>
                    <a:pt x="407117" y="22"/>
                  </a:lnTo>
                  <a:cubicBezTo>
                    <a:pt x="412721" y="-339"/>
                    <a:pt x="417286" y="3753"/>
                    <a:pt x="417663" y="9186"/>
                  </a:cubicBezTo>
                  <a:cubicBezTo>
                    <a:pt x="418039" y="14628"/>
                    <a:pt x="413932" y="19342"/>
                    <a:pt x="408488" y="19718"/>
                  </a:cubicBezTo>
                  <a:lnTo>
                    <a:pt x="10569" y="47261"/>
                  </a:lnTo>
                  <a:cubicBezTo>
                    <a:pt x="10333" y="47276"/>
                    <a:pt x="10101" y="47285"/>
                    <a:pt x="9874" y="472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8" name="Google Shape;198;p21"/>
          <p:cNvGrpSpPr/>
          <p:nvPr/>
        </p:nvGrpSpPr>
        <p:grpSpPr>
          <a:xfrm>
            <a:off x="678239" y="1458413"/>
            <a:ext cx="503421" cy="471217"/>
            <a:chOff x="1028700" y="4564384"/>
            <a:chExt cx="1006842" cy="942434"/>
          </a:xfrm>
        </p:grpSpPr>
        <p:sp>
          <p:nvSpPr>
            <p:cNvPr id="199" name="Google Shape;199;p21"/>
            <p:cNvSpPr/>
            <p:nvPr/>
          </p:nvSpPr>
          <p:spPr>
            <a:xfrm>
              <a:off x="1028700" y="4926696"/>
              <a:ext cx="218499" cy="580122"/>
            </a:xfrm>
            <a:custGeom>
              <a:avLst/>
              <a:gdLst/>
              <a:ahLst/>
              <a:cxnLst/>
              <a:rect l="l" t="t" r="r" b="b"/>
              <a:pathLst>
                <a:path w="218499" h="580122" extrusionOk="0">
                  <a:moveTo>
                    <a:pt x="0" y="580123"/>
                  </a:moveTo>
                  <a:cubicBezTo>
                    <a:pt x="0" y="385440"/>
                    <a:pt x="0" y="193300"/>
                    <a:pt x="0" y="0"/>
                  </a:cubicBezTo>
                  <a:cubicBezTo>
                    <a:pt x="73104" y="0"/>
                    <a:pt x="145002" y="0"/>
                    <a:pt x="218499" y="0"/>
                  </a:cubicBezTo>
                  <a:cubicBezTo>
                    <a:pt x="218499" y="193591"/>
                    <a:pt x="218499" y="386292"/>
                    <a:pt x="218499" y="580123"/>
                  </a:cubicBezTo>
                  <a:cubicBezTo>
                    <a:pt x="145303" y="580123"/>
                    <a:pt x="73380" y="580123"/>
                    <a:pt x="0" y="5801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21"/>
            <p:cNvSpPr/>
            <p:nvPr/>
          </p:nvSpPr>
          <p:spPr>
            <a:xfrm>
              <a:off x="1345596" y="4564384"/>
              <a:ext cx="689946" cy="920464"/>
            </a:xfrm>
            <a:custGeom>
              <a:avLst/>
              <a:gdLst/>
              <a:ahLst/>
              <a:cxnLst/>
              <a:rect l="l" t="t" r="r" b="b"/>
              <a:pathLst>
                <a:path w="689946" h="920464" extrusionOk="0">
                  <a:moveTo>
                    <a:pt x="403957" y="920464"/>
                  </a:moveTo>
                  <a:cubicBezTo>
                    <a:pt x="337360" y="920464"/>
                    <a:pt x="269180" y="919786"/>
                    <a:pt x="200119" y="918436"/>
                  </a:cubicBezTo>
                  <a:cubicBezTo>
                    <a:pt x="138450" y="917220"/>
                    <a:pt x="81984" y="894167"/>
                    <a:pt x="27375" y="871876"/>
                  </a:cubicBezTo>
                  <a:lnTo>
                    <a:pt x="18743" y="868351"/>
                  </a:lnTo>
                  <a:cubicBezTo>
                    <a:pt x="7176" y="863650"/>
                    <a:pt x="811" y="847046"/>
                    <a:pt x="660" y="836864"/>
                  </a:cubicBezTo>
                  <a:cubicBezTo>
                    <a:pt x="-47" y="788304"/>
                    <a:pt x="26" y="738970"/>
                    <a:pt x="98" y="691255"/>
                  </a:cubicBezTo>
                  <a:lnTo>
                    <a:pt x="244" y="582557"/>
                  </a:lnTo>
                  <a:cubicBezTo>
                    <a:pt x="368" y="521327"/>
                    <a:pt x="491" y="458017"/>
                    <a:pt x="3" y="395778"/>
                  </a:cubicBezTo>
                  <a:cubicBezTo>
                    <a:pt x="-154" y="375387"/>
                    <a:pt x="5700" y="360240"/>
                    <a:pt x="19585" y="345139"/>
                  </a:cubicBezTo>
                  <a:cubicBezTo>
                    <a:pt x="49448" y="312649"/>
                    <a:pt x="79312" y="279095"/>
                    <a:pt x="108194" y="246645"/>
                  </a:cubicBezTo>
                  <a:cubicBezTo>
                    <a:pt x="128634" y="223676"/>
                    <a:pt x="149074" y="200706"/>
                    <a:pt x="169694" y="177900"/>
                  </a:cubicBezTo>
                  <a:cubicBezTo>
                    <a:pt x="182687" y="163521"/>
                    <a:pt x="187766" y="150257"/>
                    <a:pt x="186666" y="133553"/>
                  </a:cubicBezTo>
                  <a:cubicBezTo>
                    <a:pt x="185207" y="111290"/>
                    <a:pt x="185752" y="88780"/>
                    <a:pt x="186279" y="67016"/>
                  </a:cubicBezTo>
                  <a:lnTo>
                    <a:pt x="186554" y="54884"/>
                  </a:lnTo>
                  <a:cubicBezTo>
                    <a:pt x="186913" y="37704"/>
                    <a:pt x="192548" y="23527"/>
                    <a:pt x="202847" y="13877"/>
                  </a:cubicBezTo>
                  <a:cubicBezTo>
                    <a:pt x="213292" y="4094"/>
                    <a:pt x="228024" y="-669"/>
                    <a:pt x="245799" y="76"/>
                  </a:cubicBezTo>
                  <a:cubicBezTo>
                    <a:pt x="332275" y="3785"/>
                    <a:pt x="405455" y="75102"/>
                    <a:pt x="412398" y="162434"/>
                  </a:cubicBezTo>
                  <a:cubicBezTo>
                    <a:pt x="415754" y="204769"/>
                    <a:pt x="409288" y="248707"/>
                    <a:pt x="392620" y="296757"/>
                  </a:cubicBezTo>
                  <a:cubicBezTo>
                    <a:pt x="390728" y="302227"/>
                    <a:pt x="389241" y="308077"/>
                    <a:pt x="387602" y="314734"/>
                  </a:cubicBezTo>
                  <a:lnTo>
                    <a:pt x="406505" y="314734"/>
                  </a:lnTo>
                  <a:cubicBezTo>
                    <a:pt x="423061" y="314734"/>
                    <a:pt x="439623" y="314807"/>
                    <a:pt x="456186" y="314879"/>
                  </a:cubicBezTo>
                  <a:cubicBezTo>
                    <a:pt x="493626" y="315048"/>
                    <a:pt x="532352" y="315221"/>
                    <a:pt x="570337" y="314487"/>
                  </a:cubicBezTo>
                  <a:cubicBezTo>
                    <a:pt x="624710" y="313338"/>
                    <a:pt x="662189" y="335411"/>
                    <a:pt x="681013" y="379791"/>
                  </a:cubicBezTo>
                  <a:cubicBezTo>
                    <a:pt x="698866" y="421880"/>
                    <a:pt x="689847" y="462523"/>
                    <a:pt x="654966" y="497579"/>
                  </a:cubicBezTo>
                  <a:cubicBezTo>
                    <a:pt x="679150" y="552180"/>
                    <a:pt x="674610" y="582568"/>
                    <a:pt x="635104" y="629588"/>
                  </a:cubicBezTo>
                  <a:cubicBezTo>
                    <a:pt x="636726" y="632956"/>
                    <a:pt x="638359" y="636396"/>
                    <a:pt x="639846" y="639910"/>
                  </a:cubicBezTo>
                  <a:cubicBezTo>
                    <a:pt x="655264" y="676367"/>
                    <a:pt x="654158" y="707489"/>
                    <a:pt x="636658" y="729926"/>
                  </a:cubicBezTo>
                  <a:cubicBezTo>
                    <a:pt x="618659" y="752990"/>
                    <a:pt x="619052" y="771493"/>
                    <a:pt x="626304" y="799629"/>
                  </a:cubicBezTo>
                  <a:cubicBezTo>
                    <a:pt x="633224" y="826459"/>
                    <a:pt x="626893" y="855295"/>
                    <a:pt x="608933" y="878751"/>
                  </a:cubicBezTo>
                  <a:cubicBezTo>
                    <a:pt x="589643" y="903945"/>
                    <a:pt x="559600" y="919232"/>
                    <a:pt x="528563" y="919646"/>
                  </a:cubicBezTo>
                  <a:cubicBezTo>
                    <a:pt x="487784" y="920190"/>
                    <a:pt x="446190" y="920464"/>
                    <a:pt x="403957" y="920464"/>
                  </a:cubicBezTo>
                  <a:close/>
                  <a:moveTo>
                    <a:pt x="242083" y="22950"/>
                  </a:moveTo>
                  <a:cubicBezTo>
                    <a:pt x="231914" y="22950"/>
                    <a:pt x="224017" y="25522"/>
                    <a:pt x="218579" y="30615"/>
                  </a:cubicBezTo>
                  <a:cubicBezTo>
                    <a:pt x="212809" y="36017"/>
                    <a:pt x="209773" y="44344"/>
                    <a:pt x="209543" y="55366"/>
                  </a:cubicBezTo>
                  <a:lnTo>
                    <a:pt x="209256" y="67565"/>
                  </a:lnTo>
                  <a:cubicBezTo>
                    <a:pt x="208746" y="88825"/>
                    <a:pt x="208218" y="110814"/>
                    <a:pt x="209610" y="132051"/>
                  </a:cubicBezTo>
                  <a:cubicBezTo>
                    <a:pt x="211108" y="154914"/>
                    <a:pt x="203846" y="174370"/>
                    <a:pt x="186756" y="193276"/>
                  </a:cubicBezTo>
                  <a:cubicBezTo>
                    <a:pt x="166181" y="216043"/>
                    <a:pt x="145780" y="238968"/>
                    <a:pt x="125373" y="261892"/>
                  </a:cubicBezTo>
                  <a:cubicBezTo>
                    <a:pt x="96436" y="294410"/>
                    <a:pt x="66510" y="328031"/>
                    <a:pt x="36523" y="360661"/>
                  </a:cubicBezTo>
                  <a:cubicBezTo>
                    <a:pt x="26673" y="371375"/>
                    <a:pt x="22879" y="381170"/>
                    <a:pt x="22992" y="395599"/>
                  </a:cubicBezTo>
                  <a:cubicBezTo>
                    <a:pt x="23480" y="457950"/>
                    <a:pt x="23356" y="521321"/>
                    <a:pt x="23233" y="582602"/>
                  </a:cubicBezTo>
                  <a:lnTo>
                    <a:pt x="23087" y="691289"/>
                  </a:lnTo>
                  <a:cubicBezTo>
                    <a:pt x="23014" y="738908"/>
                    <a:pt x="22941" y="788152"/>
                    <a:pt x="23648" y="836528"/>
                  </a:cubicBezTo>
                  <a:cubicBezTo>
                    <a:pt x="23699" y="840204"/>
                    <a:pt x="26578" y="846222"/>
                    <a:pt x="28161" y="847494"/>
                  </a:cubicBezTo>
                  <a:lnTo>
                    <a:pt x="36074" y="850627"/>
                  </a:lnTo>
                  <a:cubicBezTo>
                    <a:pt x="88735" y="872128"/>
                    <a:pt x="143187" y="894357"/>
                    <a:pt x="200568" y="895484"/>
                  </a:cubicBezTo>
                  <a:cubicBezTo>
                    <a:pt x="313170" y="897686"/>
                    <a:pt x="423409" y="898089"/>
                    <a:pt x="528260" y="896694"/>
                  </a:cubicBezTo>
                  <a:cubicBezTo>
                    <a:pt x="552298" y="896374"/>
                    <a:pt x="575629" y="884456"/>
                    <a:pt x="590670" y="864809"/>
                  </a:cubicBezTo>
                  <a:cubicBezTo>
                    <a:pt x="604320" y="846990"/>
                    <a:pt x="609191" y="825315"/>
                    <a:pt x="604045" y="805356"/>
                  </a:cubicBezTo>
                  <a:cubicBezTo>
                    <a:pt x="595553" y="772418"/>
                    <a:pt x="595009" y="745952"/>
                    <a:pt x="618519" y="715816"/>
                  </a:cubicBezTo>
                  <a:cubicBezTo>
                    <a:pt x="630771" y="700115"/>
                    <a:pt x="630822" y="677577"/>
                    <a:pt x="618665" y="648836"/>
                  </a:cubicBezTo>
                  <a:cubicBezTo>
                    <a:pt x="617088" y="645099"/>
                    <a:pt x="615314" y="641445"/>
                    <a:pt x="613591" y="637892"/>
                  </a:cubicBezTo>
                  <a:lnTo>
                    <a:pt x="611094" y="632681"/>
                  </a:lnTo>
                  <a:cubicBezTo>
                    <a:pt x="609158" y="628562"/>
                    <a:pt x="609842" y="623687"/>
                    <a:pt x="612839" y="620258"/>
                  </a:cubicBezTo>
                  <a:cubicBezTo>
                    <a:pt x="652553" y="574830"/>
                    <a:pt x="655825" y="553654"/>
                    <a:pt x="631276" y="501008"/>
                  </a:cubicBezTo>
                  <a:cubicBezTo>
                    <a:pt x="629766" y="497764"/>
                    <a:pt x="629856" y="493998"/>
                    <a:pt x="631523" y="490832"/>
                  </a:cubicBezTo>
                  <a:cubicBezTo>
                    <a:pt x="632342" y="488932"/>
                    <a:pt x="633420" y="486456"/>
                    <a:pt x="635766" y="484220"/>
                  </a:cubicBezTo>
                  <a:cubicBezTo>
                    <a:pt x="666735" y="454779"/>
                    <a:pt x="674610" y="423550"/>
                    <a:pt x="659843" y="388746"/>
                  </a:cubicBezTo>
                  <a:cubicBezTo>
                    <a:pt x="644628" y="352872"/>
                    <a:pt x="616476" y="336627"/>
                    <a:pt x="570780" y="337440"/>
                  </a:cubicBezTo>
                  <a:cubicBezTo>
                    <a:pt x="532520" y="338174"/>
                    <a:pt x="493654" y="338000"/>
                    <a:pt x="456085" y="337832"/>
                  </a:cubicBezTo>
                  <a:cubicBezTo>
                    <a:pt x="439556" y="337759"/>
                    <a:pt x="423028" y="337686"/>
                    <a:pt x="406499" y="337686"/>
                  </a:cubicBezTo>
                  <a:lnTo>
                    <a:pt x="372858" y="337686"/>
                  </a:lnTo>
                  <a:cubicBezTo>
                    <a:pt x="369294" y="337686"/>
                    <a:pt x="365927" y="336033"/>
                    <a:pt x="363755" y="333214"/>
                  </a:cubicBezTo>
                  <a:cubicBezTo>
                    <a:pt x="361577" y="330396"/>
                    <a:pt x="360836" y="326725"/>
                    <a:pt x="361746" y="323279"/>
                  </a:cubicBezTo>
                  <a:cubicBezTo>
                    <a:pt x="362902" y="318908"/>
                    <a:pt x="363890" y="314879"/>
                    <a:pt x="364821" y="311097"/>
                  </a:cubicBezTo>
                  <a:cubicBezTo>
                    <a:pt x="366786" y="303118"/>
                    <a:pt x="368480" y="296225"/>
                    <a:pt x="370894" y="289254"/>
                  </a:cubicBezTo>
                  <a:cubicBezTo>
                    <a:pt x="386721" y="243624"/>
                    <a:pt x="392625" y="203906"/>
                    <a:pt x="389477" y="164250"/>
                  </a:cubicBezTo>
                  <a:cubicBezTo>
                    <a:pt x="383438" y="88271"/>
                    <a:pt x="319894" y="26228"/>
                    <a:pt x="244811" y="23006"/>
                  </a:cubicBezTo>
                  <a:cubicBezTo>
                    <a:pt x="243885" y="22966"/>
                    <a:pt x="242976" y="22950"/>
                    <a:pt x="242083" y="229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21"/>
            <p:cNvSpPr/>
            <p:nvPr/>
          </p:nvSpPr>
          <p:spPr>
            <a:xfrm>
              <a:off x="1070574" y="4861938"/>
              <a:ext cx="241485" cy="603074"/>
            </a:xfrm>
            <a:custGeom>
              <a:avLst/>
              <a:gdLst/>
              <a:ahLst/>
              <a:cxnLst/>
              <a:rect l="l" t="t" r="r" b="b"/>
              <a:pathLst>
                <a:path w="241485" h="603074" extrusionOk="0">
                  <a:moveTo>
                    <a:pt x="229991" y="603074"/>
                  </a:moveTo>
                  <a:lnTo>
                    <a:pt x="11494" y="603074"/>
                  </a:lnTo>
                  <a:cubicBezTo>
                    <a:pt x="5147" y="603074"/>
                    <a:pt x="0" y="597936"/>
                    <a:pt x="0" y="591598"/>
                  </a:cubicBezTo>
                  <a:lnTo>
                    <a:pt x="0" y="11476"/>
                  </a:lnTo>
                  <a:cubicBezTo>
                    <a:pt x="0" y="5138"/>
                    <a:pt x="5147" y="0"/>
                    <a:pt x="11494" y="0"/>
                  </a:cubicBezTo>
                  <a:lnTo>
                    <a:pt x="229991" y="0"/>
                  </a:lnTo>
                  <a:cubicBezTo>
                    <a:pt x="236339" y="0"/>
                    <a:pt x="241485" y="5138"/>
                    <a:pt x="241485" y="11476"/>
                  </a:cubicBezTo>
                  <a:lnTo>
                    <a:pt x="241485" y="591598"/>
                  </a:lnTo>
                  <a:cubicBezTo>
                    <a:pt x="241485" y="597936"/>
                    <a:pt x="236339" y="603074"/>
                    <a:pt x="229991" y="603074"/>
                  </a:cubicBezTo>
                  <a:close/>
                  <a:moveTo>
                    <a:pt x="22988" y="580122"/>
                  </a:moveTo>
                  <a:lnTo>
                    <a:pt x="218497" y="580122"/>
                  </a:lnTo>
                  <a:lnTo>
                    <a:pt x="218497" y="22952"/>
                  </a:lnTo>
                  <a:lnTo>
                    <a:pt x="22988" y="22952"/>
                  </a:lnTo>
                  <a:lnTo>
                    <a:pt x="22988" y="5801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2" name="Google Shape;202;p21"/>
          <p:cNvPicPr preferRelativeResize="0"/>
          <p:nvPr/>
        </p:nvPicPr>
        <p:blipFill rotWithShape="1">
          <a:blip r:embed="rId3">
            <a:alphaModFix/>
          </a:blip>
          <a:srcRect t="81482"/>
          <a:stretch/>
        </p:blipFill>
        <p:spPr>
          <a:xfrm rot="-5400000" flipH="1">
            <a:off x="-1418063" y="3047198"/>
            <a:ext cx="3537567" cy="65503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óng 33">
            <a:extLst>
              <a:ext uri="{FF2B5EF4-FFF2-40B4-BE49-F238E27FC236}">
                <a16:creationId xmlns:a16="http://schemas.microsoft.com/office/drawing/2014/main" id="{AF3D9650-4561-83ED-1E14-D450337FBD30}"/>
              </a:ext>
            </a:extLst>
          </p:cNvPr>
          <p:cNvSpPr/>
          <p:nvPr/>
        </p:nvSpPr>
        <p:spPr>
          <a:xfrm>
            <a:off x="50005" y="537014"/>
            <a:ext cx="2180151" cy="785812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1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E815087-C6E8-1BCA-C8D2-384B6CE293E6}"/>
              </a:ext>
            </a:extLst>
          </p:cNvPr>
          <p:cNvSpPr txBox="1"/>
          <p:nvPr/>
        </p:nvSpPr>
        <p:spPr>
          <a:xfrm>
            <a:off x="2464831" y="413019"/>
            <a:ext cx="5215613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Phát</a:t>
            </a:r>
            <a:r>
              <a:rPr lang="en-US" sz="2200" dirty="0"/>
              <a:t> </a:t>
            </a:r>
            <a:r>
              <a:rPr lang="en-US" sz="2200" dirty="0" err="1"/>
              <a:t>biểu</a:t>
            </a:r>
            <a:r>
              <a:rPr lang="en-US" sz="2200" dirty="0"/>
              <a:t> “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tỉ</a:t>
            </a:r>
            <a:r>
              <a:rPr lang="en-US" sz="2200" dirty="0"/>
              <a:t> </a:t>
            </a:r>
            <a:r>
              <a:rPr lang="en-US" sz="2200" dirty="0" err="1"/>
              <a:t>đều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hữu</a:t>
            </a:r>
            <a:r>
              <a:rPr lang="en-US" sz="2200" dirty="0"/>
              <a:t> </a:t>
            </a:r>
            <a:r>
              <a:rPr lang="en-US" sz="2200" dirty="0" err="1"/>
              <a:t>tỉ</a:t>
            </a:r>
            <a:r>
              <a:rPr lang="en-US" sz="2200" dirty="0"/>
              <a:t>”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đúng</a:t>
            </a:r>
            <a:r>
              <a:rPr lang="en-US" sz="2200" dirty="0"/>
              <a:t> hay </a:t>
            </a:r>
            <a:r>
              <a:rPr lang="en-US" sz="2200" dirty="0" err="1"/>
              <a:t>sai</a:t>
            </a:r>
            <a:r>
              <a:rPr lang="en-US" sz="2200" dirty="0"/>
              <a:t>? </a:t>
            </a:r>
            <a:r>
              <a:rPr lang="en-US" sz="2200" dirty="0" err="1"/>
              <a:t>Vì</a:t>
            </a:r>
            <a:r>
              <a:rPr lang="en-US" sz="2200" dirty="0"/>
              <a:t> </a:t>
            </a:r>
            <a:r>
              <a:rPr lang="en-US" sz="2200" dirty="0" err="1"/>
              <a:t>sao</a:t>
            </a:r>
            <a:r>
              <a:rPr lang="en-US" sz="2200" dirty="0"/>
              <a:t>? 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B70372BA-22BB-2ED5-307D-B3A81B39EEB2}"/>
              </a:ext>
            </a:extLst>
          </p:cNvPr>
          <p:cNvSpPr txBox="1"/>
          <p:nvPr/>
        </p:nvSpPr>
        <p:spPr>
          <a:xfrm>
            <a:off x="1749737" y="2400344"/>
            <a:ext cx="4779170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Khẳng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định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phải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" name="Mũi tên: Phải 3">
            <a:extLst>
              <a:ext uri="{FF2B5EF4-FFF2-40B4-BE49-F238E27FC236}">
                <a16:creationId xmlns:a16="http://schemas.microsoft.com/office/drawing/2014/main" id="{FA769B3E-71DB-50B2-B4D9-3254CA1E2EDA}"/>
              </a:ext>
            </a:extLst>
          </p:cNvPr>
          <p:cNvSpPr/>
          <p:nvPr/>
        </p:nvSpPr>
        <p:spPr>
          <a:xfrm>
            <a:off x="296096" y="2724543"/>
            <a:ext cx="1232667" cy="5643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0">
            <a:extLst>
              <a:ext uri="{FF2B5EF4-FFF2-40B4-BE49-F238E27FC236}">
                <a16:creationId xmlns:a16="http://schemas.microsoft.com/office/drawing/2014/main" id="{013BAF23-6561-FC24-A6CE-B5AC49B80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611812" y="1183732"/>
            <a:ext cx="1243264" cy="39298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0" grpId="0"/>
      <p:bldP spid="25" grpId="0"/>
      <p:bldP spid="4" grpId="0" animBg="1"/>
    </p:bldLst>
  </p:timing>
</p:sld>
</file>

<file path=ppt/theme/theme1.xml><?xml version="1.0" encoding="utf-8"?>
<a:theme xmlns:a="http://schemas.openxmlformats.org/drawingml/2006/main" name="Business Geometric Template">
  <a:themeElements>
    <a:clrScheme name="Custom 347">
      <a:dk1>
        <a:srgbClr val="363739"/>
      </a:dk1>
      <a:lt1>
        <a:srgbClr val="FFFFFF"/>
      </a:lt1>
      <a:dk2>
        <a:srgbClr val="888888"/>
      </a:dk2>
      <a:lt2>
        <a:srgbClr val="F5F5EF"/>
      </a:lt2>
      <a:accent1>
        <a:srgbClr val="EFBC49"/>
      </a:accent1>
      <a:accent2>
        <a:srgbClr val="D8A530"/>
      </a:accent2>
      <a:accent3>
        <a:srgbClr val="AB8540"/>
      </a:accent3>
      <a:accent4>
        <a:srgbClr val="494F56"/>
      </a:accent4>
      <a:accent5>
        <a:srgbClr val="888888"/>
      </a:accent5>
      <a:accent6>
        <a:srgbClr val="B1B1B2"/>
      </a:accent6>
      <a:hlink>
        <a:srgbClr val="36373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1348</Words>
  <Application>Microsoft Office PowerPoint</Application>
  <PresentationFormat>On-screen Show (16:9)</PresentationFormat>
  <Paragraphs>164</Paragraphs>
  <Slides>26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Calibri</vt:lpstr>
      <vt:lpstr>Barlow Medium</vt:lpstr>
      <vt:lpstr>Cambria Math</vt:lpstr>
      <vt:lpstr>Barlow</vt:lpstr>
      <vt:lpstr>Courier New</vt:lpstr>
      <vt:lpstr>Arial</vt:lpstr>
      <vt:lpstr>Wingdings</vt:lpstr>
      <vt:lpstr>Georgia</vt:lpstr>
      <vt:lpstr>Business Geometric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lantrang2412@gmail.com</cp:lastModifiedBy>
  <cp:revision>12</cp:revision>
  <dcterms:modified xsi:type="dcterms:W3CDTF">2024-02-25T05:13:49Z</dcterms:modified>
</cp:coreProperties>
</file>