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3" r:id="rId3"/>
    <p:sldId id="269" r:id="rId4"/>
    <p:sldId id="270" r:id="rId5"/>
    <p:sldId id="271" r:id="rId6"/>
    <p:sldId id="272" r:id="rId7"/>
    <p:sldId id="273" r:id="rId8"/>
    <p:sldId id="284" r:id="rId9"/>
    <p:sldId id="274" r:id="rId10"/>
    <p:sldId id="275" r:id="rId11"/>
    <p:sldId id="285" r:id="rId12"/>
    <p:sldId id="287" r:id="rId13"/>
    <p:sldId id="286" r:id="rId14"/>
    <p:sldId id="276" r:id="rId15"/>
    <p:sldId id="278" r:id="rId16"/>
    <p:sldId id="281" r:id="rId17"/>
    <p:sldId id="282" r:id="rId18"/>
    <p:sldId id="280" r:id="rId19"/>
    <p:sldId id="288" r:id="rId20"/>
    <p:sldId id="289" r:id="rId21"/>
    <p:sldId id="291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67E9D-E800-4D39-98A8-5781BEF5B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3A3F18-1149-4E73-93F1-0E4CFB7FD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631E9-DEE8-48D5-A445-A4E2783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1E4011-2D13-4D97-9A9C-EA73E28C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4B8A2-6652-4EBA-9D6B-4EC02CCE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05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F5998A-7D76-4B7A-99CC-16596629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1CC839-EB8B-4968-AE30-E3DBE91D7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F1A464-A9DC-4C83-90D2-1D674A15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080590-D2C4-4FCD-B66C-71656666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CB6B0D-8ADE-4107-8F49-E9C1495B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09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81B37C-8CB4-459E-8110-E649FC4AB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687F67-7381-42BA-8971-0E839FD60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BF5DBE-C3A7-4D0F-86D9-893BDD38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4D0CCC-0F31-4D4B-8052-C0A8A9A5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0A13C7-CC53-4981-80E1-813A0B9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45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9707C-7957-453B-A198-F313F367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EEA785-A786-4EC9-8F53-53B4869E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3AC46-0442-44DC-B0BE-8A679623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457E4-2594-4D93-A837-20674884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8F45C9-A924-4808-AD9F-E93D96BA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38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C75F9-10C2-471A-B0B5-019D6F7F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46E8BE-9158-4D3F-BF9A-EA216928E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551260-B103-4786-86F1-CA258EAE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6D48BE-F6DB-4939-A1E3-3F043067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34D688-C3E5-4709-99D0-96DE0969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29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F20A9-67EA-4FD2-9528-B73E3FA7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2CD68E-872A-4FD1-A3E4-5DC0B903B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CE0C46-27DC-4252-B790-2E08DE501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7FC600-DE19-464C-B1B6-3352D9D3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DE44DC-48B3-4E32-9789-19C917F8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0EF22B-601B-4219-BA4D-D0CEE0F0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25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7CA6BE-22AF-468A-BEEA-992DC879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8F7432-CAAF-47EC-95BE-541FF3E7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3F20BE-0D78-43E2-908D-5B1E5491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03D7D7-7896-4B4F-A28B-9E4831952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B5CAA28-5F55-41FC-BBE7-67CAB51C9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38B45A-E17D-4335-9DDA-4D987EDB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3014F8-9431-4F9B-B65F-4B95989B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89B4E5-CDA7-41EE-95C8-28E5FDEB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30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83EB5-69B5-4A64-B658-CF7712A9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E4929D-B8F4-4B46-96BC-F255AB9D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E08870-42C3-4220-8A6C-10B877FD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255AEE-0D3A-41B5-B37B-614A1BA3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62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EC53D6D-834B-4A5D-BE0A-081CF6B9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B99A44-4DED-438A-9767-372B7F89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46CE8-44FA-4225-8DFA-035703FA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DDB16F-3360-4FAE-9622-E86C2493C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D64FAF-F73B-4593-9348-962E80702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9" r="74050" b="23885"/>
          <a:stretch/>
        </p:blipFill>
        <p:spPr>
          <a:xfrm rot="20985444">
            <a:off x="-399568" y="5615209"/>
            <a:ext cx="3163909" cy="13683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F48A60-3FE1-4E93-BC0A-31C3111BA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20" r="33259"/>
          <a:stretch/>
        </p:blipFill>
        <p:spPr>
          <a:xfrm>
            <a:off x="10513668" y="5718137"/>
            <a:ext cx="1662898" cy="12837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A1ABC3-1A45-45A1-9105-26F717E06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/>
        </p:blipFill>
        <p:spPr>
          <a:xfrm>
            <a:off x="11019099" y="0"/>
            <a:ext cx="1172901" cy="15522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F4EB8C-8F59-4535-8BAE-0487C9C56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29"/>
          <a:stretch/>
        </p:blipFill>
        <p:spPr>
          <a:xfrm>
            <a:off x="170086" y="-122074"/>
            <a:ext cx="2388243" cy="18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5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C8D4C-455C-4317-A8C2-F9A75A53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085223-2212-46D9-992D-A1EDA570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3A0324-DBF9-4631-B113-24154B38C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5F228D-7C13-4F15-ACD3-DB4262A8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E9D522-1059-4370-8518-CC694102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5DB87A-4C96-45AD-BDF6-3684F0DD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41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AB518-299A-4A3C-B72D-EE396BF0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D0C409E-76F2-4619-A1A0-169159C3C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BA87B4-D945-49F3-A62D-DB94ACDDD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1DFA2C-9AAF-45AE-B540-B81D437B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A117E8-7585-468B-9556-88C42B1E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C636F6-D68B-4972-8297-316552F9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98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75F569F-7089-4F0A-AC55-6711B284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985BD4-B42D-42C6-9671-57B932FF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CD829C-4D2D-42D8-B6E6-710B4021F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B3E1-620F-4AFA-862D-EB6636F974DC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D5B0D-5CE0-4089-93CD-4ED7813C0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6B1404-D557-49AE-A2A9-70AC80B2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64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905"/>
            <a:ext cx="12188465" cy="6855206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4E3366-2282-4E6D-A8A9-9DE460BBC00F}"/>
              </a:ext>
            </a:extLst>
          </p:cNvPr>
          <p:cNvGrpSpPr/>
          <p:nvPr/>
        </p:nvGrpSpPr>
        <p:grpSpPr>
          <a:xfrm>
            <a:off x="0" y="-167924"/>
            <a:ext cx="12192000" cy="7047697"/>
            <a:chOff x="0" y="-167924"/>
            <a:chExt cx="12192000" cy="7047697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DDA8AAFE-55B7-446A-826B-518238173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-167924"/>
              <a:ext cx="4993692" cy="5293598"/>
            </a:xfrm>
            <a:prstGeom prst="rect">
              <a:avLst/>
            </a:prstGeom>
          </p:spPr>
        </p:pic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821BC20-617D-47D6-87BC-149D077BD05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53F48065-06AC-4D2F-9D9E-A11773988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081AE0-3AF5-40D0-86B5-5C8778AF1A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63B1AF3F-115E-4846-9F0D-9CAF1892C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53943B32-DA9C-4884-A668-0463CAD7A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DBF28572-004C-4998-90F3-27D0118B09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19CED50E-7AC4-4012-BA2F-B780DF27B2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522039" y="-167925"/>
            <a:ext cx="1669961" cy="235372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49715A1-2B7F-4636-8A38-FB222CAF53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9714764" y="139699"/>
            <a:ext cx="1761705" cy="14856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C967FB-4D6C-4EC5-AA98-02ACFA8981D9}"/>
              </a:ext>
            </a:extLst>
          </p:cNvPr>
          <p:cNvSpPr txBox="1"/>
          <p:nvPr/>
        </p:nvSpPr>
        <p:spPr>
          <a:xfrm>
            <a:off x="3954152" y="2167257"/>
            <a:ext cx="6367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ĐỀ 4</a:t>
            </a:r>
          </a:p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 KÍ VÀ DU KÍ</a:t>
            </a:r>
          </a:p>
        </p:txBody>
      </p:sp>
    </p:spTree>
    <p:extLst>
      <p:ext uri="{BB962C8B-B14F-4D97-AF65-F5344CB8AC3E}">
        <p14:creationId xmlns:p14="http://schemas.microsoft.com/office/powerpoint/2010/main" val="142321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99FC08-16F8-4A84-B15A-A64309791C4B}"/>
              </a:ext>
            </a:extLst>
          </p:cNvPr>
          <p:cNvSpPr txBox="1"/>
          <p:nvPr/>
        </p:nvSpPr>
        <p:spPr>
          <a:xfrm>
            <a:off x="772732" y="808172"/>
            <a:ext cx="11204441" cy="563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4. 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trại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0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D0A9AA-FE60-41CA-BB4A-BCECDEC058EF}"/>
              </a:ext>
            </a:extLst>
          </p:cNvPr>
          <p:cNvSpPr txBox="1"/>
          <p:nvPr/>
        </p:nvSpPr>
        <p:spPr>
          <a:xfrm>
            <a:off x="1023869" y="972346"/>
            <a:ext cx="10605753" cy="2356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D5A43-62C0-416A-BC4D-ECF8C88880CA}"/>
              </a:ext>
            </a:extLst>
          </p:cNvPr>
          <p:cNvSpPr txBox="1"/>
          <p:nvPr/>
        </p:nvSpPr>
        <p:spPr>
          <a:xfrm>
            <a:off x="1023870" y="3429000"/>
            <a:ext cx="10605753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1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F55704-E1F9-4466-A156-D64F809554AB}"/>
              </a:ext>
            </a:extLst>
          </p:cNvPr>
          <p:cNvSpPr txBox="1"/>
          <p:nvPr/>
        </p:nvSpPr>
        <p:spPr>
          <a:xfrm>
            <a:off x="1120462" y="727998"/>
            <a:ext cx="10367493" cy="3234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D0D32-2EDA-4AD3-B32D-C33571DBD95D}"/>
              </a:ext>
            </a:extLst>
          </p:cNvPr>
          <p:cNvSpPr txBox="1"/>
          <p:nvPr/>
        </p:nvSpPr>
        <p:spPr>
          <a:xfrm>
            <a:off x="1120462" y="3962281"/>
            <a:ext cx="10367492" cy="2443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9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3D3998-40A7-4F29-A814-7AD6F45FD9B9}"/>
              </a:ext>
            </a:extLst>
          </p:cNvPr>
          <p:cNvSpPr txBox="1"/>
          <p:nvPr/>
        </p:nvSpPr>
        <p:spPr>
          <a:xfrm>
            <a:off x="1532585" y="1140272"/>
            <a:ext cx="9569003" cy="399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02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tủy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8A3FA-F50D-4439-B0C2-C2BBAFF232A5}"/>
              </a:ext>
            </a:extLst>
          </p:cNvPr>
          <p:cNvSpPr txBox="1"/>
          <p:nvPr/>
        </p:nvSpPr>
        <p:spPr>
          <a:xfrm>
            <a:off x="1532584" y="3325969"/>
            <a:ext cx="9787945" cy="2456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A7FAB-7D48-4E94-8244-216C1F792AC2}"/>
              </a:ext>
            </a:extLst>
          </p:cNvPr>
          <p:cNvSpPr txBox="1"/>
          <p:nvPr/>
        </p:nvSpPr>
        <p:spPr>
          <a:xfrm>
            <a:off x="1532585" y="1948935"/>
            <a:ext cx="9659156" cy="1160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5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91A855-C21D-4CED-844A-B6B6F06CAC1B}"/>
              </a:ext>
            </a:extLst>
          </p:cNvPr>
          <p:cNvSpPr txBox="1"/>
          <p:nvPr/>
        </p:nvSpPr>
        <p:spPr>
          <a:xfrm>
            <a:off x="1689100" y="383724"/>
            <a:ext cx="6350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9709D0-29E3-4279-BD17-F7350009B82C}"/>
              </a:ext>
            </a:extLst>
          </p:cNvPr>
          <p:cNvSpPr txBox="1"/>
          <p:nvPr/>
        </p:nvSpPr>
        <p:spPr>
          <a:xfrm>
            <a:off x="355600" y="959460"/>
            <a:ext cx="11391900" cy="6057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Hang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Nam);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Đoòng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Nam)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 Deer (Malaysia).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rậm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qua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dốc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ngoằn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ngoèo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qua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suối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Trekking hang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dốc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2km.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Dốc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gập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ghềnh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trèo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gốc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lỏi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spc="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spc="4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1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2533AC-5460-4FEC-BA2A-FCA182527C28}"/>
              </a:ext>
            </a:extLst>
          </p:cNvPr>
          <p:cNvSpPr txBox="1"/>
          <p:nvPr/>
        </p:nvSpPr>
        <p:spPr>
          <a:xfrm>
            <a:off x="438150" y="458853"/>
            <a:ext cx="11315700" cy="6752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kia”.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1km,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400 – 500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lang thang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 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110m,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(120m).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.{…}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2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AB4C35-3839-429D-934A-DFF5ED89769D}"/>
              </a:ext>
            </a:extLst>
          </p:cNvPr>
          <p:cNvSpPr txBox="1"/>
          <p:nvPr/>
        </p:nvSpPr>
        <p:spPr>
          <a:xfrm>
            <a:off x="509252" y="994215"/>
            <a:ext cx="11379200" cy="586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hang…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Howard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Limbert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 hang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Đoòng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hang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cm kia,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!).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100m,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đằm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{…}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8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447961-A9A7-4D08-8E6A-71F389E0A3DE}"/>
              </a:ext>
            </a:extLst>
          </p:cNvPr>
          <p:cNvSpPr txBox="1"/>
          <p:nvPr/>
        </p:nvSpPr>
        <p:spPr>
          <a:xfrm>
            <a:off x="615950" y="2102098"/>
            <a:ext cx="10960100" cy="2653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 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chit,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rọi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My-Trang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Bình-ngày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14/10/2020)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12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A239F2-BF20-445E-B08B-7E40B47D2202}"/>
              </a:ext>
            </a:extLst>
          </p:cNvPr>
          <p:cNvSpPr txBox="1"/>
          <p:nvPr/>
        </p:nvSpPr>
        <p:spPr>
          <a:xfrm>
            <a:off x="918960" y="1123582"/>
            <a:ext cx="10585897" cy="5075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6. 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7. 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con </a:t>
            </a:r>
            <a:r>
              <a:rPr lang="en-US" sz="2000" spc="-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5 - 7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44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FEDEAD-278E-4AC1-9D4A-EBD5FAAEBEC9}"/>
              </a:ext>
            </a:extLst>
          </p:cNvPr>
          <p:cNvSpPr txBox="1"/>
          <p:nvPr/>
        </p:nvSpPr>
        <p:spPr>
          <a:xfrm>
            <a:off x="1068947" y="979132"/>
            <a:ext cx="10444766" cy="1805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B2A61-BB0C-4A62-9726-7889CE24264F}"/>
              </a:ext>
            </a:extLst>
          </p:cNvPr>
          <p:cNvSpPr txBox="1"/>
          <p:nvPr/>
        </p:nvSpPr>
        <p:spPr>
          <a:xfrm>
            <a:off x="1068947" y="2633493"/>
            <a:ext cx="10444766" cy="3657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ghềnh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ó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rậm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2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" y="10276"/>
            <a:ext cx="12188465" cy="6855206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A821BC20-617D-47D6-87BC-149D077BD053}"/>
              </a:ext>
            </a:extLst>
          </p:cNvPr>
          <p:cNvGrpSpPr/>
          <p:nvPr/>
        </p:nvGrpSpPr>
        <p:grpSpPr>
          <a:xfrm>
            <a:off x="-874643" y="4375516"/>
            <a:ext cx="13066643" cy="2504258"/>
            <a:chOff x="-874643" y="4104117"/>
            <a:chExt cx="13066643" cy="2775656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53F48065-06AC-4D2F-9D9E-A117739882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43"/>
            <a:stretch/>
          </p:blipFill>
          <p:spPr>
            <a:xfrm>
              <a:off x="-874643" y="4508499"/>
              <a:ext cx="13066643" cy="2349097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A081AE0-3AF5-40D0-86B5-5C8778AF1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93" r="73542" b="16478"/>
            <a:stretch/>
          </p:blipFill>
          <p:spPr>
            <a:xfrm>
              <a:off x="-163355" y="4104117"/>
              <a:ext cx="3225799" cy="1778001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63B1AF3F-115E-4846-9F0D-9CAF1892C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4" t="72038" r="27709" b="2033"/>
            <a:stretch/>
          </p:blipFill>
          <p:spPr>
            <a:xfrm>
              <a:off x="3976367" y="4760481"/>
              <a:ext cx="4838700" cy="1778001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53943B32-DA9C-4884-A668-0463CAD7A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08" t="62965" r="56250" b="7773"/>
            <a:stretch/>
          </p:blipFill>
          <p:spPr>
            <a:xfrm>
              <a:off x="2768600" y="4441368"/>
              <a:ext cx="2565400" cy="2006601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DBF28572-004C-4998-90F3-27D0118B09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3" t="56668" r="3959" b="27"/>
            <a:stretch/>
          </p:blipFill>
          <p:spPr>
            <a:xfrm>
              <a:off x="8265955" y="4657190"/>
              <a:ext cx="2055807" cy="2222583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19CED50E-7AC4-4012-BA2F-B780DF27B2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522039" y="-167925"/>
            <a:ext cx="1669961" cy="235372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49715A1-2B7F-4636-8A38-FB222CAF537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-148865" y="-167925"/>
            <a:ext cx="2505435" cy="21128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8DC979-3536-4B8B-9E5D-13787950730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44" y="1798212"/>
            <a:ext cx="6469792" cy="307058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B0FAB4-76EC-41D5-9FC5-13346A8D963C}"/>
              </a:ext>
            </a:extLst>
          </p:cNvPr>
          <p:cNvSpPr txBox="1"/>
          <p:nvPr/>
        </p:nvSpPr>
        <p:spPr>
          <a:xfrm>
            <a:off x="5179740" y="2458229"/>
            <a:ext cx="25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22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A25800-7A31-4EA6-87E0-970A12C4D872}"/>
              </a:ext>
            </a:extLst>
          </p:cNvPr>
          <p:cNvSpPr txBox="1"/>
          <p:nvPr/>
        </p:nvSpPr>
        <p:spPr>
          <a:xfrm>
            <a:off x="875763" y="751344"/>
            <a:ext cx="10869769" cy="4030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hang…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xen-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B4888-B01B-4383-905B-78949FF5149D}"/>
              </a:ext>
            </a:extLst>
          </p:cNvPr>
          <p:cNvSpPr txBox="1"/>
          <p:nvPr/>
        </p:nvSpPr>
        <p:spPr>
          <a:xfrm>
            <a:off x="875763" y="4883593"/>
            <a:ext cx="10663707" cy="1069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52DBFC-C06A-4501-8BEC-D9261DCBDEB3}"/>
              </a:ext>
            </a:extLst>
          </p:cNvPr>
          <p:cNvSpPr txBox="1"/>
          <p:nvPr/>
        </p:nvSpPr>
        <p:spPr>
          <a:xfrm>
            <a:off x="927280" y="891371"/>
            <a:ext cx="10831132" cy="285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rọi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F608A-DFEF-4EBB-BD0A-ED217EC2210A}"/>
              </a:ext>
            </a:extLst>
          </p:cNvPr>
          <p:cNvSpPr txBox="1"/>
          <p:nvPr/>
        </p:nvSpPr>
        <p:spPr>
          <a:xfrm>
            <a:off x="927280" y="5208867"/>
            <a:ext cx="10831131" cy="1069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7. 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D6214-39D6-4816-9AC8-6DA5E8864938}"/>
              </a:ext>
            </a:extLst>
          </p:cNvPr>
          <p:cNvSpPr txBox="1"/>
          <p:nvPr/>
        </p:nvSpPr>
        <p:spPr>
          <a:xfrm>
            <a:off x="927279" y="3893330"/>
            <a:ext cx="10831132" cy="1172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056A7D-F9AE-46CF-98AE-9747EB36AB60}"/>
              </a:ext>
            </a:extLst>
          </p:cNvPr>
          <p:cNvSpPr txBox="1"/>
          <p:nvPr/>
        </p:nvSpPr>
        <p:spPr>
          <a:xfrm>
            <a:off x="1144073" y="1418383"/>
            <a:ext cx="9903853" cy="428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Hang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dốc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dốc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suốt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04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DDE68-CF70-4DE8-A96D-C78CA9EA0F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05" y="1616530"/>
            <a:ext cx="6558059" cy="36249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FFB8C1-CE02-4337-A924-5312C538615C}"/>
              </a:ext>
            </a:extLst>
          </p:cNvPr>
          <p:cNvSpPr txBox="1"/>
          <p:nvPr/>
        </p:nvSpPr>
        <p:spPr>
          <a:xfrm>
            <a:off x="4395634" y="2631973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082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CAA56-44AA-4DA0-A9FF-1B66BDCE7284}"/>
              </a:ext>
            </a:extLst>
          </p:cNvPr>
          <p:cNvSpPr txBox="1"/>
          <p:nvPr/>
        </p:nvSpPr>
        <p:spPr>
          <a:xfrm>
            <a:off x="1081825" y="2093617"/>
            <a:ext cx="9942490" cy="2700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BB0BA-E30B-4726-841B-9A882A9A5D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70" y="822166"/>
            <a:ext cx="3016430" cy="14573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3342E4-9AC0-49D5-8B92-0EDCED513EAE}"/>
              </a:ext>
            </a:extLst>
          </p:cNvPr>
          <p:cNvSpPr txBox="1"/>
          <p:nvPr/>
        </p:nvSpPr>
        <p:spPr>
          <a:xfrm>
            <a:off x="3805707" y="1171742"/>
            <a:ext cx="104962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7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7E6CF3-F4A7-4F52-8FA1-354CF1374703}"/>
              </a:ext>
            </a:extLst>
          </p:cNvPr>
          <p:cNvSpPr txBox="1"/>
          <p:nvPr/>
        </p:nvSpPr>
        <p:spPr>
          <a:xfrm>
            <a:off x="1720155" y="2289347"/>
            <a:ext cx="8910749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864A0-6995-480F-BD71-B19A35261A7F}"/>
              </a:ext>
            </a:extLst>
          </p:cNvPr>
          <p:cNvSpPr txBox="1"/>
          <p:nvPr/>
        </p:nvSpPr>
        <p:spPr>
          <a:xfrm>
            <a:off x="1733605" y="4503014"/>
            <a:ext cx="9342226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F8237-8EB1-4C99-B54D-426307B13C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41" y="3437678"/>
            <a:ext cx="2244725" cy="1258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44209F-BC25-4D97-AE0B-A5CF195C0C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41" y="888237"/>
            <a:ext cx="2244725" cy="12585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00773F-F058-43C9-AAD6-5F34E7C4FD70}"/>
              </a:ext>
            </a:extLst>
          </p:cNvPr>
          <p:cNvSpPr txBox="1"/>
          <p:nvPr/>
        </p:nvSpPr>
        <p:spPr>
          <a:xfrm>
            <a:off x="1944197" y="1183690"/>
            <a:ext cx="1410236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9061E-3B14-40E5-88AC-277047311FD8}"/>
              </a:ext>
            </a:extLst>
          </p:cNvPr>
          <p:cNvSpPr txBox="1"/>
          <p:nvPr/>
        </p:nvSpPr>
        <p:spPr>
          <a:xfrm>
            <a:off x="1873305" y="3758481"/>
            <a:ext cx="1294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Du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244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6B01EA-836C-4580-912B-BA7E6EC54C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32" y="1254924"/>
            <a:ext cx="5908536" cy="38736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3FBFFD-D2C9-4484-912E-84FE3577DD2B}"/>
              </a:ext>
            </a:extLst>
          </p:cNvPr>
          <p:cNvSpPr txBox="1"/>
          <p:nvPr/>
        </p:nvSpPr>
        <p:spPr>
          <a:xfrm>
            <a:off x="3812146" y="2545426"/>
            <a:ext cx="4365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353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43E3E9-AE81-45AD-B532-416A19491D20}"/>
              </a:ext>
            </a:extLst>
          </p:cNvPr>
          <p:cNvSpPr txBox="1"/>
          <p:nvPr/>
        </p:nvSpPr>
        <p:spPr>
          <a:xfrm>
            <a:off x="1004551" y="1597941"/>
            <a:ext cx="10457645" cy="3937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rõ tên tác phẩm (hoặc tên đoạn trích), tên tác giả, hoàn cảnh ra đời của tác phẩm (nếu có)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kỹ văn bản kí để nhận biết văn bản đó thuộc thể loại nào là văn bản kí tự sự hay kí trữ tình.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Nếu là văn bản ký tự sự, cần nhận biết và phân tích được các yếu tố: Người kể chuyện ngôi thứ nhất, câu chuyện được kể nhân vật và sự kiện. Qua đó nhận biết được chủ đề và tư tưởng của tác phẩm.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Từ những vấn đề đặt ra trong tác phẩm, liên hệ với bản thân và thực tiễn đời sống để thấy ý nghĩa và mối quan hệ của tác phẩm đối với cuộc sống con người.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96BBF-DFB6-42B9-9781-60521457B9BD}"/>
              </a:ext>
            </a:extLst>
          </p:cNvPr>
          <p:cNvSpPr txBox="1"/>
          <p:nvPr/>
        </p:nvSpPr>
        <p:spPr>
          <a:xfrm>
            <a:off x="1770846" y="540618"/>
            <a:ext cx="634928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ctr"/>
              </a:tabLst>
            </a:pPr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Kĩ năng đọc văn bản kí:</a:t>
            </a:r>
            <a:endParaRPr lang="en-US" sz="2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84" y="32366"/>
            <a:ext cx="12188465" cy="6855206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A821BC20-617D-47D6-87BC-149D077BD053}"/>
              </a:ext>
            </a:extLst>
          </p:cNvPr>
          <p:cNvGrpSpPr/>
          <p:nvPr/>
        </p:nvGrpSpPr>
        <p:grpSpPr>
          <a:xfrm>
            <a:off x="-874643" y="4375516"/>
            <a:ext cx="13066643" cy="2504258"/>
            <a:chOff x="-874643" y="4104117"/>
            <a:chExt cx="13066643" cy="2775656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53F48065-06AC-4D2F-9D9E-A117739882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43"/>
            <a:stretch/>
          </p:blipFill>
          <p:spPr>
            <a:xfrm>
              <a:off x="-874643" y="4508499"/>
              <a:ext cx="13066643" cy="2349097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A081AE0-3AF5-40D0-86B5-5C8778AF1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93" r="73542" b="16478"/>
            <a:stretch/>
          </p:blipFill>
          <p:spPr>
            <a:xfrm>
              <a:off x="-163355" y="4104117"/>
              <a:ext cx="3225799" cy="1778001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63B1AF3F-115E-4846-9F0D-9CAF1892C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4" t="72038" r="27709" b="2033"/>
            <a:stretch/>
          </p:blipFill>
          <p:spPr>
            <a:xfrm>
              <a:off x="3976367" y="4760481"/>
              <a:ext cx="4838700" cy="1778001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53943B32-DA9C-4884-A668-0463CAD7A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08" t="62965" r="56250" b="7773"/>
            <a:stretch/>
          </p:blipFill>
          <p:spPr>
            <a:xfrm>
              <a:off x="2768600" y="4441368"/>
              <a:ext cx="2565400" cy="2006601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DBF28572-004C-4998-90F3-27D0118B09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3" t="56668" r="3959" b="27"/>
            <a:stretch/>
          </p:blipFill>
          <p:spPr>
            <a:xfrm>
              <a:off x="8265955" y="4657190"/>
              <a:ext cx="2055807" cy="2222583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19CED50E-7AC4-4012-BA2F-B780DF27B2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522039" y="-167925"/>
            <a:ext cx="1669961" cy="235372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49715A1-2B7F-4636-8A38-FB222CAF537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-148865" y="-167925"/>
            <a:ext cx="2505435" cy="21128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8DC979-3536-4B8B-9E5D-13787950730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87" y="1802861"/>
            <a:ext cx="6469792" cy="307058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B0FAB4-76EC-41D5-9FC5-13346A8D963C}"/>
              </a:ext>
            </a:extLst>
          </p:cNvPr>
          <p:cNvSpPr txBox="1"/>
          <p:nvPr/>
        </p:nvSpPr>
        <p:spPr>
          <a:xfrm>
            <a:off x="4816867" y="2625278"/>
            <a:ext cx="31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38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CB10EC-91FB-4DF6-9D78-751A7B80AC26}"/>
              </a:ext>
            </a:extLst>
          </p:cNvPr>
          <p:cNvSpPr txBox="1"/>
          <p:nvPr/>
        </p:nvSpPr>
        <p:spPr>
          <a:xfrm>
            <a:off x="1557806" y="326771"/>
            <a:ext cx="7972559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91FDF-AE9B-4D2E-BFD7-7403FDDA477A}"/>
              </a:ext>
            </a:extLst>
          </p:cNvPr>
          <p:cNvSpPr txBox="1"/>
          <p:nvPr/>
        </p:nvSpPr>
        <p:spPr>
          <a:xfrm>
            <a:off x="165100" y="904881"/>
            <a:ext cx="11861800" cy="5626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 NHỚ BẦY ONG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đằng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đõ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đõ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Sau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đõ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lỡ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ra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đõ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ra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xen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ép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mệt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đõ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trèo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đõ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đõ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lỡ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Ong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bay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đõ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lè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bao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vặt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ngó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ám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(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NXB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2012.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7535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4375</Words>
  <Application>Microsoft Office PowerPoint</Application>
  <PresentationFormat>Widescreen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等线</vt:lpstr>
      <vt:lpstr>等线 Light</vt:lpstr>
      <vt:lpstr>Arial</vt:lpstr>
      <vt:lpstr>Calibri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HuyenTran</dc:creator>
  <cp:lastModifiedBy>HuyenTran</cp:lastModifiedBy>
  <cp:revision>12</cp:revision>
  <dcterms:created xsi:type="dcterms:W3CDTF">2021-09-22T15:05:48Z</dcterms:created>
  <dcterms:modified xsi:type="dcterms:W3CDTF">2021-09-24T03:53:51Z</dcterms:modified>
</cp:coreProperties>
</file>