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359" r:id="rId2"/>
    <p:sldId id="415" r:id="rId3"/>
    <p:sldId id="370" r:id="rId4"/>
    <p:sldId id="416" r:id="rId5"/>
    <p:sldId id="417" r:id="rId6"/>
    <p:sldId id="418" r:id="rId7"/>
    <p:sldId id="419" r:id="rId8"/>
    <p:sldId id="420" r:id="rId9"/>
    <p:sldId id="421" r:id="rId10"/>
    <p:sldId id="422" r:id="rId11"/>
    <p:sldId id="423" r:id="rId12"/>
    <p:sldId id="428" r:id="rId13"/>
    <p:sldId id="424" r:id="rId14"/>
    <p:sldId id="425" r:id="rId15"/>
    <p:sldId id="426" r:id="rId16"/>
    <p:sldId id="427" r:id="rId17"/>
    <p:sldId id="429" r:id="rId18"/>
    <p:sldId id="430" r:id="rId19"/>
    <p:sldId id="431" r:id="rId20"/>
    <p:sldId id="432" r:id="rId21"/>
    <p:sldId id="433" r:id="rId22"/>
    <p:sldId id="43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299C7A-E80F-426F-B0BD-5B16497ABED2}" type="datetimeFigureOut">
              <a:rPr lang="en-US" smtClean="0"/>
              <a:t>10/06/2021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8679E6-3C17-447B-8386-89F0467EC0CD}" type="slidenum">
              <a:rPr lang="en-US" smtClean="0"/>
              <a:t>‹#›</a:t>
            </a:fld>
            <a:endParaRPr lang="en-US"/>
          </a:p>
        </p:txBody>
      </p:sp>
    </p:spTree>
    <p:extLst>
      <p:ext uri="{BB962C8B-B14F-4D97-AF65-F5344CB8AC3E}">
        <p14:creationId xmlns:p14="http://schemas.microsoft.com/office/powerpoint/2010/main" val="1678652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a:t>
            </a:fld>
            <a:endParaRPr lang="zh-CN" altLang="en-US"/>
          </a:p>
        </p:txBody>
      </p:sp>
    </p:spTree>
    <p:extLst>
      <p:ext uri="{BB962C8B-B14F-4D97-AF65-F5344CB8AC3E}">
        <p14:creationId xmlns:p14="http://schemas.microsoft.com/office/powerpoint/2010/main" val="3010231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10</a:t>
            </a:fld>
            <a:endParaRPr lang="zh-CN" altLang="en-US"/>
          </a:p>
        </p:txBody>
      </p:sp>
    </p:spTree>
    <p:extLst>
      <p:ext uri="{BB962C8B-B14F-4D97-AF65-F5344CB8AC3E}">
        <p14:creationId xmlns:p14="http://schemas.microsoft.com/office/powerpoint/2010/main" val="39117410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11</a:t>
            </a:fld>
            <a:endParaRPr lang="zh-CN" altLang="en-US"/>
          </a:p>
        </p:txBody>
      </p:sp>
    </p:spTree>
    <p:extLst>
      <p:ext uri="{BB962C8B-B14F-4D97-AF65-F5344CB8AC3E}">
        <p14:creationId xmlns:p14="http://schemas.microsoft.com/office/powerpoint/2010/main" val="32517411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12</a:t>
            </a:fld>
            <a:endParaRPr lang="zh-CN" altLang="en-US"/>
          </a:p>
        </p:txBody>
      </p:sp>
    </p:spTree>
    <p:extLst>
      <p:ext uri="{BB962C8B-B14F-4D97-AF65-F5344CB8AC3E}">
        <p14:creationId xmlns:p14="http://schemas.microsoft.com/office/powerpoint/2010/main" val="2712074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13</a:t>
            </a:fld>
            <a:endParaRPr lang="zh-CN" altLang="en-US"/>
          </a:p>
        </p:txBody>
      </p:sp>
    </p:spTree>
    <p:extLst>
      <p:ext uri="{BB962C8B-B14F-4D97-AF65-F5344CB8AC3E}">
        <p14:creationId xmlns:p14="http://schemas.microsoft.com/office/powerpoint/2010/main" val="21451289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14</a:t>
            </a:fld>
            <a:endParaRPr lang="zh-CN" altLang="en-US"/>
          </a:p>
        </p:txBody>
      </p:sp>
    </p:spTree>
    <p:extLst>
      <p:ext uri="{BB962C8B-B14F-4D97-AF65-F5344CB8AC3E}">
        <p14:creationId xmlns:p14="http://schemas.microsoft.com/office/powerpoint/2010/main" val="35927358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15</a:t>
            </a:fld>
            <a:endParaRPr lang="zh-CN" altLang="en-US"/>
          </a:p>
        </p:txBody>
      </p:sp>
    </p:spTree>
    <p:extLst>
      <p:ext uri="{BB962C8B-B14F-4D97-AF65-F5344CB8AC3E}">
        <p14:creationId xmlns:p14="http://schemas.microsoft.com/office/powerpoint/2010/main" val="19422519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16</a:t>
            </a:fld>
            <a:endParaRPr lang="zh-CN" altLang="en-US"/>
          </a:p>
        </p:txBody>
      </p:sp>
    </p:spTree>
    <p:extLst>
      <p:ext uri="{BB962C8B-B14F-4D97-AF65-F5344CB8AC3E}">
        <p14:creationId xmlns:p14="http://schemas.microsoft.com/office/powerpoint/2010/main" val="1663356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17</a:t>
            </a:fld>
            <a:endParaRPr lang="zh-CN" altLang="en-US"/>
          </a:p>
        </p:txBody>
      </p:sp>
    </p:spTree>
    <p:extLst>
      <p:ext uri="{BB962C8B-B14F-4D97-AF65-F5344CB8AC3E}">
        <p14:creationId xmlns:p14="http://schemas.microsoft.com/office/powerpoint/2010/main" val="7120889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18</a:t>
            </a:fld>
            <a:endParaRPr lang="zh-CN" altLang="en-US"/>
          </a:p>
        </p:txBody>
      </p:sp>
    </p:spTree>
    <p:extLst>
      <p:ext uri="{BB962C8B-B14F-4D97-AF65-F5344CB8AC3E}">
        <p14:creationId xmlns:p14="http://schemas.microsoft.com/office/powerpoint/2010/main" val="23863713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19</a:t>
            </a:fld>
            <a:endParaRPr lang="zh-CN" altLang="en-US"/>
          </a:p>
        </p:txBody>
      </p:sp>
    </p:spTree>
    <p:extLst>
      <p:ext uri="{BB962C8B-B14F-4D97-AF65-F5344CB8AC3E}">
        <p14:creationId xmlns:p14="http://schemas.microsoft.com/office/powerpoint/2010/main" val="1289821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a:t>
            </a:fld>
            <a:endParaRPr lang="zh-CN" altLang="en-US"/>
          </a:p>
        </p:txBody>
      </p:sp>
    </p:spTree>
    <p:extLst>
      <p:ext uri="{BB962C8B-B14F-4D97-AF65-F5344CB8AC3E}">
        <p14:creationId xmlns:p14="http://schemas.microsoft.com/office/powerpoint/2010/main" val="14992157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20</a:t>
            </a:fld>
            <a:endParaRPr lang="zh-CN" altLang="en-US"/>
          </a:p>
        </p:txBody>
      </p:sp>
    </p:spTree>
    <p:extLst>
      <p:ext uri="{BB962C8B-B14F-4D97-AF65-F5344CB8AC3E}">
        <p14:creationId xmlns:p14="http://schemas.microsoft.com/office/powerpoint/2010/main" val="16739149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21</a:t>
            </a:fld>
            <a:endParaRPr lang="zh-CN" altLang="en-US"/>
          </a:p>
        </p:txBody>
      </p:sp>
    </p:spTree>
    <p:extLst>
      <p:ext uri="{BB962C8B-B14F-4D97-AF65-F5344CB8AC3E}">
        <p14:creationId xmlns:p14="http://schemas.microsoft.com/office/powerpoint/2010/main" val="19266723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22</a:t>
            </a:fld>
            <a:endParaRPr lang="zh-CN" altLang="en-US"/>
          </a:p>
        </p:txBody>
      </p:sp>
    </p:spTree>
    <p:extLst>
      <p:ext uri="{BB962C8B-B14F-4D97-AF65-F5344CB8AC3E}">
        <p14:creationId xmlns:p14="http://schemas.microsoft.com/office/powerpoint/2010/main" val="2942169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a:t>
            </a:fld>
            <a:endParaRPr lang="zh-CN" altLang="en-US"/>
          </a:p>
        </p:txBody>
      </p:sp>
    </p:spTree>
    <p:extLst>
      <p:ext uri="{BB962C8B-B14F-4D97-AF65-F5344CB8AC3E}">
        <p14:creationId xmlns:p14="http://schemas.microsoft.com/office/powerpoint/2010/main" val="4127051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4</a:t>
            </a:fld>
            <a:endParaRPr lang="zh-CN" altLang="en-US"/>
          </a:p>
        </p:txBody>
      </p:sp>
    </p:spTree>
    <p:extLst>
      <p:ext uri="{BB962C8B-B14F-4D97-AF65-F5344CB8AC3E}">
        <p14:creationId xmlns:p14="http://schemas.microsoft.com/office/powerpoint/2010/main" val="797389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5</a:t>
            </a:fld>
            <a:endParaRPr lang="zh-CN" altLang="en-US"/>
          </a:p>
        </p:txBody>
      </p:sp>
    </p:spTree>
    <p:extLst>
      <p:ext uri="{BB962C8B-B14F-4D97-AF65-F5344CB8AC3E}">
        <p14:creationId xmlns:p14="http://schemas.microsoft.com/office/powerpoint/2010/main" val="944880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6</a:t>
            </a:fld>
            <a:endParaRPr lang="zh-CN" altLang="en-US"/>
          </a:p>
        </p:txBody>
      </p:sp>
    </p:spTree>
    <p:extLst>
      <p:ext uri="{BB962C8B-B14F-4D97-AF65-F5344CB8AC3E}">
        <p14:creationId xmlns:p14="http://schemas.microsoft.com/office/powerpoint/2010/main" val="2216025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7</a:t>
            </a:fld>
            <a:endParaRPr lang="zh-CN" altLang="en-US"/>
          </a:p>
        </p:txBody>
      </p:sp>
    </p:spTree>
    <p:extLst>
      <p:ext uri="{BB962C8B-B14F-4D97-AF65-F5344CB8AC3E}">
        <p14:creationId xmlns:p14="http://schemas.microsoft.com/office/powerpoint/2010/main" val="174437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8</a:t>
            </a:fld>
            <a:endParaRPr lang="zh-CN" altLang="en-US"/>
          </a:p>
        </p:txBody>
      </p:sp>
    </p:spTree>
    <p:extLst>
      <p:ext uri="{BB962C8B-B14F-4D97-AF65-F5344CB8AC3E}">
        <p14:creationId xmlns:p14="http://schemas.microsoft.com/office/powerpoint/2010/main" val="1214827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9</a:t>
            </a:fld>
            <a:endParaRPr lang="zh-CN" altLang="en-US"/>
          </a:p>
        </p:txBody>
      </p:sp>
    </p:spTree>
    <p:extLst>
      <p:ext uri="{BB962C8B-B14F-4D97-AF65-F5344CB8AC3E}">
        <p14:creationId xmlns:p14="http://schemas.microsoft.com/office/powerpoint/2010/main" val="3131894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65930-97AD-452A-B2CE-7B27864D03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2428D18-1D54-4D8F-B644-437294EE4E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3F91D80-9D8E-49B2-9D14-CC7D48E60E99}"/>
              </a:ext>
            </a:extLst>
          </p:cNvPr>
          <p:cNvSpPr>
            <a:spLocks noGrp="1"/>
          </p:cNvSpPr>
          <p:nvPr>
            <p:ph type="dt" sz="half" idx="10"/>
          </p:nvPr>
        </p:nvSpPr>
        <p:spPr/>
        <p:txBody>
          <a:bodyPr/>
          <a:lstStyle/>
          <a:p>
            <a:fld id="{2487D261-FBF3-40C3-AB2A-1B17CE992172}" type="datetimeFigureOut">
              <a:rPr lang="en-US" smtClean="0"/>
              <a:t>10/06/2021</a:t>
            </a:fld>
            <a:endParaRPr lang="en-US"/>
          </a:p>
        </p:txBody>
      </p:sp>
      <p:sp>
        <p:nvSpPr>
          <p:cNvPr id="5" name="Footer Placeholder 4">
            <a:extLst>
              <a:ext uri="{FF2B5EF4-FFF2-40B4-BE49-F238E27FC236}">
                <a16:creationId xmlns:a16="http://schemas.microsoft.com/office/drawing/2014/main" id="{81049813-9F98-4196-992E-64C7B4DA15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4458E4-7944-41FC-A79E-62B9644C1424}"/>
              </a:ext>
            </a:extLst>
          </p:cNvPr>
          <p:cNvSpPr>
            <a:spLocks noGrp="1"/>
          </p:cNvSpPr>
          <p:nvPr>
            <p:ph type="sldNum" sz="quarter" idx="12"/>
          </p:nvPr>
        </p:nvSpPr>
        <p:spPr/>
        <p:txBody>
          <a:bodyPr/>
          <a:lstStyle/>
          <a:p>
            <a:fld id="{329FC929-7D72-4B85-B9B6-A43D872F2FFA}" type="slidenum">
              <a:rPr lang="en-US" smtClean="0"/>
              <a:t>‹#›</a:t>
            </a:fld>
            <a:endParaRPr lang="en-US"/>
          </a:p>
        </p:txBody>
      </p:sp>
    </p:spTree>
    <p:extLst>
      <p:ext uri="{BB962C8B-B14F-4D97-AF65-F5344CB8AC3E}">
        <p14:creationId xmlns:p14="http://schemas.microsoft.com/office/powerpoint/2010/main" val="2476906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62572-76C5-4A71-B83D-369B89C7990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CD94496-C353-403E-AB4E-11A294BE1F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2383D2-E44D-4F3C-81BA-8EB6C6EE70FF}"/>
              </a:ext>
            </a:extLst>
          </p:cNvPr>
          <p:cNvSpPr>
            <a:spLocks noGrp="1"/>
          </p:cNvSpPr>
          <p:nvPr>
            <p:ph type="dt" sz="half" idx="10"/>
          </p:nvPr>
        </p:nvSpPr>
        <p:spPr/>
        <p:txBody>
          <a:bodyPr/>
          <a:lstStyle/>
          <a:p>
            <a:fld id="{2487D261-FBF3-40C3-AB2A-1B17CE992172}" type="datetimeFigureOut">
              <a:rPr lang="en-US" smtClean="0"/>
              <a:t>10/06/2021</a:t>
            </a:fld>
            <a:endParaRPr lang="en-US"/>
          </a:p>
        </p:txBody>
      </p:sp>
      <p:sp>
        <p:nvSpPr>
          <p:cNvPr id="5" name="Footer Placeholder 4">
            <a:extLst>
              <a:ext uri="{FF2B5EF4-FFF2-40B4-BE49-F238E27FC236}">
                <a16:creationId xmlns:a16="http://schemas.microsoft.com/office/drawing/2014/main" id="{1FC7FB94-8285-48C0-B2C4-B1EA05CACC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6BD222-07C4-4B60-90F2-0866F53BB6CC}"/>
              </a:ext>
            </a:extLst>
          </p:cNvPr>
          <p:cNvSpPr>
            <a:spLocks noGrp="1"/>
          </p:cNvSpPr>
          <p:nvPr>
            <p:ph type="sldNum" sz="quarter" idx="12"/>
          </p:nvPr>
        </p:nvSpPr>
        <p:spPr/>
        <p:txBody>
          <a:bodyPr/>
          <a:lstStyle/>
          <a:p>
            <a:fld id="{329FC929-7D72-4B85-B9B6-A43D872F2FFA}" type="slidenum">
              <a:rPr lang="en-US" smtClean="0"/>
              <a:t>‹#›</a:t>
            </a:fld>
            <a:endParaRPr lang="en-US"/>
          </a:p>
        </p:txBody>
      </p:sp>
    </p:spTree>
    <p:extLst>
      <p:ext uri="{BB962C8B-B14F-4D97-AF65-F5344CB8AC3E}">
        <p14:creationId xmlns:p14="http://schemas.microsoft.com/office/powerpoint/2010/main" val="534073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AEABE6-15AE-4055-85C5-F8B68CE4516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F81410E-5CB3-4968-8AB7-1D5563DB4FF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3F70F7-8A28-4B69-B0A0-9CB31D1248B0}"/>
              </a:ext>
            </a:extLst>
          </p:cNvPr>
          <p:cNvSpPr>
            <a:spLocks noGrp="1"/>
          </p:cNvSpPr>
          <p:nvPr>
            <p:ph type="dt" sz="half" idx="10"/>
          </p:nvPr>
        </p:nvSpPr>
        <p:spPr/>
        <p:txBody>
          <a:bodyPr/>
          <a:lstStyle/>
          <a:p>
            <a:fld id="{2487D261-FBF3-40C3-AB2A-1B17CE992172}" type="datetimeFigureOut">
              <a:rPr lang="en-US" smtClean="0"/>
              <a:t>10/06/2021</a:t>
            </a:fld>
            <a:endParaRPr lang="en-US"/>
          </a:p>
        </p:txBody>
      </p:sp>
      <p:sp>
        <p:nvSpPr>
          <p:cNvPr id="5" name="Footer Placeholder 4">
            <a:extLst>
              <a:ext uri="{FF2B5EF4-FFF2-40B4-BE49-F238E27FC236}">
                <a16:creationId xmlns:a16="http://schemas.microsoft.com/office/drawing/2014/main" id="{79845911-C94A-42CD-B8E9-757F6CE4E8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508DFF-D035-4DB5-B382-65074F0719EA}"/>
              </a:ext>
            </a:extLst>
          </p:cNvPr>
          <p:cNvSpPr>
            <a:spLocks noGrp="1"/>
          </p:cNvSpPr>
          <p:nvPr>
            <p:ph type="sldNum" sz="quarter" idx="12"/>
          </p:nvPr>
        </p:nvSpPr>
        <p:spPr/>
        <p:txBody>
          <a:bodyPr/>
          <a:lstStyle/>
          <a:p>
            <a:fld id="{329FC929-7D72-4B85-B9B6-A43D872F2FFA}" type="slidenum">
              <a:rPr lang="en-US" smtClean="0"/>
              <a:t>‹#›</a:t>
            </a:fld>
            <a:endParaRPr lang="en-US"/>
          </a:p>
        </p:txBody>
      </p:sp>
    </p:spTree>
    <p:extLst>
      <p:ext uri="{BB962C8B-B14F-4D97-AF65-F5344CB8AC3E}">
        <p14:creationId xmlns:p14="http://schemas.microsoft.com/office/powerpoint/2010/main" val="13138287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pic>
        <p:nvPicPr>
          <p:cNvPr id="5" name="图片 4"/>
          <p:cNvPicPr>
            <a:picLocks noChangeAspect="1"/>
          </p:cNvPicPr>
          <p:nvPr userDrawn="1"/>
        </p:nvPicPr>
        <p:blipFill rotWithShape="1">
          <a:blip r:embed="rId2" cstate="print">
            <a:extLst>
              <a:ext uri="{28A0092B-C50C-407E-A947-70E740481C1C}">
                <a14:useLocalDpi xmlns:a14="http://schemas.microsoft.com/office/drawing/2010/main" val="0"/>
              </a:ext>
            </a:extLst>
          </a:blip>
          <a:srcRect l="3031" t="10516"/>
          <a:stretch/>
        </p:blipFill>
        <p:spPr>
          <a:xfrm>
            <a:off x="-48683" y="-27384"/>
            <a:ext cx="12285989" cy="6885384"/>
          </a:xfrm>
          <a:prstGeom prst="rect">
            <a:avLst/>
          </a:prstGeom>
        </p:spPr>
      </p:pic>
    </p:spTree>
    <p:extLst>
      <p:ext uri="{BB962C8B-B14F-4D97-AF65-F5344CB8AC3E}">
        <p14:creationId xmlns:p14="http://schemas.microsoft.com/office/powerpoint/2010/main" val="3405415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9304E-0C52-4731-834A-BAA2C68996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C84125-BC13-4FA3-95C0-3BB8575C25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EB2A32-54E1-453C-86D8-A6D51FB7BC02}"/>
              </a:ext>
            </a:extLst>
          </p:cNvPr>
          <p:cNvSpPr>
            <a:spLocks noGrp="1"/>
          </p:cNvSpPr>
          <p:nvPr>
            <p:ph type="dt" sz="half" idx="10"/>
          </p:nvPr>
        </p:nvSpPr>
        <p:spPr/>
        <p:txBody>
          <a:bodyPr/>
          <a:lstStyle/>
          <a:p>
            <a:fld id="{2487D261-FBF3-40C3-AB2A-1B17CE992172}" type="datetimeFigureOut">
              <a:rPr lang="en-US" smtClean="0"/>
              <a:t>10/06/2021</a:t>
            </a:fld>
            <a:endParaRPr lang="en-US"/>
          </a:p>
        </p:txBody>
      </p:sp>
      <p:sp>
        <p:nvSpPr>
          <p:cNvPr id="5" name="Footer Placeholder 4">
            <a:extLst>
              <a:ext uri="{FF2B5EF4-FFF2-40B4-BE49-F238E27FC236}">
                <a16:creationId xmlns:a16="http://schemas.microsoft.com/office/drawing/2014/main" id="{8DBA8505-AE90-4430-9326-4444C0E42E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73C7A7-13D4-4344-B372-2965897D33B9}"/>
              </a:ext>
            </a:extLst>
          </p:cNvPr>
          <p:cNvSpPr>
            <a:spLocks noGrp="1"/>
          </p:cNvSpPr>
          <p:nvPr>
            <p:ph type="sldNum" sz="quarter" idx="12"/>
          </p:nvPr>
        </p:nvSpPr>
        <p:spPr/>
        <p:txBody>
          <a:bodyPr/>
          <a:lstStyle/>
          <a:p>
            <a:fld id="{329FC929-7D72-4B85-B9B6-A43D872F2FFA}" type="slidenum">
              <a:rPr lang="en-US" smtClean="0"/>
              <a:t>‹#›</a:t>
            </a:fld>
            <a:endParaRPr lang="en-US"/>
          </a:p>
        </p:txBody>
      </p:sp>
    </p:spTree>
    <p:extLst>
      <p:ext uri="{BB962C8B-B14F-4D97-AF65-F5344CB8AC3E}">
        <p14:creationId xmlns:p14="http://schemas.microsoft.com/office/powerpoint/2010/main" val="4126053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93F2E-1543-4C47-B915-33C482CED7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335D9C2-F037-48B2-BB7C-9641574217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E3B7D7-007B-415F-9748-89F854830E45}"/>
              </a:ext>
            </a:extLst>
          </p:cNvPr>
          <p:cNvSpPr>
            <a:spLocks noGrp="1"/>
          </p:cNvSpPr>
          <p:nvPr>
            <p:ph type="dt" sz="half" idx="10"/>
          </p:nvPr>
        </p:nvSpPr>
        <p:spPr/>
        <p:txBody>
          <a:bodyPr/>
          <a:lstStyle/>
          <a:p>
            <a:fld id="{2487D261-FBF3-40C3-AB2A-1B17CE992172}" type="datetimeFigureOut">
              <a:rPr lang="en-US" smtClean="0"/>
              <a:t>10/06/2021</a:t>
            </a:fld>
            <a:endParaRPr lang="en-US"/>
          </a:p>
        </p:txBody>
      </p:sp>
      <p:sp>
        <p:nvSpPr>
          <p:cNvPr id="5" name="Footer Placeholder 4">
            <a:extLst>
              <a:ext uri="{FF2B5EF4-FFF2-40B4-BE49-F238E27FC236}">
                <a16:creationId xmlns:a16="http://schemas.microsoft.com/office/drawing/2014/main" id="{899E8C67-864C-4126-BEA8-7A42C71FBB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FFA586-E223-4A7B-869C-B65AD9840EBA}"/>
              </a:ext>
            </a:extLst>
          </p:cNvPr>
          <p:cNvSpPr>
            <a:spLocks noGrp="1"/>
          </p:cNvSpPr>
          <p:nvPr>
            <p:ph type="sldNum" sz="quarter" idx="12"/>
          </p:nvPr>
        </p:nvSpPr>
        <p:spPr/>
        <p:txBody>
          <a:bodyPr/>
          <a:lstStyle/>
          <a:p>
            <a:fld id="{329FC929-7D72-4B85-B9B6-A43D872F2FFA}" type="slidenum">
              <a:rPr lang="en-US" smtClean="0"/>
              <a:t>‹#›</a:t>
            </a:fld>
            <a:endParaRPr lang="en-US"/>
          </a:p>
        </p:txBody>
      </p:sp>
    </p:spTree>
    <p:extLst>
      <p:ext uri="{BB962C8B-B14F-4D97-AF65-F5344CB8AC3E}">
        <p14:creationId xmlns:p14="http://schemas.microsoft.com/office/powerpoint/2010/main" val="472312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EAD2F-A417-4858-9367-3058A92E50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5CB0AB-744B-4C49-BA6A-7FC451832D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7A9B79-B5A0-4BEA-A9BA-0554075D05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293DA84-E824-4CC9-BE79-6A65D7BD6E00}"/>
              </a:ext>
            </a:extLst>
          </p:cNvPr>
          <p:cNvSpPr>
            <a:spLocks noGrp="1"/>
          </p:cNvSpPr>
          <p:nvPr>
            <p:ph type="dt" sz="half" idx="10"/>
          </p:nvPr>
        </p:nvSpPr>
        <p:spPr/>
        <p:txBody>
          <a:bodyPr/>
          <a:lstStyle/>
          <a:p>
            <a:fld id="{2487D261-FBF3-40C3-AB2A-1B17CE992172}" type="datetimeFigureOut">
              <a:rPr lang="en-US" smtClean="0"/>
              <a:t>10/06/2021</a:t>
            </a:fld>
            <a:endParaRPr lang="en-US"/>
          </a:p>
        </p:txBody>
      </p:sp>
      <p:sp>
        <p:nvSpPr>
          <p:cNvPr id="6" name="Footer Placeholder 5">
            <a:extLst>
              <a:ext uri="{FF2B5EF4-FFF2-40B4-BE49-F238E27FC236}">
                <a16:creationId xmlns:a16="http://schemas.microsoft.com/office/drawing/2014/main" id="{03330A6F-4CEC-4FB2-9ADD-631C998C08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0D93C9-B696-43CD-88E0-6CDA09FBDE90}"/>
              </a:ext>
            </a:extLst>
          </p:cNvPr>
          <p:cNvSpPr>
            <a:spLocks noGrp="1"/>
          </p:cNvSpPr>
          <p:nvPr>
            <p:ph type="sldNum" sz="quarter" idx="12"/>
          </p:nvPr>
        </p:nvSpPr>
        <p:spPr/>
        <p:txBody>
          <a:bodyPr/>
          <a:lstStyle/>
          <a:p>
            <a:fld id="{329FC929-7D72-4B85-B9B6-A43D872F2FFA}" type="slidenum">
              <a:rPr lang="en-US" smtClean="0"/>
              <a:t>‹#›</a:t>
            </a:fld>
            <a:endParaRPr lang="en-US"/>
          </a:p>
        </p:txBody>
      </p:sp>
    </p:spTree>
    <p:extLst>
      <p:ext uri="{BB962C8B-B14F-4D97-AF65-F5344CB8AC3E}">
        <p14:creationId xmlns:p14="http://schemas.microsoft.com/office/powerpoint/2010/main" val="3495586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3AF16-FF70-419E-9DAC-B75D92734F9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E3BC358-1E09-4E2C-8B59-D790CB2F34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801EF4-6B47-44DB-9ECB-4082F1242B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F74AFD2-B7AA-4795-8274-D806582EA3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EA4444-2199-42F3-B9D9-DBEFF252AD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58ED318-4486-4732-A0E3-94274C9BE529}"/>
              </a:ext>
            </a:extLst>
          </p:cNvPr>
          <p:cNvSpPr>
            <a:spLocks noGrp="1"/>
          </p:cNvSpPr>
          <p:nvPr>
            <p:ph type="dt" sz="half" idx="10"/>
          </p:nvPr>
        </p:nvSpPr>
        <p:spPr/>
        <p:txBody>
          <a:bodyPr/>
          <a:lstStyle/>
          <a:p>
            <a:fld id="{2487D261-FBF3-40C3-AB2A-1B17CE992172}" type="datetimeFigureOut">
              <a:rPr lang="en-US" smtClean="0"/>
              <a:t>10/06/2021</a:t>
            </a:fld>
            <a:endParaRPr lang="en-US"/>
          </a:p>
        </p:txBody>
      </p:sp>
      <p:sp>
        <p:nvSpPr>
          <p:cNvPr id="8" name="Footer Placeholder 7">
            <a:extLst>
              <a:ext uri="{FF2B5EF4-FFF2-40B4-BE49-F238E27FC236}">
                <a16:creationId xmlns:a16="http://schemas.microsoft.com/office/drawing/2014/main" id="{8880150B-2A85-4F69-8D4A-921E9768A26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80EBF12-733D-424B-B6A1-AB080C728A99}"/>
              </a:ext>
            </a:extLst>
          </p:cNvPr>
          <p:cNvSpPr>
            <a:spLocks noGrp="1"/>
          </p:cNvSpPr>
          <p:nvPr>
            <p:ph type="sldNum" sz="quarter" idx="12"/>
          </p:nvPr>
        </p:nvSpPr>
        <p:spPr/>
        <p:txBody>
          <a:bodyPr/>
          <a:lstStyle/>
          <a:p>
            <a:fld id="{329FC929-7D72-4B85-B9B6-A43D872F2FFA}" type="slidenum">
              <a:rPr lang="en-US" smtClean="0"/>
              <a:t>‹#›</a:t>
            </a:fld>
            <a:endParaRPr lang="en-US"/>
          </a:p>
        </p:txBody>
      </p:sp>
    </p:spTree>
    <p:extLst>
      <p:ext uri="{BB962C8B-B14F-4D97-AF65-F5344CB8AC3E}">
        <p14:creationId xmlns:p14="http://schemas.microsoft.com/office/powerpoint/2010/main" val="4109082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EC5C5-8F31-46DD-A8FE-DB1A73750A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28E664-EEDE-42F6-A6FB-923A397D94FC}"/>
              </a:ext>
            </a:extLst>
          </p:cNvPr>
          <p:cNvSpPr>
            <a:spLocks noGrp="1"/>
          </p:cNvSpPr>
          <p:nvPr>
            <p:ph type="dt" sz="half" idx="10"/>
          </p:nvPr>
        </p:nvSpPr>
        <p:spPr/>
        <p:txBody>
          <a:bodyPr/>
          <a:lstStyle/>
          <a:p>
            <a:fld id="{2487D261-FBF3-40C3-AB2A-1B17CE992172}" type="datetimeFigureOut">
              <a:rPr lang="en-US" smtClean="0"/>
              <a:t>10/06/2021</a:t>
            </a:fld>
            <a:endParaRPr lang="en-US"/>
          </a:p>
        </p:txBody>
      </p:sp>
      <p:sp>
        <p:nvSpPr>
          <p:cNvPr id="4" name="Footer Placeholder 3">
            <a:extLst>
              <a:ext uri="{FF2B5EF4-FFF2-40B4-BE49-F238E27FC236}">
                <a16:creationId xmlns:a16="http://schemas.microsoft.com/office/drawing/2014/main" id="{46DCEF80-EC5F-4173-A013-CF07817308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4260E9-6A32-4CCF-8465-A0F03D0B120A}"/>
              </a:ext>
            </a:extLst>
          </p:cNvPr>
          <p:cNvSpPr>
            <a:spLocks noGrp="1"/>
          </p:cNvSpPr>
          <p:nvPr>
            <p:ph type="sldNum" sz="quarter" idx="12"/>
          </p:nvPr>
        </p:nvSpPr>
        <p:spPr/>
        <p:txBody>
          <a:bodyPr/>
          <a:lstStyle/>
          <a:p>
            <a:fld id="{329FC929-7D72-4B85-B9B6-A43D872F2FFA}" type="slidenum">
              <a:rPr lang="en-US" smtClean="0"/>
              <a:t>‹#›</a:t>
            </a:fld>
            <a:endParaRPr lang="en-US"/>
          </a:p>
        </p:txBody>
      </p:sp>
    </p:spTree>
    <p:extLst>
      <p:ext uri="{BB962C8B-B14F-4D97-AF65-F5344CB8AC3E}">
        <p14:creationId xmlns:p14="http://schemas.microsoft.com/office/powerpoint/2010/main" val="3235223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B9715D-9BFF-4EB8-A473-0395DFB93BFA}"/>
              </a:ext>
            </a:extLst>
          </p:cNvPr>
          <p:cNvSpPr>
            <a:spLocks noGrp="1"/>
          </p:cNvSpPr>
          <p:nvPr>
            <p:ph type="dt" sz="half" idx="10"/>
          </p:nvPr>
        </p:nvSpPr>
        <p:spPr/>
        <p:txBody>
          <a:bodyPr/>
          <a:lstStyle/>
          <a:p>
            <a:fld id="{2487D261-FBF3-40C3-AB2A-1B17CE992172}" type="datetimeFigureOut">
              <a:rPr lang="en-US" smtClean="0"/>
              <a:t>10/06/2021</a:t>
            </a:fld>
            <a:endParaRPr lang="en-US"/>
          </a:p>
        </p:txBody>
      </p:sp>
      <p:sp>
        <p:nvSpPr>
          <p:cNvPr id="3" name="Footer Placeholder 2">
            <a:extLst>
              <a:ext uri="{FF2B5EF4-FFF2-40B4-BE49-F238E27FC236}">
                <a16:creationId xmlns:a16="http://schemas.microsoft.com/office/drawing/2014/main" id="{2057A7FB-7610-461F-9670-FFF166F463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32241BA-7BA5-4DA4-8490-956271FD05CA}"/>
              </a:ext>
            </a:extLst>
          </p:cNvPr>
          <p:cNvSpPr>
            <a:spLocks noGrp="1"/>
          </p:cNvSpPr>
          <p:nvPr>
            <p:ph type="sldNum" sz="quarter" idx="12"/>
          </p:nvPr>
        </p:nvSpPr>
        <p:spPr/>
        <p:txBody>
          <a:bodyPr/>
          <a:lstStyle/>
          <a:p>
            <a:fld id="{329FC929-7D72-4B85-B9B6-A43D872F2FFA}" type="slidenum">
              <a:rPr lang="en-US" smtClean="0"/>
              <a:t>‹#›</a:t>
            </a:fld>
            <a:endParaRPr lang="en-US"/>
          </a:p>
        </p:txBody>
      </p:sp>
    </p:spTree>
    <p:extLst>
      <p:ext uri="{BB962C8B-B14F-4D97-AF65-F5344CB8AC3E}">
        <p14:creationId xmlns:p14="http://schemas.microsoft.com/office/powerpoint/2010/main" val="2426170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0CFB6-03BD-4E91-829A-9AD6733283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79997FE-E8BA-4AA4-9D9E-F893D718D6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9920AA8-EFF6-4C8D-868A-8022B29DED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9EBC1C-190B-4BA4-98FC-65BF2DA62F11}"/>
              </a:ext>
            </a:extLst>
          </p:cNvPr>
          <p:cNvSpPr>
            <a:spLocks noGrp="1"/>
          </p:cNvSpPr>
          <p:nvPr>
            <p:ph type="dt" sz="half" idx="10"/>
          </p:nvPr>
        </p:nvSpPr>
        <p:spPr/>
        <p:txBody>
          <a:bodyPr/>
          <a:lstStyle/>
          <a:p>
            <a:fld id="{2487D261-FBF3-40C3-AB2A-1B17CE992172}" type="datetimeFigureOut">
              <a:rPr lang="en-US" smtClean="0"/>
              <a:t>10/06/2021</a:t>
            </a:fld>
            <a:endParaRPr lang="en-US"/>
          </a:p>
        </p:txBody>
      </p:sp>
      <p:sp>
        <p:nvSpPr>
          <p:cNvPr id="6" name="Footer Placeholder 5">
            <a:extLst>
              <a:ext uri="{FF2B5EF4-FFF2-40B4-BE49-F238E27FC236}">
                <a16:creationId xmlns:a16="http://schemas.microsoft.com/office/drawing/2014/main" id="{48F18584-B9E1-4EEF-9893-6787ADC158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626BE9-C829-40DA-8E66-BD9A44F051A7}"/>
              </a:ext>
            </a:extLst>
          </p:cNvPr>
          <p:cNvSpPr>
            <a:spLocks noGrp="1"/>
          </p:cNvSpPr>
          <p:nvPr>
            <p:ph type="sldNum" sz="quarter" idx="12"/>
          </p:nvPr>
        </p:nvSpPr>
        <p:spPr/>
        <p:txBody>
          <a:bodyPr/>
          <a:lstStyle/>
          <a:p>
            <a:fld id="{329FC929-7D72-4B85-B9B6-A43D872F2FFA}" type="slidenum">
              <a:rPr lang="en-US" smtClean="0"/>
              <a:t>‹#›</a:t>
            </a:fld>
            <a:endParaRPr lang="en-US"/>
          </a:p>
        </p:txBody>
      </p:sp>
    </p:spTree>
    <p:extLst>
      <p:ext uri="{BB962C8B-B14F-4D97-AF65-F5344CB8AC3E}">
        <p14:creationId xmlns:p14="http://schemas.microsoft.com/office/powerpoint/2010/main" val="2463121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9C57C-FA02-4BCF-8455-17E28AE4BB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F7645BE-E97D-4FE8-9428-C4CE8AA08F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1B5DFBF-22C4-40AB-A82B-9037CF54DB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41BB33-8928-47B6-833C-7AB912BB39AF}"/>
              </a:ext>
            </a:extLst>
          </p:cNvPr>
          <p:cNvSpPr>
            <a:spLocks noGrp="1"/>
          </p:cNvSpPr>
          <p:nvPr>
            <p:ph type="dt" sz="half" idx="10"/>
          </p:nvPr>
        </p:nvSpPr>
        <p:spPr/>
        <p:txBody>
          <a:bodyPr/>
          <a:lstStyle/>
          <a:p>
            <a:fld id="{2487D261-FBF3-40C3-AB2A-1B17CE992172}" type="datetimeFigureOut">
              <a:rPr lang="en-US" smtClean="0"/>
              <a:t>10/06/2021</a:t>
            </a:fld>
            <a:endParaRPr lang="en-US"/>
          </a:p>
        </p:txBody>
      </p:sp>
      <p:sp>
        <p:nvSpPr>
          <p:cNvPr id="6" name="Footer Placeholder 5">
            <a:extLst>
              <a:ext uri="{FF2B5EF4-FFF2-40B4-BE49-F238E27FC236}">
                <a16:creationId xmlns:a16="http://schemas.microsoft.com/office/drawing/2014/main" id="{59A01183-2392-42DF-B421-36CF4FC0C7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33C1C1-E69B-45DB-A675-05B4611FF820}"/>
              </a:ext>
            </a:extLst>
          </p:cNvPr>
          <p:cNvSpPr>
            <a:spLocks noGrp="1"/>
          </p:cNvSpPr>
          <p:nvPr>
            <p:ph type="sldNum" sz="quarter" idx="12"/>
          </p:nvPr>
        </p:nvSpPr>
        <p:spPr/>
        <p:txBody>
          <a:bodyPr/>
          <a:lstStyle/>
          <a:p>
            <a:fld id="{329FC929-7D72-4B85-B9B6-A43D872F2FFA}" type="slidenum">
              <a:rPr lang="en-US" smtClean="0"/>
              <a:t>‹#›</a:t>
            </a:fld>
            <a:endParaRPr lang="en-US"/>
          </a:p>
        </p:txBody>
      </p:sp>
    </p:spTree>
    <p:extLst>
      <p:ext uri="{BB962C8B-B14F-4D97-AF65-F5344CB8AC3E}">
        <p14:creationId xmlns:p14="http://schemas.microsoft.com/office/powerpoint/2010/main" val="2885656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54311F-0853-4D89-A9B8-A577D84D9C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D7B3748-7073-48DB-AAAC-0531273E86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407389-6E95-49C9-86DA-49E4E7542F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87D261-FBF3-40C3-AB2A-1B17CE992172}" type="datetimeFigureOut">
              <a:rPr lang="en-US" smtClean="0"/>
              <a:t>10/06/2021</a:t>
            </a:fld>
            <a:endParaRPr lang="en-US"/>
          </a:p>
        </p:txBody>
      </p:sp>
      <p:sp>
        <p:nvSpPr>
          <p:cNvPr id="5" name="Footer Placeholder 4">
            <a:extLst>
              <a:ext uri="{FF2B5EF4-FFF2-40B4-BE49-F238E27FC236}">
                <a16:creationId xmlns:a16="http://schemas.microsoft.com/office/drawing/2014/main" id="{1B6D0392-0109-440B-8E32-671094242D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5083705-E60B-4376-BE35-453C07E317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9FC929-7D72-4B85-B9B6-A43D872F2FFA}" type="slidenum">
              <a:rPr lang="en-US" smtClean="0"/>
              <a:t>‹#›</a:t>
            </a:fld>
            <a:endParaRPr lang="en-US"/>
          </a:p>
        </p:txBody>
      </p:sp>
    </p:spTree>
    <p:extLst>
      <p:ext uri="{BB962C8B-B14F-4D97-AF65-F5344CB8AC3E}">
        <p14:creationId xmlns:p14="http://schemas.microsoft.com/office/powerpoint/2010/main" val="15740977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7.xml"/><Relationship Id="rId7" Type="http://schemas.openxmlformats.org/officeDocument/2006/relationships/image" Target="../media/image3.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5" cstate="print">
            <a:extLst>
              <a:ext uri="{28A0092B-C50C-407E-A947-70E740481C1C}">
                <a14:useLocalDpi xmlns:a14="http://schemas.microsoft.com/office/drawing/2010/main" val="0"/>
              </a:ext>
            </a:extLst>
          </a:blip>
          <a:srcRect l="3031" t="10516"/>
          <a:stretch/>
        </p:blipFill>
        <p:spPr>
          <a:xfrm>
            <a:off x="0" y="0"/>
            <a:ext cx="12285989" cy="6885384"/>
          </a:xfrm>
          <a:prstGeom prst="rect">
            <a:avLst/>
          </a:prstGeom>
        </p:spPr>
      </p:pic>
      <p:pic>
        <p:nvPicPr>
          <p:cNvPr id="5" name="图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582547">
            <a:off x="7486099" y="2591428"/>
            <a:ext cx="6864204" cy="5621129"/>
          </a:xfrm>
          <a:prstGeom prst="rect">
            <a:avLst/>
          </a:prstGeom>
        </p:spPr>
      </p:pic>
      <p:pic>
        <p:nvPicPr>
          <p:cNvPr id="12" name="佐藤利奈,大亀あすか - ごはんの練習">
            <a:hlinkClick r:id="" action="ppaction://media"/>
          </p:cNvPr>
          <p:cNvPicPr>
            <a:picLocks noChangeAspect="1"/>
          </p:cNvPicPr>
          <p:nvPr>
            <a:audioFile r:link="rId1"/>
            <p:extLst>
              <p:ext uri="{DAA4B4D4-6D71-4841-9C94-3DE7FCFB9230}">
                <p14:media xmlns:p14="http://schemas.microsoft.com/office/powerpoint/2010/main" r:embed="rId2">
                  <p14:trim st="15963"/>
                </p14:media>
              </p:ext>
            </p:extLst>
          </p:nvPr>
        </p:nvPicPr>
        <p:blipFill>
          <a:blip r:embed="rId7"/>
          <a:stretch>
            <a:fillRect/>
          </a:stretch>
        </p:blipFill>
        <p:spPr>
          <a:xfrm>
            <a:off x="13872864" y="-2764243"/>
            <a:ext cx="812800" cy="812800"/>
          </a:xfrm>
          <a:prstGeom prst="rect">
            <a:avLst/>
          </a:prstGeom>
        </p:spPr>
      </p:pic>
      <p:pic>
        <p:nvPicPr>
          <p:cNvPr id="4" name="图片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683" y="4172082"/>
            <a:ext cx="4976976" cy="2459823"/>
          </a:xfrm>
          <a:prstGeom prst="rect">
            <a:avLst/>
          </a:prstGeom>
        </p:spPr>
      </p:pic>
      <p:sp>
        <p:nvSpPr>
          <p:cNvPr id="13" name="TextBox 7"/>
          <p:cNvSpPr txBox="1"/>
          <p:nvPr/>
        </p:nvSpPr>
        <p:spPr>
          <a:xfrm>
            <a:off x="2675460" y="1552706"/>
            <a:ext cx="6947345" cy="1133212"/>
          </a:xfrm>
          <a:prstGeom prst="rect">
            <a:avLst/>
          </a:prstGeom>
          <a:noFill/>
        </p:spPr>
        <p:txBody>
          <a:bodyPr wrap="square" lIns="0" tIns="0" rIns="0" bIns="0">
            <a:noAutofit/>
          </a:bodyPr>
          <a:lstStyle/>
          <a:p>
            <a:pPr algn="ctr"/>
            <a:r>
              <a:rPr lang="en-US" sz="4800" b="1" dirty="0">
                <a:solidFill>
                  <a:srgbClr val="7030A0"/>
                </a:solidFill>
              </a:rPr>
              <a:t>CHỦ ĐỀ 10</a:t>
            </a:r>
            <a:endParaRPr lang="en-US" sz="4800" dirty="0">
              <a:solidFill>
                <a:srgbClr val="7030A0"/>
              </a:solidFill>
            </a:endParaRPr>
          </a:p>
          <a:p>
            <a:pPr algn="ctr"/>
            <a:r>
              <a:rPr lang="en-US" sz="4800" b="1" dirty="0">
                <a:solidFill>
                  <a:srgbClr val="7030A0"/>
                </a:solidFill>
              </a:rPr>
              <a:t>BÀI VĂN THUYẾT MINH THUẬT LẠI MỘT SỰ KIỆN</a:t>
            </a:r>
            <a:endParaRPr lang="zh-CN" altLang="en-US" sz="41300" b="1" dirty="0">
              <a:solidFill>
                <a:srgbClr val="7030A0"/>
              </a:solidFill>
              <a:effectLst>
                <a:outerShdw blurRad="50800" dist="50800" dir="5400000" algn="ctr" rotWithShape="0">
                  <a:srgbClr val="F29E88"/>
                </a:outerShdw>
              </a:effectLst>
              <a:latin typeface="UTM Cookies" panose="02040603050506020204" pitchFamily="18" charset="0"/>
              <a:ea typeface="汉仪娃娃篆简" panose="02010604000101010101" pitchFamily="2" charset="-122"/>
            </a:endParaRPr>
          </a:p>
        </p:txBody>
      </p:sp>
    </p:spTree>
    <p:extLst>
      <p:ext uri="{BB962C8B-B14F-4D97-AF65-F5344CB8AC3E}">
        <p14:creationId xmlns:p14="http://schemas.microsoft.com/office/powerpoint/2010/main" val="1048065466"/>
      </p:ext>
    </p:extLst>
  </p:cSld>
  <p:clrMapOvr>
    <a:masterClrMapping/>
  </p:clrMapOvr>
  <p:timing>
    <p:tnLst>
      <p:par>
        <p:cTn id="1" dur="indefinite" restart="never" nodeType="tmRoot">
          <p:childTnLst>
            <p:audio>
              <p:cMediaNode vol="80000" numSld="999">
                <p:cTn id="2" repeatCount="indefinite" fill="hold" display="0">
                  <p:stCondLst>
                    <p:cond delay="indefinite"/>
                  </p:stCondLst>
                  <p:endCondLst>
                    <p:cond evt="onStopAudio" delay="0">
                      <p:tgtEl>
                        <p:sldTgt/>
                      </p:tgtEl>
                    </p:cond>
                  </p:endCondLst>
                </p:cTn>
                <p:tgtEl>
                  <p:spTgt spid="1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F246033C-04A0-42DD-A427-2F6F69428BBA}"/>
              </a:ext>
            </a:extLst>
          </p:cNvPr>
          <p:cNvSpPr/>
          <p:nvPr/>
        </p:nvSpPr>
        <p:spPr>
          <a:xfrm>
            <a:off x="836599" y="1254898"/>
            <a:ext cx="10535446" cy="3600437"/>
          </a:xfrm>
          <a:prstGeom prst="roundRect">
            <a:avLst/>
          </a:prstGeom>
          <a:solidFill>
            <a:schemeClr val="accent2">
              <a:lumMod val="20000"/>
              <a:lumOff val="80000"/>
            </a:schemeClr>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D09DAC85-6493-432D-863A-1444E8D2FD2A}"/>
              </a:ext>
            </a:extLst>
          </p:cNvPr>
          <p:cNvSpPr txBox="1"/>
          <p:nvPr/>
        </p:nvSpPr>
        <p:spPr>
          <a:xfrm>
            <a:off x="1442433" y="1716288"/>
            <a:ext cx="9530366" cy="2908489"/>
          </a:xfrm>
          <a:prstGeom prst="rect">
            <a:avLst/>
          </a:prstGeom>
          <a:noFill/>
        </p:spPr>
        <p:txBody>
          <a:bodyPr wrap="square">
            <a:spAutoFit/>
          </a:bodyPr>
          <a:lstStyle/>
          <a:p>
            <a:pPr marL="0" marR="30480">
              <a:spcBef>
                <a:spcPts val="0"/>
              </a:spcBef>
              <a:spcAft>
                <a:spcPts val="600"/>
              </a:spcAft>
            </a:pPr>
            <a:r>
              <a:rPr lang="pt-BR" sz="2800" b="1" i="1" dirty="0">
                <a:effectLst/>
                <a:latin typeface="Times New Roman" panose="02020603050405020304" pitchFamily="18" charset="0"/>
                <a:ea typeface="Times New Roman" panose="02020603050405020304" pitchFamily="18" charset="0"/>
              </a:rPr>
              <a:t>* Bước 3: Viết bài</a:t>
            </a:r>
            <a:endParaRPr lang="en-US" sz="2400" dirty="0">
              <a:effectLst/>
              <a:latin typeface="Times New Roman" panose="02020603050405020304" pitchFamily="18" charset="0"/>
              <a:ea typeface="Times New Roman" panose="02020603050405020304" pitchFamily="18" charset="0"/>
            </a:endParaRPr>
          </a:p>
          <a:p>
            <a:pPr marL="0" marR="30480">
              <a:spcBef>
                <a:spcPts val="0"/>
              </a:spcBef>
              <a:spcAft>
                <a:spcPts val="600"/>
              </a:spcAft>
            </a:pPr>
            <a:r>
              <a:rPr lang="pt-BR" sz="2800" dirty="0">
                <a:effectLst/>
                <a:latin typeface="Times New Roman" panose="02020603050405020304" pitchFamily="18" charset="0"/>
                <a:ea typeface="Times New Roman" panose="02020603050405020304" pitchFamily="18" charset="0"/>
              </a:rPr>
              <a:t>Từ dàn ý đã chuẩn bị, bám sát dàn ý viết thành bài văn theo yêu cầu của đề. Khi viết bài cần lưu ý:</a:t>
            </a:r>
            <a:endParaRPr lang="en-US" sz="2400" dirty="0">
              <a:effectLst/>
              <a:latin typeface="Times New Roman" panose="02020603050405020304" pitchFamily="18" charset="0"/>
              <a:ea typeface="Times New Roman" panose="02020603050405020304" pitchFamily="18" charset="0"/>
            </a:endParaRPr>
          </a:p>
          <a:p>
            <a:pPr marL="0" marR="30480">
              <a:spcBef>
                <a:spcPts val="0"/>
              </a:spcBef>
              <a:spcAft>
                <a:spcPts val="600"/>
              </a:spcAft>
            </a:pPr>
            <a:r>
              <a:rPr lang="pt-BR" sz="2800" dirty="0">
                <a:effectLst/>
                <a:latin typeface="Times New Roman" panose="02020603050405020304" pitchFamily="18" charset="0"/>
                <a:ea typeface="Times New Roman" panose="02020603050405020304" pitchFamily="18" charset="0"/>
              </a:rPr>
              <a:t>- Đặt tiêu đề cho bài viết.</a:t>
            </a:r>
            <a:endParaRPr lang="en-US" sz="2400" dirty="0">
              <a:effectLst/>
              <a:latin typeface="Times New Roman" panose="02020603050405020304" pitchFamily="18" charset="0"/>
              <a:ea typeface="Times New Roman" panose="02020603050405020304" pitchFamily="18" charset="0"/>
            </a:endParaRPr>
          </a:p>
          <a:p>
            <a:pPr marL="0" marR="30480">
              <a:spcBef>
                <a:spcPts val="0"/>
              </a:spcBef>
              <a:spcAft>
                <a:spcPts val="600"/>
              </a:spcAft>
            </a:pPr>
            <a:r>
              <a:rPr lang="pt-BR" sz="2800" dirty="0">
                <a:effectLst/>
                <a:latin typeface="Times New Roman" panose="02020603050405020304" pitchFamily="18" charset="0"/>
                <a:ea typeface="Times New Roman" panose="02020603050405020304" pitchFamily="18" charset="0"/>
              </a:rPr>
              <a:t>- Cần biết kết hợp miêu tả, bộc lộ cảm xúc và đưa ra ý kiến nhận xét, đánh giá hợp lý khi thuyết minh.</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37601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2F80B6-37A7-48F0-8AA3-B8177FEF6367}"/>
              </a:ext>
            </a:extLst>
          </p:cNvPr>
          <p:cNvSpPr txBox="1"/>
          <p:nvPr/>
        </p:nvSpPr>
        <p:spPr>
          <a:xfrm>
            <a:off x="75476" y="228309"/>
            <a:ext cx="6139542" cy="369332"/>
          </a:xfrm>
          <a:prstGeom prst="rect">
            <a:avLst/>
          </a:prstGeom>
          <a:noFill/>
        </p:spPr>
        <p:txBody>
          <a:bodyPr wrap="square">
            <a:spAutoFit/>
          </a:bodyPr>
          <a:lstStyle/>
          <a:p>
            <a:pPr marL="0" marR="30480">
              <a:spcBef>
                <a:spcPts val="0"/>
              </a:spcBef>
              <a:spcAft>
                <a:spcPts val="0"/>
              </a:spcAft>
            </a:pPr>
            <a:r>
              <a:rPr lang="pt-BR" sz="1800" b="1" i="1" dirty="0">
                <a:effectLst/>
                <a:latin typeface="Times New Roman" panose="02020603050405020304" pitchFamily="18" charset="0"/>
                <a:ea typeface="Times New Roman" panose="02020603050405020304" pitchFamily="18" charset="0"/>
              </a:rPr>
              <a:t>* Bước 4: Kiểm tra và chỉnh sửa bài viết</a:t>
            </a:r>
            <a:endParaRPr lang="en-US" sz="1600" dirty="0">
              <a:effectLst/>
              <a:latin typeface="Times New Roman" panose="02020603050405020304" pitchFamily="18" charset="0"/>
              <a:ea typeface="Times New Roman" panose="02020603050405020304" pitchFamily="18" charset="0"/>
            </a:endParaRPr>
          </a:p>
        </p:txBody>
      </p:sp>
      <p:pic>
        <p:nvPicPr>
          <p:cNvPr id="4" name="Picture 3">
            <a:extLst>
              <a:ext uri="{FF2B5EF4-FFF2-40B4-BE49-F238E27FC236}">
                <a16:creationId xmlns:a16="http://schemas.microsoft.com/office/drawing/2014/main" id="{50944ABE-9937-4C66-9895-D65273319039}"/>
              </a:ext>
            </a:extLst>
          </p:cNvPr>
          <p:cNvPicPr>
            <a:picLocks noChangeAspect="1"/>
          </p:cNvPicPr>
          <p:nvPr/>
        </p:nvPicPr>
        <p:blipFill>
          <a:blip r:embed="rId3"/>
          <a:stretch>
            <a:fillRect/>
          </a:stretch>
        </p:blipFill>
        <p:spPr>
          <a:xfrm>
            <a:off x="2261886" y="795380"/>
            <a:ext cx="7906263" cy="5611008"/>
          </a:xfrm>
          <a:prstGeom prst="rect">
            <a:avLst/>
          </a:prstGeom>
        </p:spPr>
      </p:pic>
    </p:spTree>
    <p:extLst>
      <p:ext uri="{BB962C8B-B14F-4D97-AF65-F5344CB8AC3E}">
        <p14:creationId xmlns:p14="http://schemas.microsoft.com/office/powerpoint/2010/main" val="373963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3499" y="452669"/>
            <a:ext cx="5712669" cy="4530737"/>
          </a:xfrm>
          <a:prstGeom prst="rect">
            <a:avLst/>
          </a:prstGeom>
        </p:spPr>
      </p:pic>
      <p:sp>
        <p:nvSpPr>
          <p:cNvPr id="30" name="TextBox 68"/>
          <p:cNvSpPr txBox="1">
            <a:spLocks/>
          </p:cNvSpPr>
          <p:nvPr/>
        </p:nvSpPr>
        <p:spPr>
          <a:xfrm>
            <a:off x="2582582" y="2348916"/>
            <a:ext cx="3478417" cy="2160167"/>
          </a:xfrm>
          <a:prstGeom prst="rect">
            <a:avLst/>
          </a:prstGeom>
        </p:spPr>
        <p:txBody>
          <a:bodyPr vert="horz" wrap="square" lIns="0" tIns="96000" rIns="0" bIns="0" anchor="t" anchorCtr="1">
            <a:normAutofit/>
          </a:bodyPr>
          <a:lstStyle/>
          <a:p>
            <a:pPr marL="0" marR="0">
              <a:lnSpc>
                <a:spcPct val="107000"/>
              </a:lnSpc>
              <a:spcBef>
                <a:spcPts val="0"/>
              </a:spcBef>
              <a:spcAft>
                <a:spcPts val="800"/>
              </a:spcAft>
            </a:pPr>
            <a:r>
              <a:rPr lang="en-US" sz="3200" b="1" dirty="0">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II. </a:t>
            </a:r>
            <a:r>
              <a:rPr lang="en-US" sz="3200" b="1" dirty="0" err="1">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Vận</a:t>
            </a:r>
            <a:r>
              <a:rPr lang="en-US" sz="3200" b="1" dirty="0">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US" sz="3200" b="1" dirty="0">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4246" y="452670"/>
            <a:ext cx="3933061" cy="6473957"/>
          </a:xfrm>
          <a:prstGeom prst="rect">
            <a:avLst/>
          </a:prstGeom>
        </p:spPr>
      </p:pic>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9669072">
            <a:off x="-2302273" y="3433737"/>
            <a:ext cx="6864204" cy="5621129"/>
          </a:xfrm>
          <a:prstGeom prst="rect">
            <a:avLst/>
          </a:prstGeom>
        </p:spPr>
      </p:pic>
    </p:spTree>
    <p:extLst>
      <p:ext uri="{BB962C8B-B14F-4D97-AF65-F5344CB8AC3E}">
        <p14:creationId xmlns:p14="http://schemas.microsoft.com/office/powerpoint/2010/main" val="1294957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Diagonal Corners Rounded 3">
            <a:extLst>
              <a:ext uri="{FF2B5EF4-FFF2-40B4-BE49-F238E27FC236}">
                <a16:creationId xmlns:a16="http://schemas.microsoft.com/office/drawing/2014/main" id="{C130F2E6-165A-4E8A-99C5-09108163892D}"/>
              </a:ext>
            </a:extLst>
          </p:cNvPr>
          <p:cNvSpPr/>
          <p:nvPr/>
        </p:nvSpPr>
        <p:spPr>
          <a:xfrm>
            <a:off x="1000259" y="821028"/>
            <a:ext cx="10431887" cy="4134118"/>
          </a:xfrm>
          <a:prstGeom prst="round2DiagRect">
            <a:avLst>
              <a:gd name="adj1" fmla="val 31308"/>
              <a:gd name="adj2" fmla="val 0"/>
            </a:avLst>
          </a:prstGeom>
          <a:solidFill>
            <a:schemeClr val="accent4">
              <a:lumMod val="20000"/>
              <a:lumOff val="80000"/>
            </a:schemeClr>
          </a:solidFill>
          <a:ln w="28575">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D63A4601-08F7-40F7-9697-268AF259A647}"/>
              </a:ext>
            </a:extLst>
          </p:cNvPr>
          <p:cNvSpPr txBox="1"/>
          <p:nvPr/>
        </p:nvSpPr>
        <p:spPr>
          <a:xfrm>
            <a:off x="1622739" y="1206467"/>
            <a:ext cx="9569002" cy="3646576"/>
          </a:xfrm>
          <a:prstGeom prst="rect">
            <a:avLst/>
          </a:prstGeom>
          <a:noFill/>
        </p:spPr>
        <p:txBody>
          <a:bodyPr wrap="square">
            <a:spAutoFit/>
          </a:bodyPr>
          <a:lstStyle/>
          <a:p>
            <a:pPr marL="0" marR="0">
              <a:lnSpc>
                <a:spcPct val="107000"/>
              </a:lnSpc>
              <a:spcBef>
                <a:spcPts val="0"/>
              </a:spcBef>
              <a:spcAft>
                <a:spcPts val="800"/>
              </a:spcAft>
            </a:pPr>
            <a:r>
              <a:rPr lang="en-US" sz="24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24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Kiểu</a:t>
            </a:r>
            <a:r>
              <a:rPr lang="en-US" sz="24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thuyết</a:t>
            </a:r>
            <a:r>
              <a:rPr lang="en-US" sz="24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minh</a:t>
            </a:r>
            <a:r>
              <a:rPr lang="en-US" sz="24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thuật</a:t>
            </a:r>
            <a:r>
              <a:rPr lang="en-US" sz="24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lại</a:t>
            </a:r>
            <a:r>
              <a:rPr lang="en-US" sz="24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4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24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kiện</a:t>
            </a:r>
            <a:r>
              <a:rPr lang="en-US" sz="24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lịch</a:t>
            </a:r>
            <a:r>
              <a:rPr lang="en-US" sz="24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sử</a:t>
            </a:r>
            <a:r>
              <a:rPr lang="en-US" sz="24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hướng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lịch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cấu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tưởng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thuyết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ngợi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xét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lịch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minh</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họa</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Thuyết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lịch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mùng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9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1945.</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12703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46D1B1-40FE-4350-909A-E5FA8C6685FB}"/>
              </a:ext>
            </a:extLst>
          </p:cNvPr>
          <p:cNvSpPr txBox="1"/>
          <p:nvPr/>
        </p:nvSpPr>
        <p:spPr>
          <a:xfrm>
            <a:off x="413656" y="612844"/>
            <a:ext cx="11589453" cy="5632311"/>
          </a:xfrm>
          <a:prstGeom prst="rect">
            <a:avLst/>
          </a:prstGeom>
          <a:solidFill>
            <a:schemeClr val="accent4">
              <a:lumMod val="20000"/>
              <a:lumOff val="80000"/>
            </a:schemeClr>
          </a:solidFill>
          <a:ln w="28575">
            <a:solidFill>
              <a:schemeClr val="tx1"/>
            </a:solidFill>
            <a:prstDash val="lgDashDotDot"/>
          </a:ln>
        </p:spPr>
        <p:txBody>
          <a:bodyPr wrap="square">
            <a:spAutoFit/>
          </a:bodyPr>
          <a:lstStyle/>
          <a:p>
            <a:pPr marL="0" marR="0">
              <a:spcBef>
                <a:spcPts val="0"/>
              </a:spcBef>
            </a:pPr>
            <a:r>
              <a:rPr lang="en-US" sz="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Dàn</a:t>
            </a:r>
            <a:r>
              <a:rPr lang="en-US" sz="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1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khảo</a:t>
            </a:r>
            <a:r>
              <a:rPr lang="en-US" sz="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dựa</a:t>
            </a:r>
            <a:r>
              <a:rPr lang="en-US" sz="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1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“HCM </a:t>
            </a:r>
            <a:r>
              <a:rPr lang="en-US" sz="1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Tuyên</a:t>
            </a:r>
            <a:r>
              <a:rPr lang="en-US" sz="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ngôn</a:t>
            </a:r>
            <a:r>
              <a:rPr lang="en-US" sz="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độc</a:t>
            </a:r>
            <a:r>
              <a:rPr lang="en-US" sz="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lập</a:t>
            </a:r>
            <a:r>
              <a:rPr lang="en-US" sz="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song </a:t>
            </a:r>
            <a:r>
              <a:rPr lang="en-US" sz="1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trung</a:t>
            </a:r>
            <a:r>
              <a:rPr lang="en-US" sz="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1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lịch</a:t>
            </a:r>
            <a:r>
              <a:rPr lang="en-US" sz="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kiện</a:t>
            </a:r>
            <a:r>
              <a:rPr lang="en-US" sz="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1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Mở</a:t>
            </a: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thiệu</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kiện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LS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2/9/1945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Đình</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lịch</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Mục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đích</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lịch</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khánh</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tộc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1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Thuyết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minh</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kiện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Nhắc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kiện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28/8: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khu</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2/9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Đình</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giờ</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hướng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Đúng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14h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tịch</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Minh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vị</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lãnh</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đạo</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phủ</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lâm</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lễ</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đài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hát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quân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ca”vang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cờ</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hoa</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rộn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ràng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tịch</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HCM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vang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tuyên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ngôn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lập</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khai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VN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cộng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hòa</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lịch</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khánh</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2/9:</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dấu</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khai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Nam ta</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Mở</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mới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tộc</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khánh</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tộc</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nhắc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nhở</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mọi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trân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gìn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huy</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cha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1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kiện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huy</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cha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69785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C9D6DA0-F647-42BC-8176-2580EA6D1F01}"/>
              </a:ext>
            </a:extLst>
          </p:cNvPr>
          <p:cNvSpPr/>
          <p:nvPr/>
        </p:nvSpPr>
        <p:spPr>
          <a:xfrm>
            <a:off x="463639" y="635750"/>
            <a:ext cx="11436440" cy="5586500"/>
          </a:xfrm>
          <a:prstGeom prst="round2DiagRect">
            <a:avLst/>
          </a:prstGeom>
          <a:solidFill>
            <a:schemeClr val="accent6">
              <a:lumMod val="20000"/>
              <a:lumOff val="80000"/>
            </a:schemeClr>
          </a:solidFill>
          <a:ln w="28575">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C8734-3373-4861-9E66-C5336062D714}"/>
              </a:ext>
            </a:extLst>
          </p:cNvPr>
          <p:cNvSpPr txBox="1"/>
          <p:nvPr/>
        </p:nvSpPr>
        <p:spPr>
          <a:xfrm>
            <a:off x="792050" y="994680"/>
            <a:ext cx="10779617" cy="4868640"/>
          </a:xfrm>
          <a:prstGeom prst="rect">
            <a:avLst/>
          </a:prstGeom>
          <a:noFill/>
        </p:spPr>
        <p:txBody>
          <a:bodyPr wrap="square">
            <a:spAutoFit/>
          </a:bodyPr>
          <a:lstStyle/>
          <a:p>
            <a:pPr marL="0" marR="0" algn="just">
              <a:lnSpc>
                <a:spcPct val="107000"/>
              </a:lnSpc>
              <a:spcBef>
                <a:spcPts val="300"/>
              </a:spcBef>
              <a:spcAft>
                <a:spcPts val="200"/>
              </a:spcAft>
            </a:pPr>
            <a:r>
              <a:rPr lang="nl-NL" sz="2400" b="1" i="1" dirty="0">
                <a:effectLst/>
                <a:latin typeface="Times New Roman" panose="02020603050405020304" pitchFamily="18" charset="0"/>
                <a:ea typeface="Calibri" panose="020F0502020204030204" pitchFamily="34" charset="0"/>
                <a:cs typeface="Times New Roman" panose="02020603050405020304" pitchFamily="18" charset="0"/>
              </a:rPr>
              <a:t>2. Kiểu bài thuyết minh thuật lại một sự kiện văn hóa, thể thao, du lịch:</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300"/>
              </a:spcBef>
              <a:spcAft>
                <a:spcPts val="200"/>
              </a:spcAft>
            </a:pPr>
            <a:r>
              <a:rPr lang="nl-NL" sz="2400" b="1" i="1" dirty="0">
                <a:effectLst/>
                <a:latin typeface="Times New Roman" panose="02020603050405020304" pitchFamily="18" charset="0"/>
                <a:ea typeface="Calibri" panose="020F0502020204030204" pitchFamily="34" charset="0"/>
                <a:cs typeface="Times New Roman" panose="02020603050405020304" pitchFamily="18" charset="0"/>
              </a:rPr>
              <a:t>a. Định hướng:</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300"/>
              </a:spcBef>
              <a:spcAft>
                <a:spcPts val="200"/>
              </a:spcAft>
            </a:pPr>
            <a:r>
              <a:rPr lang="nl-NL" sz="2400" dirty="0">
                <a:effectLst/>
                <a:latin typeface="Times New Roman" panose="02020603050405020304" pitchFamily="18" charset="0"/>
                <a:ea typeface="Calibri" panose="020F0502020204030204" pitchFamily="34" charset="0"/>
                <a:cs typeface="Times New Roman" panose="02020603050405020304" pitchFamily="18" charset="0"/>
              </a:rPr>
              <a:t>- Bài viết phải thể hiện được những đặc trưng nổi bật riêng biệt của sự kiện là ngoài tính trang nghiêm còn có sự sôi động vui nhộn.</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300"/>
              </a:spcBef>
              <a:spcAft>
                <a:spcPts val="200"/>
              </a:spcAft>
            </a:pPr>
            <a:r>
              <a:rPr lang="nl-NL" sz="2400" dirty="0">
                <a:effectLst/>
                <a:latin typeface="Times New Roman" panose="02020603050405020304" pitchFamily="18" charset="0"/>
                <a:ea typeface="Calibri" panose="020F0502020204030204" pitchFamily="34" charset="0"/>
                <a:cs typeface="Times New Roman" panose="02020603050405020304" pitchFamily="18" charset="0"/>
              </a:rPr>
              <a:t>- Cần tái hiện được khung cảnh, không khí chung từ bao quát đến nơi diễn ra sự kiện.</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300"/>
              </a:spcBef>
              <a:spcAft>
                <a:spcPts val="200"/>
              </a:spcAft>
            </a:pPr>
            <a:r>
              <a:rPr lang="nl-NL" sz="2400" dirty="0">
                <a:effectLst/>
                <a:latin typeface="Times New Roman" panose="02020603050405020304" pitchFamily="18" charset="0"/>
                <a:ea typeface="Calibri" panose="020F0502020204030204" pitchFamily="34" charset="0"/>
                <a:cs typeface="Times New Roman" panose="02020603050405020304" pitchFamily="18" charset="0"/>
              </a:rPr>
              <a:t>- Thuật lại được diễn biến chính của sự kiện theo trình tự thời gian bằng thông tin chính xác, tin cậy.</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300"/>
              </a:spcBef>
              <a:spcAft>
                <a:spcPts val="200"/>
              </a:spcAft>
            </a:pPr>
            <a:r>
              <a:rPr lang="nl-NL" sz="2400" dirty="0">
                <a:effectLst/>
                <a:latin typeface="Times New Roman" panose="02020603050405020304" pitchFamily="18" charset="0"/>
                <a:ea typeface="Calibri" panose="020F0502020204030204" pitchFamily="34" charset="0"/>
                <a:cs typeface="Times New Roman" panose="02020603050405020304" pitchFamily="18" charset="0"/>
              </a:rPr>
              <a:t>- Cần biết kết hợp miêu tả, biểu cảm và đưa ra ý kiến nhận xét, đánh giá hợp lý.</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300"/>
              </a:spcBef>
              <a:spcAft>
                <a:spcPts val="200"/>
              </a:spcAft>
            </a:pPr>
            <a:r>
              <a:rPr lang="nl-NL" sz="2400" dirty="0">
                <a:effectLst/>
                <a:latin typeface="Times New Roman" panose="02020603050405020304" pitchFamily="18" charset="0"/>
                <a:ea typeface="Calibri" panose="020F0502020204030204" pitchFamily="34" charset="0"/>
                <a:cs typeface="Times New Roman" panose="02020603050405020304" pitchFamily="18" charset="0"/>
              </a:rPr>
              <a:t>- Riêng bài thuyết minh lễ hội dân gian gắn với một hoặc nhiều nhân vật lịch sử văn hóa nào đó thì cần lưu ý tên nhân vật, sự việc phải chính xác.</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300"/>
              </a:spcBef>
              <a:spcAft>
                <a:spcPts val="200"/>
              </a:spcAft>
            </a:pPr>
            <a:r>
              <a:rPr lang="nl-NL" sz="2400" b="1" i="1" dirty="0">
                <a:effectLst/>
                <a:latin typeface="Times New Roman" panose="02020603050405020304" pitchFamily="18" charset="0"/>
                <a:ea typeface="Calibri" panose="020F0502020204030204" pitchFamily="34" charset="0"/>
                <a:cs typeface="Times New Roman" panose="02020603050405020304" pitchFamily="18" charset="0"/>
              </a:rPr>
              <a:t>b. Đề bài minh họa: Hãy thuyết minh về một lễ hội dân gian mà em yêu thích.</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43848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D1A1020B-DFC5-492A-A345-151516A3BE88}"/>
              </a:ext>
            </a:extLst>
          </p:cNvPr>
          <p:cNvSpPr/>
          <p:nvPr/>
        </p:nvSpPr>
        <p:spPr>
          <a:xfrm>
            <a:off x="656823" y="656822"/>
            <a:ext cx="10908405" cy="5718219"/>
          </a:xfrm>
          <a:prstGeom prst="roundRect">
            <a:avLst/>
          </a:prstGeom>
          <a:solidFill>
            <a:schemeClr val="accent6">
              <a:lumMod val="20000"/>
              <a:lumOff val="80000"/>
            </a:schemeClr>
          </a:solidFill>
          <a:ln w="28575">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515D041-1DB8-4A78-86D4-11880511A443}"/>
              </a:ext>
            </a:extLst>
          </p:cNvPr>
          <p:cNvSpPr txBox="1"/>
          <p:nvPr/>
        </p:nvSpPr>
        <p:spPr>
          <a:xfrm>
            <a:off x="933718" y="1081931"/>
            <a:ext cx="10354614" cy="4867999"/>
          </a:xfrm>
          <a:prstGeom prst="rect">
            <a:avLst/>
          </a:prstGeom>
          <a:noFill/>
        </p:spPr>
        <p:txBody>
          <a:bodyPr wrap="square">
            <a:spAutoFit/>
          </a:bodyPr>
          <a:lstStyle/>
          <a:p>
            <a:pPr marL="0" marR="0" algn="just">
              <a:lnSpc>
                <a:spcPct val="107000"/>
              </a:lnSpc>
              <a:spcBef>
                <a:spcPts val="300"/>
              </a:spcBef>
              <a:spcAft>
                <a:spcPts val="200"/>
              </a:spcAft>
            </a:pPr>
            <a:r>
              <a:rPr lang="nl-NL" b="1" i="1" dirty="0">
                <a:effectLst/>
                <a:latin typeface="Times New Roman" panose="02020603050405020304" pitchFamily="18" charset="0"/>
                <a:ea typeface="Calibri" panose="020F0502020204030204" pitchFamily="34" charset="0"/>
                <a:cs typeface="Times New Roman" panose="02020603050405020304" pitchFamily="18" charset="0"/>
              </a:rPr>
              <a:t>Dàn bài tham khảo:</a:t>
            </a:r>
            <a:endParaRPr lang="en-US" i="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300"/>
              </a:spcBef>
              <a:spcAft>
                <a:spcPts val="200"/>
              </a:spcAft>
            </a:pPr>
            <a:r>
              <a:rPr lang="nl-NL" b="1" dirty="0">
                <a:effectLst/>
                <a:latin typeface="Times New Roman" panose="02020603050405020304" pitchFamily="18" charset="0"/>
                <a:ea typeface="Calibri" panose="020F0502020204030204" pitchFamily="34" charset="0"/>
                <a:cs typeface="Times New Roman" panose="02020603050405020304" pitchFamily="18" charset="0"/>
              </a:rPr>
              <a:t>A. Mở bài: </a:t>
            </a:r>
            <a:endParaRPr lang="en-US"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300"/>
              </a:spcBef>
              <a:spcAft>
                <a:spcPts val="200"/>
              </a:spcAft>
            </a:pPr>
            <a:r>
              <a:rPr lang="nl-NL" dirty="0">
                <a:effectLst/>
                <a:latin typeface="Times New Roman" panose="02020603050405020304" pitchFamily="18" charset="0"/>
                <a:ea typeface="Calibri" panose="020F0502020204030204" pitchFamily="34" charset="0"/>
                <a:cs typeface="Times New Roman" panose="02020603050405020304" pitchFamily="18" charset="0"/>
              </a:rPr>
              <a:t>- Giới thiệu chung về Thánh Gióng: được phong là Phù Đổng Thiên Vương và lập đền thờ tại quê nhà.</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300"/>
              </a:spcBef>
              <a:spcAft>
                <a:spcPts val="200"/>
              </a:spcAft>
            </a:pPr>
            <a:r>
              <a:rPr lang="nl-NL" dirty="0">
                <a:effectLst/>
                <a:latin typeface="Times New Roman" panose="02020603050405020304" pitchFamily="18" charset="0"/>
                <a:ea typeface="Calibri" panose="020F0502020204030204" pitchFamily="34" charset="0"/>
                <a:cs typeface="Times New Roman" panose="02020603050405020304" pitchFamily="18" charset="0"/>
              </a:rPr>
              <a:t>- Hàng năm hội Gióng được tổ chức ở Phù Đổng (Gia Lâm- Hà Nội) là một lễ hội được xem là “độc nhất vô nhị” ở nước ta.</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300"/>
              </a:spcBef>
              <a:spcAft>
                <a:spcPts val="200"/>
              </a:spcAft>
            </a:pPr>
            <a:r>
              <a:rPr lang="nl-NL" b="1" dirty="0">
                <a:effectLst/>
                <a:latin typeface="Times New Roman" panose="02020603050405020304" pitchFamily="18" charset="0"/>
                <a:ea typeface="Calibri" panose="020F0502020204030204" pitchFamily="34" charset="0"/>
                <a:cs typeface="Times New Roman" panose="02020603050405020304" pitchFamily="18" charset="0"/>
              </a:rPr>
              <a:t>B. Thân bài:</a:t>
            </a:r>
            <a:endParaRPr lang="en-US"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300"/>
              </a:spcBef>
              <a:spcAft>
                <a:spcPts val="200"/>
              </a:spcAft>
            </a:pPr>
            <a:r>
              <a:rPr lang="nl-NL" dirty="0">
                <a:effectLst/>
                <a:latin typeface="Times New Roman" panose="02020603050405020304" pitchFamily="18" charset="0"/>
                <a:ea typeface="Calibri" panose="020F0502020204030204" pitchFamily="34" charset="0"/>
                <a:cs typeface="Times New Roman" panose="02020603050405020304" pitchFamily="18" charset="0"/>
              </a:rPr>
              <a:t>* Nguồn gốc lịch sử:</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300"/>
              </a:spcBef>
              <a:spcAft>
                <a:spcPts val="200"/>
              </a:spcAft>
            </a:pPr>
            <a:r>
              <a:rPr lang="nl-NL" dirty="0">
                <a:effectLst/>
                <a:latin typeface="Times New Roman" panose="02020603050405020304" pitchFamily="18" charset="0"/>
                <a:ea typeface="Calibri" panose="020F0502020204030204" pitchFamily="34" charset="0"/>
                <a:cs typeface="Times New Roman" panose="02020603050405020304" pitchFamily="18" charset="0"/>
              </a:rPr>
              <a:t>- Theo truyền thuyết ngày mùng 9 tháng 4 âm lịch là ngày ông Gióng đánh thắng giặc Ân và bay về trời.</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300"/>
              </a:spcBef>
              <a:spcAft>
                <a:spcPts val="200"/>
              </a:spcAft>
            </a:pPr>
            <a:r>
              <a:rPr lang="nl-NL" dirty="0">
                <a:effectLst/>
                <a:latin typeface="Times New Roman" panose="02020603050405020304" pitchFamily="18" charset="0"/>
                <a:ea typeface="Calibri" panose="020F0502020204030204" pitchFamily="34" charset="0"/>
                <a:cs typeface="Times New Roman" panose="02020603050405020304" pitchFamily="18" charset="0"/>
              </a:rPr>
              <a:t>- Hiện Thánh Gióng được phụng thờ ở Hà Nội và nhiều địa phương khác Nhưng quy mô lớn nhất độc đáo nhất vẫn là ở làng Phù Đổng.</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300"/>
              </a:spcBef>
              <a:spcAft>
                <a:spcPts val="200"/>
              </a:spcAft>
            </a:pPr>
            <a:r>
              <a:rPr lang="nl-NL" dirty="0">
                <a:effectLst/>
                <a:latin typeface="Times New Roman" panose="02020603050405020304" pitchFamily="18" charset="0"/>
                <a:ea typeface="Calibri" panose="020F0502020204030204" pitchFamily="34" charset="0"/>
                <a:cs typeface="Times New Roman" panose="02020603050405020304" pitchFamily="18" charset="0"/>
              </a:rPr>
              <a:t>* Đặc điểm, diễn biến của lễ hội:</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300"/>
              </a:spcBef>
              <a:spcAft>
                <a:spcPts val="200"/>
              </a:spcAft>
            </a:pPr>
            <a:r>
              <a:rPr lang="nl-NL" dirty="0">
                <a:effectLst/>
                <a:latin typeface="Times New Roman" panose="02020603050405020304" pitchFamily="18" charset="0"/>
                <a:ea typeface="Calibri" panose="020F0502020204030204" pitchFamily="34" charset="0"/>
                <a:cs typeface="Times New Roman" panose="02020603050405020304" pitchFamily="18" charset="0"/>
              </a:rPr>
              <a:t>- Lễ hội Gióng được cử hành trên một diễn trường bài khoảng 3 km.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300"/>
              </a:spcBef>
              <a:spcAft>
                <a:spcPts val="200"/>
              </a:spcAft>
            </a:pPr>
            <a:r>
              <a:rPr lang="nl-NL" dirty="0">
                <a:effectLst/>
                <a:latin typeface="Times New Roman" panose="02020603050405020304" pitchFamily="18" charset="0"/>
                <a:ea typeface="Calibri" panose="020F0502020204030204" pitchFamily="34" charset="0"/>
                <a:cs typeface="Times New Roman" panose="02020603050405020304" pitchFamily="18" charset="0"/>
              </a:rPr>
              <a:t>- Số người trực tiếp tham gia vào ngày hội có tới vài trăm người gồm: các nhân vật đóng vai ông hiệu, nữ tướng giặc Ân, quân phù giá nội, ngoại làng áo đỏ, làng áo đen...</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644670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C9DA52E2-BA33-44AC-96A9-BC02A7DF0542}"/>
              </a:ext>
            </a:extLst>
          </p:cNvPr>
          <p:cNvSpPr/>
          <p:nvPr/>
        </p:nvSpPr>
        <p:spPr>
          <a:xfrm>
            <a:off x="656823" y="656822"/>
            <a:ext cx="10908405" cy="5718219"/>
          </a:xfrm>
          <a:prstGeom prst="roundRect">
            <a:avLst/>
          </a:prstGeom>
          <a:solidFill>
            <a:schemeClr val="accent6">
              <a:lumMod val="20000"/>
              <a:lumOff val="80000"/>
            </a:schemeClr>
          </a:solidFill>
          <a:ln w="28575">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55CC410-57E1-46CD-875B-CA9ABEFFF383}"/>
              </a:ext>
            </a:extLst>
          </p:cNvPr>
          <p:cNvSpPr txBox="1"/>
          <p:nvPr/>
        </p:nvSpPr>
        <p:spPr>
          <a:xfrm>
            <a:off x="991673" y="1017401"/>
            <a:ext cx="10315978" cy="4996881"/>
          </a:xfrm>
          <a:prstGeom prst="rect">
            <a:avLst/>
          </a:prstGeom>
          <a:noFill/>
        </p:spPr>
        <p:txBody>
          <a:bodyPr wrap="square">
            <a:spAutoFit/>
          </a:bodyPr>
          <a:lstStyle/>
          <a:p>
            <a:pPr marL="0" marR="0" algn="just">
              <a:lnSpc>
                <a:spcPct val="107000"/>
              </a:lnSpc>
              <a:spcBef>
                <a:spcPts val="300"/>
              </a:spcBef>
              <a:spcAft>
                <a:spcPts val="200"/>
              </a:spcAft>
            </a:pPr>
            <a:r>
              <a:rPr lang="nl-NL" sz="2400" dirty="0">
                <a:effectLst/>
                <a:latin typeface="Times New Roman" panose="02020603050405020304" pitchFamily="18" charset="0"/>
                <a:ea typeface="Calibri" panose="020F0502020204030204" pitchFamily="34" charset="0"/>
                <a:cs typeface="Times New Roman" panose="02020603050405020304" pitchFamily="18" charset="0"/>
              </a:rPr>
              <a:t>- Hội bắt đầu từ ngày mùng 6 tháng 4 và kết thúc vào 12 tháng 4:</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300"/>
              </a:spcBef>
              <a:spcAft>
                <a:spcPts val="200"/>
              </a:spcAft>
            </a:pPr>
            <a:r>
              <a:rPr lang="nl-NL" sz="2400" dirty="0">
                <a:effectLst/>
                <a:latin typeface="Times New Roman" panose="02020603050405020304" pitchFamily="18" charset="0"/>
                <a:ea typeface="Calibri" panose="020F0502020204030204" pitchFamily="34" charset="0"/>
                <a:cs typeface="Times New Roman" panose="02020603050405020304" pitchFamily="18" charset="0"/>
              </a:rPr>
              <a:t>+ Ngày mùng 5/4 là ngày tổng diễn tập múa hát ở đền Thượng</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300"/>
              </a:spcBef>
              <a:spcAft>
                <a:spcPts val="200"/>
              </a:spcAft>
            </a:pPr>
            <a:r>
              <a:rPr lang="nl-NL" sz="2400" dirty="0">
                <a:effectLst/>
                <a:latin typeface="Times New Roman" panose="02020603050405020304" pitchFamily="18" charset="0"/>
                <a:ea typeface="Calibri" panose="020F0502020204030204" pitchFamily="34" charset="0"/>
                <a:cs typeface="Times New Roman" panose="02020603050405020304" pitchFamily="18" charset="0"/>
              </a:rPr>
              <a:t>+ Ngày mùng 6/4 người tổ chức lễ rước nước từ đền hạ về đền Thượng</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300"/>
              </a:spcBef>
              <a:spcAft>
                <a:spcPts val="200"/>
              </a:spcAft>
            </a:pPr>
            <a:r>
              <a:rPr lang="nl-NL" sz="2400" dirty="0">
                <a:effectLst/>
                <a:latin typeface="Times New Roman" panose="02020603050405020304" pitchFamily="18" charset="0"/>
                <a:ea typeface="Calibri" panose="020F0502020204030204" pitchFamily="34" charset="0"/>
                <a:cs typeface="Times New Roman" panose="02020603050405020304" pitchFamily="18" charset="0"/>
              </a:rPr>
              <a:t>+ Ngày mùng 7/4 âm lịch rước cỗ chay.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300"/>
              </a:spcBef>
              <a:spcAft>
                <a:spcPts val="200"/>
              </a:spcAft>
            </a:pPr>
            <a:r>
              <a:rPr lang="nl-NL" sz="2400" dirty="0">
                <a:effectLst/>
                <a:latin typeface="Times New Roman" panose="02020603050405020304" pitchFamily="18" charset="0"/>
                <a:ea typeface="Calibri" panose="020F0502020204030204" pitchFamily="34" charset="0"/>
                <a:cs typeface="Times New Roman" panose="02020603050405020304" pitchFamily="18" charset="0"/>
              </a:rPr>
              <a:t>+ Ngày mùng 8/4 âm lịch, các giáp duyệt lại vai đóng tướng nữ.</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300"/>
              </a:spcBef>
              <a:spcAft>
                <a:spcPts val="200"/>
              </a:spcAft>
            </a:pPr>
            <a:r>
              <a:rPr lang="nl-NL" sz="2400" dirty="0">
                <a:effectLst/>
                <a:latin typeface="Times New Roman" panose="02020603050405020304" pitchFamily="18" charset="0"/>
                <a:ea typeface="Calibri" panose="020F0502020204030204" pitchFamily="34" charset="0"/>
                <a:cs typeface="Times New Roman" panose="02020603050405020304" pitchFamily="18" charset="0"/>
              </a:rPr>
              <a:t>+ Ngày 9/4, chính hội có múa hát thờ có hội trận và lễ khao quân: có nhiều hoạt động hát múa, mô phỏng trận đánh, hội thi nấu cơm...</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300"/>
              </a:spcBef>
              <a:spcAft>
                <a:spcPts val="200"/>
              </a:spcAft>
            </a:pPr>
            <a:r>
              <a:rPr lang="nl-NL" sz="2400" dirty="0">
                <a:effectLst/>
                <a:latin typeface="Times New Roman" panose="02020603050405020304" pitchFamily="18" charset="0"/>
                <a:ea typeface="Calibri" panose="020F0502020204030204" pitchFamily="34" charset="0"/>
                <a:cs typeface="Times New Roman" panose="02020603050405020304" pitchFamily="18" charset="0"/>
              </a:rPr>
              <a:t>+ Ngày mùng 10/4, vãn hội</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300"/>
              </a:spcBef>
              <a:spcAft>
                <a:spcPts val="200"/>
              </a:spcAft>
            </a:pPr>
            <a:r>
              <a:rPr lang="nl-NL" sz="2400" dirty="0">
                <a:effectLst/>
                <a:latin typeface="Times New Roman" panose="02020603050405020304" pitchFamily="18" charset="0"/>
                <a:ea typeface="Calibri" panose="020F0502020204030204" pitchFamily="34" charset="0"/>
                <a:cs typeface="Times New Roman" panose="02020603050405020304" pitchFamily="18" charset="0"/>
              </a:rPr>
              <a:t>+ Ngày 11/4, lễ rửa khí giới</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300"/>
              </a:spcBef>
              <a:spcAft>
                <a:spcPts val="200"/>
              </a:spcAft>
            </a:pPr>
            <a:r>
              <a:rPr lang="nl-NL" sz="2400" dirty="0">
                <a:effectLst/>
                <a:latin typeface="Times New Roman" panose="02020603050405020304" pitchFamily="18" charset="0"/>
                <a:ea typeface="Calibri" panose="020F0502020204030204" pitchFamily="34" charset="0"/>
                <a:cs typeface="Times New Roman" panose="02020603050405020304" pitchFamily="18" charset="0"/>
              </a:rPr>
              <a:t>+ Này 12/4, lễ rước cờ báo tin thắng trận và khao quân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300"/>
              </a:spcBef>
              <a:spcAft>
                <a:spcPts val="200"/>
              </a:spcAft>
            </a:pPr>
            <a:r>
              <a:rPr lang="nl-NL" sz="2400" dirty="0">
                <a:effectLst/>
                <a:latin typeface="Times New Roman" panose="02020603050405020304" pitchFamily="18" charset="0"/>
                <a:ea typeface="Calibri" panose="020F0502020204030204" pitchFamily="34" charset="0"/>
                <a:cs typeface="Times New Roman" panose="02020603050405020304" pitchFamily="18" charset="0"/>
              </a:rPr>
              <a:t>- Độc đáo nhất trong lễ hội Gióng là ngựa trắng và ông hiệu cờ</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50291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2346DFBC-068A-4CE5-85AF-243065A5F4A5}"/>
              </a:ext>
            </a:extLst>
          </p:cNvPr>
          <p:cNvSpPr/>
          <p:nvPr/>
        </p:nvSpPr>
        <p:spPr>
          <a:xfrm>
            <a:off x="656823" y="656822"/>
            <a:ext cx="10908405" cy="5718219"/>
          </a:xfrm>
          <a:prstGeom prst="roundRect">
            <a:avLst/>
          </a:prstGeom>
          <a:solidFill>
            <a:schemeClr val="accent6">
              <a:lumMod val="20000"/>
              <a:lumOff val="80000"/>
            </a:schemeClr>
          </a:solidFill>
          <a:ln w="28575">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8B81542-EBDB-4576-A037-101BEABBCBE5}"/>
              </a:ext>
            </a:extLst>
          </p:cNvPr>
          <p:cNvSpPr txBox="1"/>
          <p:nvPr/>
        </p:nvSpPr>
        <p:spPr>
          <a:xfrm>
            <a:off x="1146219" y="1224325"/>
            <a:ext cx="10187189" cy="4409349"/>
          </a:xfrm>
          <a:prstGeom prst="rect">
            <a:avLst/>
          </a:prstGeom>
          <a:noFill/>
        </p:spPr>
        <p:txBody>
          <a:bodyPr wrap="square">
            <a:spAutoFit/>
          </a:bodyPr>
          <a:lstStyle/>
          <a:p>
            <a:pPr marL="0" marR="0" algn="just">
              <a:lnSpc>
                <a:spcPct val="107000"/>
              </a:lnSpc>
              <a:spcBef>
                <a:spcPts val="300"/>
              </a:spcBef>
              <a:spcAft>
                <a:spcPts val="200"/>
              </a:spcAft>
            </a:pPr>
            <a:r>
              <a:rPr lang="nl-NL" sz="2400" dirty="0">
                <a:effectLst/>
                <a:latin typeface="Times New Roman" panose="02020603050405020304" pitchFamily="18" charset="0"/>
                <a:ea typeface="Calibri" panose="020F0502020204030204" pitchFamily="34" charset="0"/>
                <a:cs typeface="Times New Roman" panose="02020603050405020304" pitchFamily="18" charset="0"/>
              </a:rPr>
              <a:t>* Ý nghĩa của lễ hội Gióng: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300"/>
              </a:spcBef>
              <a:spcAft>
                <a:spcPts val="200"/>
              </a:spcAft>
            </a:pPr>
            <a:r>
              <a:rPr lang="nl-NL" sz="2400" dirty="0">
                <a:effectLst/>
                <a:latin typeface="Times New Roman" panose="02020603050405020304" pitchFamily="18" charset="0"/>
                <a:ea typeface="Calibri" panose="020F0502020204030204" pitchFamily="34" charset="0"/>
                <a:cs typeface="Times New Roman" panose="02020603050405020304" pitchFamily="18" charset="0"/>
              </a:rPr>
              <a:t>- Biểu tượng của ý chí chống giặc ngoại xâm của dân tộc Việt Nam.</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300"/>
              </a:spcBef>
              <a:spcAft>
                <a:spcPts val="200"/>
              </a:spcAft>
            </a:pPr>
            <a:r>
              <a:rPr lang="nl-NL" sz="2400" dirty="0">
                <a:effectLst/>
                <a:latin typeface="Times New Roman" panose="02020603050405020304" pitchFamily="18" charset="0"/>
                <a:ea typeface="Calibri" panose="020F0502020204030204" pitchFamily="34" charset="0"/>
                <a:cs typeface="Times New Roman" panose="02020603050405020304" pitchFamily="18" charset="0"/>
              </a:rPr>
              <a:t>- Nét đẹp văn hóa dân tộc, thể hiện phẩm chất kiên cường, bất khuất, khát vọng hòa bình, hạnh phúc.</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300"/>
              </a:spcBef>
              <a:spcAft>
                <a:spcPts val="200"/>
              </a:spcAft>
            </a:pPr>
            <a:r>
              <a:rPr lang="nl-NL" sz="2400" dirty="0">
                <a:effectLst/>
                <a:latin typeface="Times New Roman" panose="02020603050405020304" pitchFamily="18" charset="0"/>
                <a:ea typeface="Calibri" panose="020F0502020204030204" pitchFamily="34" charset="0"/>
                <a:cs typeface="Times New Roman" panose="02020603050405020304" pitchFamily="18" charset="0"/>
              </a:rPr>
              <a:t>- Gợi nhắc truyền thống lịch sử, oai hùng, những chiến công chói lọi của dân tộc Việt Nam.</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300"/>
              </a:spcBef>
              <a:spcAft>
                <a:spcPts val="200"/>
              </a:spcAft>
            </a:pPr>
            <a:r>
              <a:rPr lang="nl-NL" sz="2400" b="1" dirty="0">
                <a:effectLst/>
                <a:latin typeface="Times New Roman" panose="02020603050405020304" pitchFamily="18" charset="0"/>
                <a:ea typeface="Calibri" panose="020F0502020204030204" pitchFamily="34" charset="0"/>
                <a:cs typeface="Times New Roman" panose="02020603050405020304" pitchFamily="18" charset="0"/>
              </a:rPr>
              <a:t>C. Kết bài: </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300"/>
              </a:spcBef>
              <a:spcAft>
                <a:spcPts val="200"/>
              </a:spcAft>
            </a:pPr>
            <a:r>
              <a:rPr lang="nl-NL" sz="2400" dirty="0">
                <a:effectLst/>
                <a:latin typeface="Times New Roman" panose="02020603050405020304" pitchFamily="18" charset="0"/>
                <a:ea typeface="Calibri" panose="020F0502020204030204" pitchFamily="34" charset="0"/>
                <a:cs typeface="Times New Roman" panose="02020603050405020304" pitchFamily="18" charset="0"/>
              </a:rPr>
              <a:t>- Khẳng định ý nghĩa, giá trị của lễ hội làng Gióng.</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300"/>
              </a:spcBef>
              <a:spcAft>
                <a:spcPts val="200"/>
              </a:spcAft>
            </a:pPr>
            <a:r>
              <a:rPr lang="nl-NL" sz="2400" dirty="0">
                <a:effectLst/>
                <a:latin typeface="Times New Roman" panose="02020603050405020304" pitchFamily="18" charset="0"/>
                <a:ea typeface="Calibri" panose="020F0502020204030204" pitchFamily="34" charset="0"/>
                <a:cs typeface="Times New Roman" panose="02020603050405020304" pitchFamily="18" charset="0"/>
              </a:rPr>
              <a:t>- Thể hiện tình cảm tự hào, trân trọng và ý thức giữ gìn, phát huy và quảng bá với bạn bè trong và ngoài nước.</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885172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Diagonal Corners Rounded 4">
            <a:extLst>
              <a:ext uri="{FF2B5EF4-FFF2-40B4-BE49-F238E27FC236}">
                <a16:creationId xmlns:a16="http://schemas.microsoft.com/office/drawing/2014/main" id="{F5F97F07-2F53-4545-9653-200076C6DADF}"/>
              </a:ext>
            </a:extLst>
          </p:cNvPr>
          <p:cNvSpPr/>
          <p:nvPr/>
        </p:nvSpPr>
        <p:spPr>
          <a:xfrm>
            <a:off x="1146219" y="669701"/>
            <a:ext cx="9646276" cy="5228823"/>
          </a:xfrm>
          <a:prstGeom prst="round2DiagRect">
            <a:avLst/>
          </a:prstGeom>
          <a:solidFill>
            <a:schemeClr val="accent1">
              <a:lumMod val="20000"/>
              <a:lumOff val="80000"/>
            </a:schemeClr>
          </a:solidFill>
          <a:ln w="28575">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BB8FB3FD-F8AC-4AB4-A2F9-DFA9ED40BB97}"/>
              </a:ext>
            </a:extLst>
          </p:cNvPr>
          <p:cNvSpPr txBox="1"/>
          <p:nvPr/>
        </p:nvSpPr>
        <p:spPr>
          <a:xfrm>
            <a:off x="1627031" y="1109863"/>
            <a:ext cx="8937938" cy="4348498"/>
          </a:xfrm>
          <a:prstGeom prst="rect">
            <a:avLst/>
          </a:prstGeom>
          <a:noFill/>
        </p:spPr>
        <p:txBody>
          <a:bodyPr wrap="square">
            <a:spAutoFit/>
          </a:bodyPr>
          <a:lstStyle/>
          <a:p>
            <a:pPr marL="0" marR="0" algn="just">
              <a:lnSpc>
                <a:spcPct val="107000"/>
              </a:lnSpc>
              <a:spcBef>
                <a:spcPts val="300"/>
              </a:spcBef>
              <a:spcAft>
                <a:spcPts val="200"/>
              </a:spcAft>
            </a:pPr>
            <a:r>
              <a:rPr lang="nl-NL" sz="2000" b="1" i="1" dirty="0">
                <a:effectLst/>
                <a:latin typeface="Times New Roman" panose="02020603050405020304" pitchFamily="18" charset="0"/>
                <a:ea typeface="Calibri" panose="020F0502020204030204" pitchFamily="34" charset="0"/>
                <a:cs typeface="Times New Roman" panose="02020603050405020304" pitchFamily="18" charset="0"/>
              </a:rPr>
              <a:t>3. Kiểu bài thuyết minh thuật lại một sự kiện trong đời sống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300"/>
              </a:spcBef>
              <a:spcAft>
                <a:spcPts val="200"/>
              </a:spcAft>
            </a:pPr>
            <a:r>
              <a:rPr lang="nl-NL" sz="2000" b="1" i="1" dirty="0">
                <a:effectLst/>
                <a:latin typeface="Times New Roman" panose="02020603050405020304" pitchFamily="18" charset="0"/>
                <a:ea typeface="Calibri" panose="020F0502020204030204" pitchFamily="34" charset="0"/>
                <a:cs typeface="Times New Roman" panose="02020603050405020304" pitchFamily="18" charset="0"/>
              </a:rPr>
              <a:t>a. Định hướng: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300"/>
              </a:spcBef>
              <a:spcAft>
                <a:spcPts val="200"/>
              </a:spcAft>
            </a:pPr>
            <a:r>
              <a:rPr lang="nl-NL" sz="2000" dirty="0">
                <a:effectLst/>
                <a:latin typeface="Times New Roman" panose="02020603050405020304" pitchFamily="18" charset="0"/>
                <a:ea typeface="Calibri" panose="020F0502020204030204" pitchFamily="34" charset="0"/>
                <a:cs typeface="Times New Roman" panose="02020603050405020304" pitchFamily="18" charset="0"/>
              </a:rPr>
              <a:t>- Sự kiện thuyết minh rất gần gũi với cuộc sống. Có thể là buổi sinh nhật, buổi lễ chào cờ, lễ tổng kết năm học, hội diễn văn nghệ ở xóm... Nên hầu hết người viết đều có điều kiện do trực tiếp được tham gia hoặc chứng kiến.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300"/>
              </a:spcBef>
              <a:spcAft>
                <a:spcPts val="200"/>
              </a:spcAft>
            </a:pPr>
            <a:r>
              <a:rPr lang="nl-NL" sz="2000" dirty="0">
                <a:effectLst/>
                <a:latin typeface="Times New Roman" panose="02020603050405020304" pitchFamily="18" charset="0"/>
                <a:ea typeface="Calibri" panose="020F0502020204030204" pitchFamily="34" charset="0"/>
                <a:cs typeface="Times New Roman" panose="02020603050405020304" pitchFamily="18" charset="0"/>
              </a:rPr>
              <a:t>- Do người viết được trực tiếp tham gia và chứng kiến nên dễ dàng miêu tả, đồng thời bộc lộ được cảm xúc, đánh giá, nhận xét. Vì vậy, phải biết lựa chọn và sử dụng hợp lý, tránh sự lạm dụng các yếu tố khác (như sa vào tả, kể, biểu cảm) làm mất đi tính chất của bài thuyết minh.</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300"/>
              </a:spcBef>
              <a:spcAft>
                <a:spcPts val="200"/>
              </a:spcAft>
            </a:pPr>
            <a:r>
              <a:rPr lang="nl-NL" sz="2000" dirty="0">
                <a:effectLst/>
                <a:latin typeface="Times New Roman" panose="02020603050405020304" pitchFamily="18" charset="0"/>
                <a:ea typeface="Calibri" panose="020F0502020204030204" pitchFamily="34" charset="0"/>
                <a:cs typeface="Times New Roman" panose="02020603050405020304" pitchFamily="18" charset="0"/>
              </a:rPr>
              <a:t>- Có những sự kiện như lễ sinh nhật, sinh hoạt lớp... người điều khiển có thể thực hiện các sự việc trong sự kiện chưa hợp lý thì người viết có thể sắp xếp lại hợp lý hơn.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300"/>
              </a:spcBef>
              <a:spcAft>
                <a:spcPts val="200"/>
              </a:spcAft>
            </a:pPr>
            <a:r>
              <a:rPr lang="nl-NL" sz="2000" b="1" i="1" dirty="0">
                <a:effectLst/>
                <a:latin typeface="Times New Roman" panose="02020603050405020304" pitchFamily="18" charset="0"/>
                <a:ea typeface="Calibri" panose="020F0502020204030204" pitchFamily="34" charset="0"/>
                <a:cs typeface="Times New Roman" panose="02020603050405020304" pitchFamily="18" charset="0"/>
              </a:rPr>
              <a:t>b. Đề bài minh họa:</a:t>
            </a:r>
            <a:r>
              <a:rPr lang="nl-NL" sz="2000" dirty="0">
                <a:effectLst/>
                <a:latin typeface="Times New Roman" panose="02020603050405020304" pitchFamily="18" charset="0"/>
                <a:ea typeface="Calibri" panose="020F0502020204030204" pitchFamily="34" charset="0"/>
                <a:cs typeface="Times New Roman" panose="02020603050405020304" pitchFamily="18" charset="0"/>
              </a:rPr>
              <a:t> Thuyết minh về buổi lễ chào cờ ở trường em</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14709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264" y="558686"/>
            <a:ext cx="5712669" cy="4530737"/>
          </a:xfrm>
          <a:prstGeom prst="rect">
            <a:avLst/>
          </a:prstGeom>
        </p:spPr>
      </p:pic>
      <p:sp>
        <p:nvSpPr>
          <p:cNvPr id="30" name="TextBox 68"/>
          <p:cNvSpPr txBox="1">
            <a:spLocks/>
          </p:cNvSpPr>
          <p:nvPr/>
        </p:nvSpPr>
        <p:spPr>
          <a:xfrm>
            <a:off x="2067339" y="2564905"/>
            <a:ext cx="4678017" cy="2160167"/>
          </a:xfrm>
          <a:prstGeom prst="rect">
            <a:avLst/>
          </a:prstGeom>
        </p:spPr>
        <p:txBody>
          <a:bodyPr vert="horz" wrap="square" lIns="0" tIns="96000" rIns="0" bIns="0" anchor="t" anchorCtr="1">
            <a:normAutofit/>
          </a:bodyPr>
          <a:lstStyle/>
          <a:p>
            <a:r>
              <a:rPr lang="en-US" sz="4000" b="1" dirty="0">
                <a:solidFill>
                  <a:schemeClr val="accent2">
                    <a:lumMod val="75000"/>
                  </a:schemeClr>
                </a:solidFill>
              </a:rPr>
              <a:t>I. </a:t>
            </a:r>
            <a:r>
              <a:rPr lang="en-US" sz="4000" b="1" dirty="0" err="1">
                <a:solidFill>
                  <a:schemeClr val="accent2">
                    <a:lumMod val="75000"/>
                  </a:schemeClr>
                </a:solidFill>
              </a:rPr>
              <a:t>Kiến</a:t>
            </a:r>
            <a:r>
              <a:rPr lang="en-US" sz="4000" b="1" dirty="0">
                <a:solidFill>
                  <a:schemeClr val="accent2">
                    <a:lumMod val="75000"/>
                  </a:schemeClr>
                </a:solidFill>
              </a:rPr>
              <a:t> </a:t>
            </a:r>
            <a:r>
              <a:rPr lang="en-US" sz="4000" b="1" dirty="0" err="1">
                <a:solidFill>
                  <a:schemeClr val="accent2">
                    <a:lumMod val="75000"/>
                  </a:schemeClr>
                </a:solidFill>
              </a:rPr>
              <a:t>thức</a:t>
            </a:r>
            <a:r>
              <a:rPr lang="en-US" sz="4000" b="1" dirty="0">
                <a:solidFill>
                  <a:schemeClr val="accent2">
                    <a:lumMod val="75000"/>
                  </a:schemeClr>
                </a:solidFill>
              </a:rPr>
              <a:t> </a:t>
            </a:r>
            <a:r>
              <a:rPr lang="en-US" sz="4000" b="1" dirty="0" err="1">
                <a:solidFill>
                  <a:schemeClr val="accent2">
                    <a:lumMod val="75000"/>
                  </a:schemeClr>
                </a:solidFill>
              </a:rPr>
              <a:t>cơ</a:t>
            </a:r>
            <a:r>
              <a:rPr lang="en-US" sz="4000" b="1" dirty="0">
                <a:solidFill>
                  <a:schemeClr val="accent2">
                    <a:lumMod val="75000"/>
                  </a:schemeClr>
                </a:solidFill>
              </a:rPr>
              <a:t> </a:t>
            </a:r>
            <a:r>
              <a:rPr lang="en-US" sz="4000" b="1" dirty="0" err="1">
                <a:solidFill>
                  <a:schemeClr val="accent2">
                    <a:lumMod val="75000"/>
                  </a:schemeClr>
                </a:solidFill>
              </a:rPr>
              <a:t>bản</a:t>
            </a:r>
            <a:endParaRPr lang="en-US" sz="4000" dirty="0">
              <a:solidFill>
                <a:schemeClr val="accent2">
                  <a:lumMod val="75000"/>
                </a:schemeClr>
              </a:solidFill>
            </a:endParaRPr>
          </a:p>
        </p:txBody>
      </p:sp>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4246" y="452670"/>
            <a:ext cx="3933061" cy="6473957"/>
          </a:xfrm>
          <a:prstGeom prst="rect">
            <a:avLst/>
          </a:prstGeom>
        </p:spPr>
      </p:pic>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9669072">
            <a:off x="-2302273" y="3433737"/>
            <a:ext cx="6864204" cy="5621129"/>
          </a:xfrm>
          <a:prstGeom prst="rect">
            <a:avLst/>
          </a:prstGeom>
        </p:spPr>
      </p:pic>
    </p:spTree>
    <p:extLst>
      <p:ext uri="{BB962C8B-B14F-4D97-AF65-F5344CB8AC3E}">
        <p14:creationId xmlns:p14="http://schemas.microsoft.com/office/powerpoint/2010/main" val="40127135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85972A1-7145-4311-AAD9-BF8E5A5A2055}"/>
              </a:ext>
            </a:extLst>
          </p:cNvPr>
          <p:cNvSpPr/>
          <p:nvPr/>
        </p:nvSpPr>
        <p:spPr>
          <a:xfrm>
            <a:off x="925132" y="1144609"/>
            <a:ext cx="10341735" cy="4568781"/>
          </a:xfrm>
          <a:prstGeom prst="roundRect">
            <a:avLst/>
          </a:prstGeom>
          <a:solidFill>
            <a:schemeClr val="accent1">
              <a:lumMod val="20000"/>
              <a:lumOff val="80000"/>
            </a:schemeClr>
          </a:solidFill>
          <a:ln w="28575">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D1DE115-23AC-4E74-842F-78EA4827E5A5}"/>
              </a:ext>
            </a:extLst>
          </p:cNvPr>
          <p:cNvSpPr txBox="1"/>
          <p:nvPr/>
        </p:nvSpPr>
        <p:spPr>
          <a:xfrm>
            <a:off x="1382331" y="1511898"/>
            <a:ext cx="9427335" cy="3619004"/>
          </a:xfrm>
          <a:prstGeom prst="rect">
            <a:avLst/>
          </a:prstGeom>
          <a:noFill/>
        </p:spPr>
        <p:txBody>
          <a:bodyPr wrap="square">
            <a:spAutoFit/>
          </a:bodyPr>
          <a:lstStyle/>
          <a:p>
            <a:pPr marL="0" marR="0" algn="just">
              <a:lnSpc>
                <a:spcPct val="107000"/>
              </a:lnSpc>
              <a:spcBef>
                <a:spcPts val="300"/>
              </a:spcBef>
              <a:spcAft>
                <a:spcPts val="200"/>
              </a:spcAft>
            </a:pPr>
            <a:r>
              <a:rPr lang="nl-NL" sz="2400" b="1" dirty="0">
                <a:effectLst/>
                <a:latin typeface="Times New Roman" panose="02020603050405020304" pitchFamily="18" charset="0"/>
                <a:ea typeface="Calibri" panose="020F0502020204030204" pitchFamily="34" charset="0"/>
                <a:cs typeface="Times New Roman" panose="02020603050405020304" pitchFamily="18" charset="0"/>
              </a:rPr>
              <a:t>* Dàn bài tham khảo:</a:t>
            </a:r>
            <a:endParaRPr lang="en-US"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300"/>
              </a:spcBef>
              <a:spcAft>
                <a:spcPts val="200"/>
              </a:spcAft>
            </a:pPr>
            <a:r>
              <a:rPr lang="nl-NL" sz="2400" b="1" dirty="0">
                <a:effectLst/>
                <a:latin typeface="Times New Roman" panose="02020603050405020304" pitchFamily="18" charset="0"/>
                <a:ea typeface="Calibri" panose="020F0502020204030204" pitchFamily="34" charset="0"/>
                <a:cs typeface="Times New Roman" panose="02020603050405020304" pitchFamily="18" charset="0"/>
              </a:rPr>
              <a:t>A. Mở bài:</a:t>
            </a:r>
            <a:endParaRPr lang="en-US"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300"/>
              </a:spcBef>
              <a:spcAft>
                <a:spcPts val="200"/>
              </a:spcAft>
            </a:pPr>
            <a:r>
              <a:rPr lang="nl-NL" sz="2400" dirty="0">
                <a:effectLst/>
                <a:latin typeface="Times New Roman" panose="02020603050405020304" pitchFamily="18" charset="0"/>
                <a:ea typeface="Calibri" panose="020F0502020204030204" pitchFamily="34" charset="0"/>
                <a:cs typeface="Times New Roman" panose="02020603050405020304" pitchFamily="18" charset="0"/>
              </a:rPr>
              <a:t>Giới thiệu buổi lễ chào cờ và vai trò của nghi lễ này trong trường học.</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300"/>
              </a:spcBef>
              <a:spcAft>
                <a:spcPts val="200"/>
              </a:spcAft>
            </a:pPr>
            <a:r>
              <a:rPr lang="nl-NL" sz="2400" b="1" dirty="0">
                <a:effectLst/>
                <a:latin typeface="Times New Roman" panose="02020603050405020304" pitchFamily="18" charset="0"/>
                <a:ea typeface="Calibri" panose="020F0502020204030204" pitchFamily="34" charset="0"/>
                <a:cs typeface="Times New Roman" panose="02020603050405020304" pitchFamily="18" charset="0"/>
              </a:rPr>
              <a:t>B. Thân bài:</a:t>
            </a:r>
            <a:endParaRPr lang="en-US"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300"/>
              </a:spcBef>
              <a:spcAft>
                <a:spcPts val="200"/>
              </a:spcAft>
            </a:pPr>
            <a:r>
              <a:rPr lang="nl-NL" sz="2400" dirty="0">
                <a:effectLst/>
                <a:latin typeface="Times New Roman" panose="02020603050405020304" pitchFamily="18" charset="0"/>
                <a:ea typeface="Calibri" panose="020F0502020204030204" pitchFamily="34" charset="0"/>
                <a:cs typeface="Times New Roman" panose="02020603050405020304" pitchFamily="18" charset="0"/>
              </a:rPr>
              <a:t>* Lý do có nghi lễ chào cờ:</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300"/>
              </a:spcBef>
              <a:spcAft>
                <a:spcPts val="200"/>
              </a:spcAft>
            </a:pPr>
            <a:r>
              <a:rPr lang="nl-NL" sz="2400" dirty="0">
                <a:effectLst/>
                <a:latin typeface="Times New Roman" panose="02020603050405020304" pitchFamily="18" charset="0"/>
                <a:ea typeface="Calibri" panose="020F0502020204030204" pitchFamily="34" charset="0"/>
                <a:cs typeface="Times New Roman" panose="02020603050405020304" pitchFamily="18" charset="0"/>
              </a:rPr>
              <a:t>- Thể hiện sự tôn nghiêm trong trường học.</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300"/>
              </a:spcBef>
              <a:spcAft>
                <a:spcPts val="200"/>
              </a:spcAft>
            </a:pPr>
            <a:r>
              <a:rPr lang="nl-NL" sz="2400" dirty="0">
                <a:effectLst/>
                <a:latin typeface="Times New Roman" panose="02020603050405020304" pitchFamily="18" charset="0"/>
                <a:ea typeface="Calibri" panose="020F0502020204030204" pitchFamily="34" charset="0"/>
                <a:cs typeface="Times New Roman" panose="02020603050405020304" pitchFamily="18" charset="0"/>
              </a:rPr>
              <a:t>- Tổng kết, đánh giá ưu nhược điểm trong các hoạt động dạy và học của tuần trước, đề ra kế hoạch và biện pháp thực hiện của tuần tiếp theo.</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382987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C0A3A1F9-B1BB-401C-A5AA-73320364C025}"/>
              </a:ext>
            </a:extLst>
          </p:cNvPr>
          <p:cNvSpPr/>
          <p:nvPr/>
        </p:nvSpPr>
        <p:spPr>
          <a:xfrm>
            <a:off x="925131" y="588264"/>
            <a:ext cx="10253732" cy="5493758"/>
          </a:xfrm>
          <a:prstGeom prst="roundRect">
            <a:avLst/>
          </a:prstGeom>
          <a:solidFill>
            <a:schemeClr val="accent1">
              <a:lumMod val="20000"/>
              <a:lumOff val="80000"/>
            </a:schemeClr>
          </a:solidFill>
          <a:ln w="28575">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0D7D303-7FE3-4347-9229-FB9EE6CFD1CD}"/>
              </a:ext>
            </a:extLst>
          </p:cNvPr>
          <p:cNvSpPr txBox="1"/>
          <p:nvPr/>
        </p:nvSpPr>
        <p:spPr>
          <a:xfrm>
            <a:off x="1311497" y="771813"/>
            <a:ext cx="9569003" cy="5126660"/>
          </a:xfrm>
          <a:prstGeom prst="rect">
            <a:avLst/>
          </a:prstGeom>
          <a:noFill/>
        </p:spPr>
        <p:txBody>
          <a:bodyPr wrap="square">
            <a:spAutoFit/>
          </a:bodyPr>
          <a:lstStyle/>
          <a:p>
            <a:pPr marL="0" marR="0" algn="just">
              <a:lnSpc>
                <a:spcPct val="107000"/>
              </a:lnSpc>
              <a:spcBef>
                <a:spcPts val="300"/>
              </a:spcBef>
              <a:spcAft>
                <a:spcPts val="200"/>
              </a:spcAft>
            </a:pPr>
            <a:r>
              <a:rPr lang="nl-NL" sz="2000" dirty="0">
                <a:effectLst/>
                <a:latin typeface="Times New Roman" panose="02020603050405020304" pitchFamily="18" charset="0"/>
                <a:ea typeface="Calibri" panose="020F0502020204030204" pitchFamily="34" charset="0"/>
                <a:cs typeface="Times New Roman" panose="02020603050405020304" pitchFamily="18" charset="0"/>
              </a:rPr>
              <a:t>* Diễn biến của buổi lễ chào cờ:</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300"/>
              </a:spcBef>
              <a:spcAft>
                <a:spcPts val="200"/>
              </a:spcAft>
            </a:pPr>
            <a:r>
              <a:rPr lang="nl-NL" sz="2000" dirty="0">
                <a:effectLst/>
                <a:latin typeface="Times New Roman" panose="02020603050405020304" pitchFamily="18" charset="0"/>
                <a:ea typeface="Calibri" panose="020F0502020204030204" pitchFamily="34" charset="0"/>
                <a:cs typeface="Times New Roman" panose="02020603050405020304" pitchFamily="18" charset="0"/>
              </a:rPr>
              <a:t>- Thời gian: sáng thứ Hai hàng tuần.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300"/>
              </a:spcBef>
              <a:spcAft>
                <a:spcPts val="200"/>
              </a:spcAft>
            </a:pPr>
            <a:r>
              <a:rPr lang="nl-NL" sz="2000" dirty="0">
                <a:effectLst/>
                <a:latin typeface="Times New Roman" panose="02020603050405020304" pitchFamily="18" charset="0"/>
                <a:ea typeface="Calibri" panose="020F0502020204030204" pitchFamily="34" charset="0"/>
                <a:cs typeface="Times New Roman" panose="02020603050405020304" pitchFamily="18" charset="0"/>
              </a:rPr>
              <a:t>- Địa điểm: sân trường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300"/>
              </a:spcBef>
              <a:spcAft>
                <a:spcPts val="200"/>
              </a:spcAft>
            </a:pPr>
            <a:r>
              <a:rPr lang="nl-NL" sz="2000" dirty="0">
                <a:effectLst/>
                <a:latin typeface="Times New Roman" panose="02020603050405020304" pitchFamily="18" charset="0"/>
                <a:ea typeface="Calibri" panose="020F0502020204030204" pitchFamily="34" charset="0"/>
                <a:cs typeface="Times New Roman" panose="02020603050405020304" pitchFamily="18" charset="0"/>
              </a:rPr>
              <a:t>- Sự chuẩn bị:</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300"/>
              </a:spcBef>
              <a:spcAft>
                <a:spcPts val="200"/>
              </a:spcAft>
            </a:pPr>
            <a:r>
              <a:rPr lang="nl-NL" sz="2000" dirty="0">
                <a:effectLst/>
                <a:latin typeface="Times New Roman" panose="02020603050405020304" pitchFamily="18" charset="0"/>
                <a:ea typeface="Calibri" panose="020F0502020204030204" pitchFamily="34" charset="0"/>
                <a:cs typeface="Times New Roman" panose="02020603050405020304" pitchFamily="18" charset="0"/>
              </a:rPr>
              <a:t>+ Cơ sở vật chất: bàn ghế, bục phát biểu, hoa trang trí...</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300"/>
              </a:spcBef>
              <a:spcAft>
                <a:spcPts val="200"/>
              </a:spcAft>
            </a:pPr>
            <a:r>
              <a:rPr lang="nl-NL" sz="2000" dirty="0">
                <a:effectLst/>
                <a:latin typeface="Times New Roman" panose="02020603050405020304" pitchFamily="18" charset="0"/>
                <a:ea typeface="Calibri" panose="020F0502020204030204" pitchFamily="34" charset="0"/>
                <a:cs typeface="Times New Roman" panose="02020603050405020304" pitchFamily="18" charset="0"/>
              </a:rPr>
              <a:t>+ Giáo viên và học sinh: trang phục, tác phong, hoạt động...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300"/>
              </a:spcBef>
              <a:spcAft>
                <a:spcPts val="200"/>
              </a:spcAft>
            </a:pPr>
            <a:r>
              <a:rPr lang="nl-NL" sz="2000" dirty="0">
                <a:effectLst/>
                <a:latin typeface="Times New Roman" panose="02020603050405020304" pitchFamily="18" charset="0"/>
                <a:ea typeface="Calibri" panose="020F0502020204030204" pitchFamily="34" charset="0"/>
                <a:cs typeface="Times New Roman" panose="02020603050405020304" pitchFamily="18" charset="0"/>
              </a:rPr>
              <a:t>- Diễn biến của buổi lễ:</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300"/>
              </a:spcBef>
              <a:spcAft>
                <a:spcPts val="200"/>
              </a:spcAft>
            </a:pPr>
            <a:r>
              <a:rPr lang="nl-NL" sz="2000" dirty="0">
                <a:effectLst/>
                <a:latin typeface="Times New Roman" panose="02020603050405020304" pitchFamily="18" charset="0"/>
                <a:ea typeface="Calibri" panose="020F0502020204030204" pitchFamily="34" charset="0"/>
                <a:cs typeface="Times New Roman" panose="02020603050405020304" pitchFamily="18" charset="0"/>
              </a:rPr>
              <a:t>+ Nghi lễ hát: Quốc Ca, Đội Ca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300"/>
              </a:spcBef>
              <a:spcAft>
                <a:spcPts val="200"/>
              </a:spcAft>
            </a:pPr>
            <a:r>
              <a:rPr lang="nl-NL" sz="2000" dirty="0">
                <a:effectLst/>
                <a:latin typeface="Times New Roman" panose="02020603050405020304" pitchFamily="18" charset="0"/>
                <a:ea typeface="Calibri" panose="020F0502020204030204" pitchFamily="34" charset="0"/>
                <a:cs typeface="Times New Roman" panose="02020603050405020304" pitchFamily="18" charset="0"/>
              </a:rPr>
              <a:t>+ Lớp trực tuần lên nhận xét, ưu khuyết điểm và xếp loại các lớp trong tuần.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300"/>
              </a:spcBef>
              <a:spcAft>
                <a:spcPts val="200"/>
              </a:spcAft>
            </a:pPr>
            <a:r>
              <a:rPr lang="nl-NL" sz="2000" dirty="0">
                <a:effectLst/>
                <a:latin typeface="Times New Roman" panose="02020603050405020304" pitchFamily="18" charset="0"/>
                <a:ea typeface="Calibri" panose="020F0502020204030204" pitchFamily="34" charset="0"/>
                <a:cs typeface="Times New Roman" panose="02020603050405020304" pitchFamily="18" charset="0"/>
              </a:rPr>
              <a:t>+ Cô tổng phụ trách tổng kết, đánh giá, khen thưởng, phê bình ...và nêu nhiệm vụ tuần tới.</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300"/>
              </a:spcBef>
              <a:spcAft>
                <a:spcPts val="200"/>
              </a:spcAft>
            </a:pPr>
            <a:r>
              <a:rPr lang="nl-NL" sz="2000" dirty="0">
                <a:effectLst/>
                <a:latin typeface="Times New Roman" panose="02020603050405020304" pitchFamily="18" charset="0"/>
                <a:ea typeface="Calibri" panose="020F0502020204030204" pitchFamily="34" charset="0"/>
                <a:cs typeface="Times New Roman" panose="02020603050405020304" pitchFamily="18" charset="0"/>
              </a:rPr>
              <a:t>+ Thầy hiệu trưởng lên phát biểu.</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300"/>
              </a:spcBef>
              <a:spcAft>
                <a:spcPts val="200"/>
              </a:spcAft>
            </a:pPr>
            <a:r>
              <a:rPr lang="nl-NL" sz="2000" dirty="0">
                <a:effectLst/>
                <a:latin typeface="Times New Roman" panose="02020603050405020304" pitchFamily="18" charset="0"/>
                <a:ea typeface="Calibri" panose="020F0502020204030204" pitchFamily="34" charset="0"/>
                <a:cs typeface="Times New Roman" panose="02020603050405020304" pitchFamily="18" charset="0"/>
              </a:rPr>
              <a:t>+ Nội dung sinh hoạt dưới cờ theo chủ đề.</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300"/>
              </a:spcBef>
              <a:spcAft>
                <a:spcPts val="200"/>
              </a:spcAft>
            </a:pPr>
            <a:r>
              <a:rPr lang="nl-NL" sz="2000" dirty="0">
                <a:effectLst/>
                <a:latin typeface="Times New Roman" panose="02020603050405020304" pitchFamily="18" charset="0"/>
                <a:ea typeface="Calibri" panose="020F0502020204030204" pitchFamily="34" charset="0"/>
                <a:cs typeface="Times New Roman" panose="02020603050405020304" pitchFamily="18" charset="0"/>
              </a:rPr>
              <a:t>+ Kết thúc buổi lễ,  học sinh vào lớp học.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253916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7A69763-1C29-4D15-B3D2-8E8A720777D6}"/>
              </a:ext>
            </a:extLst>
          </p:cNvPr>
          <p:cNvSpPr/>
          <p:nvPr/>
        </p:nvSpPr>
        <p:spPr>
          <a:xfrm>
            <a:off x="1530439" y="2213555"/>
            <a:ext cx="9699938" cy="2152383"/>
          </a:xfrm>
          <a:prstGeom prst="roundRect">
            <a:avLst/>
          </a:prstGeom>
          <a:solidFill>
            <a:schemeClr val="accent1">
              <a:lumMod val="20000"/>
              <a:lumOff val="80000"/>
            </a:schemeClr>
          </a:solidFill>
          <a:ln w="28575">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DFF3E2B-9374-4406-BD64-4D648F4C54EA}"/>
              </a:ext>
            </a:extLst>
          </p:cNvPr>
          <p:cNvSpPr txBox="1"/>
          <p:nvPr/>
        </p:nvSpPr>
        <p:spPr>
          <a:xfrm>
            <a:off x="2060620" y="2484227"/>
            <a:ext cx="8819882" cy="1386662"/>
          </a:xfrm>
          <a:prstGeom prst="rect">
            <a:avLst/>
          </a:prstGeom>
          <a:noFill/>
        </p:spPr>
        <p:txBody>
          <a:bodyPr wrap="square">
            <a:spAutoFit/>
          </a:bodyPr>
          <a:lstStyle/>
          <a:p>
            <a:pPr marL="0" marR="0" algn="just">
              <a:lnSpc>
                <a:spcPct val="107000"/>
              </a:lnSpc>
              <a:spcBef>
                <a:spcPts val="300"/>
              </a:spcBef>
              <a:spcAft>
                <a:spcPts val="200"/>
              </a:spcAft>
            </a:pPr>
            <a:r>
              <a:rPr lang="nl-NL" sz="2400" b="1" dirty="0">
                <a:effectLst/>
                <a:latin typeface="Times New Roman" panose="02020603050405020304" pitchFamily="18" charset="0"/>
                <a:ea typeface="Calibri" panose="020F0502020204030204" pitchFamily="34" charset="0"/>
                <a:cs typeface="Times New Roman" panose="02020603050405020304" pitchFamily="18" charset="0"/>
              </a:rPr>
              <a:t>C. Kết bài:</a:t>
            </a:r>
            <a:endParaRPr lang="en-US"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300"/>
              </a:spcBef>
              <a:spcAft>
                <a:spcPts val="200"/>
              </a:spcAft>
            </a:pPr>
            <a:r>
              <a:rPr lang="nl-NL" sz="2400" dirty="0">
                <a:effectLst/>
                <a:latin typeface="Times New Roman" panose="02020603050405020304" pitchFamily="18" charset="0"/>
                <a:ea typeface="Calibri" panose="020F0502020204030204" pitchFamily="34" charset="0"/>
                <a:cs typeface="Times New Roman" panose="02020603050405020304" pitchFamily="18" charset="0"/>
              </a:rPr>
              <a:t>- Khẳng định ý nghĩa quan trọng của lễ chào cờ đầu tuần.</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300"/>
              </a:spcBef>
              <a:spcAft>
                <a:spcPts val="200"/>
              </a:spcAft>
            </a:pPr>
            <a:r>
              <a:rPr lang="nl-NL" sz="2400" dirty="0">
                <a:effectLst/>
                <a:latin typeface="Times New Roman" panose="02020603050405020304" pitchFamily="18" charset="0"/>
                <a:ea typeface="Calibri" panose="020F0502020204030204" pitchFamily="34" charset="0"/>
                <a:cs typeface="Times New Roman" panose="02020603050405020304" pitchFamily="18" charset="0"/>
              </a:rPr>
              <a:t>- Trách nhiệm của người học sinh.</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13859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7FBF7A3-6629-4397-B3CE-EBD0E37DB586}"/>
              </a:ext>
            </a:extLst>
          </p:cNvPr>
          <p:cNvSpPr/>
          <p:nvPr/>
        </p:nvSpPr>
        <p:spPr>
          <a:xfrm>
            <a:off x="1165274" y="1484143"/>
            <a:ext cx="9861452" cy="3601329"/>
          </a:xfrm>
          <a:prstGeom prst="roundRect">
            <a:avLst/>
          </a:prstGeom>
          <a:solidFill>
            <a:schemeClr val="accent2">
              <a:lumMod val="20000"/>
              <a:lumOff val="80000"/>
            </a:schemeClr>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28575">
              <a:spcBef>
                <a:spcPts val="0"/>
              </a:spcBef>
              <a:spcAft>
                <a:spcPts val="1800"/>
              </a:spcAft>
            </a:pPr>
            <a:r>
              <a:rPr lang="en-US" sz="3200" b="1" dirty="0">
                <a:solidFill>
                  <a:srgbClr val="000000"/>
                </a:solidFill>
                <a:effectLst/>
                <a:latin typeface="Times New Roman" panose="02020603050405020304" pitchFamily="18" charset="0"/>
                <a:ea typeface="Times New Roman" panose="02020603050405020304" pitchFamily="18" charset="0"/>
              </a:rPr>
              <a:t>1. </a:t>
            </a:r>
            <a:r>
              <a:rPr lang="en-US" sz="3200" b="1" dirty="0" err="1">
                <a:solidFill>
                  <a:srgbClr val="000000"/>
                </a:solidFill>
                <a:effectLst/>
                <a:latin typeface="Times New Roman" panose="02020603050405020304" pitchFamily="18" charset="0"/>
                <a:ea typeface="Times New Roman" panose="02020603050405020304" pitchFamily="18" charset="0"/>
              </a:rPr>
              <a:t>Thuyết</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minh</a:t>
            </a:r>
            <a:endParaRPr lang="en-US" sz="2800" dirty="0">
              <a:effectLst/>
              <a:latin typeface="Times New Roman" panose="02020603050405020304" pitchFamily="18" charset="0"/>
              <a:ea typeface="Times New Roman" panose="02020603050405020304" pitchFamily="18" charset="0"/>
            </a:endParaRPr>
          </a:p>
          <a:p>
            <a:pPr marL="0" marR="28575" algn="just">
              <a:spcBef>
                <a:spcPts val="0"/>
              </a:spcBef>
              <a:spcAft>
                <a:spcPts val="0"/>
              </a:spcAft>
            </a:pPr>
            <a:r>
              <a:rPr lang="en-US" sz="3200" b="0" dirty="0">
                <a:solidFill>
                  <a:srgbClr val="000000"/>
                </a:solidFill>
                <a:effectLst/>
                <a:latin typeface="Times New Roman" panose="02020603050405020304" pitchFamily="18" charset="0"/>
                <a:ea typeface="Times New Roman" panose="02020603050405020304" pitchFamily="18" charset="0"/>
              </a:rPr>
              <a:t>     </a:t>
            </a:r>
            <a:r>
              <a:rPr lang="en-US" sz="3200" b="0" spc="-30" dirty="0" err="1">
                <a:solidFill>
                  <a:srgbClr val="000000"/>
                </a:solidFill>
                <a:effectLst/>
                <a:latin typeface="Times New Roman" panose="02020603050405020304" pitchFamily="18" charset="0"/>
                <a:ea typeface="Times New Roman" panose="02020603050405020304" pitchFamily="18" charset="0"/>
              </a:rPr>
              <a:t>Là</a:t>
            </a:r>
            <a:r>
              <a:rPr lang="en-US" sz="3200" b="0" spc="-30" dirty="0">
                <a:solidFill>
                  <a:srgbClr val="000000"/>
                </a:solidFill>
                <a:effectLst/>
                <a:latin typeface="Times New Roman" panose="02020603050405020304" pitchFamily="18" charset="0"/>
                <a:ea typeface="Times New Roman" panose="02020603050405020304" pitchFamily="18" charset="0"/>
              </a:rPr>
              <a:t> </a:t>
            </a:r>
            <a:r>
              <a:rPr lang="en-US" sz="3200" b="0" spc="-30" dirty="0" err="1">
                <a:solidFill>
                  <a:srgbClr val="000000"/>
                </a:solidFill>
                <a:effectLst/>
                <a:latin typeface="Times New Roman" panose="02020603050405020304" pitchFamily="18" charset="0"/>
                <a:ea typeface="Times New Roman" panose="02020603050405020304" pitchFamily="18" charset="0"/>
              </a:rPr>
              <a:t>phương</a:t>
            </a:r>
            <a:r>
              <a:rPr lang="en-US" sz="3200" b="0" spc="-30" dirty="0">
                <a:solidFill>
                  <a:srgbClr val="000000"/>
                </a:solidFill>
                <a:effectLst/>
                <a:latin typeface="Times New Roman" panose="02020603050405020304" pitchFamily="18" charset="0"/>
                <a:ea typeface="Times New Roman" panose="02020603050405020304" pitchFamily="18" charset="0"/>
              </a:rPr>
              <a:t> </a:t>
            </a:r>
            <a:r>
              <a:rPr lang="en-US" sz="3200" b="0" spc="-30" dirty="0" err="1">
                <a:solidFill>
                  <a:srgbClr val="000000"/>
                </a:solidFill>
                <a:effectLst/>
                <a:latin typeface="Times New Roman" panose="02020603050405020304" pitchFamily="18" charset="0"/>
                <a:ea typeface="Times New Roman" panose="02020603050405020304" pitchFamily="18" charset="0"/>
              </a:rPr>
              <a:t>thức</a:t>
            </a:r>
            <a:r>
              <a:rPr lang="en-US" sz="3200" b="0" spc="-30" dirty="0">
                <a:solidFill>
                  <a:srgbClr val="000000"/>
                </a:solidFill>
                <a:effectLst/>
                <a:latin typeface="Times New Roman" panose="02020603050405020304" pitchFamily="18" charset="0"/>
                <a:ea typeface="Times New Roman" panose="02020603050405020304" pitchFamily="18" charset="0"/>
              </a:rPr>
              <a:t> </a:t>
            </a:r>
            <a:r>
              <a:rPr lang="en-US" sz="3200" b="0" spc="-30" dirty="0" err="1">
                <a:solidFill>
                  <a:srgbClr val="000000"/>
                </a:solidFill>
                <a:effectLst/>
                <a:latin typeface="Times New Roman" panose="02020603050405020304" pitchFamily="18" charset="0"/>
                <a:ea typeface="Times New Roman" panose="02020603050405020304" pitchFamily="18" charset="0"/>
              </a:rPr>
              <a:t>giới</a:t>
            </a:r>
            <a:r>
              <a:rPr lang="en-US" sz="3200" b="0" spc="-30" dirty="0">
                <a:solidFill>
                  <a:srgbClr val="000000"/>
                </a:solidFill>
                <a:effectLst/>
                <a:latin typeface="Times New Roman" panose="02020603050405020304" pitchFamily="18" charset="0"/>
                <a:ea typeface="Times New Roman" panose="02020603050405020304" pitchFamily="18" charset="0"/>
              </a:rPr>
              <a:t> </a:t>
            </a:r>
            <a:r>
              <a:rPr lang="en-US" sz="3200" b="0" spc="-30" dirty="0" err="1">
                <a:solidFill>
                  <a:srgbClr val="000000"/>
                </a:solidFill>
                <a:effectLst/>
                <a:latin typeface="Times New Roman" panose="02020603050405020304" pitchFamily="18" charset="0"/>
                <a:ea typeface="Times New Roman" panose="02020603050405020304" pitchFamily="18" charset="0"/>
              </a:rPr>
              <a:t>thiệu</a:t>
            </a:r>
            <a:r>
              <a:rPr lang="en-US" sz="3200" b="0" spc="-30" dirty="0">
                <a:solidFill>
                  <a:srgbClr val="000000"/>
                </a:solidFill>
                <a:effectLst/>
                <a:latin typeface="Times New Roman" panose="02020603050405020304" pitchFamily="18" charset="0"/>
                <a:ea typeface="Times New Roman" panose="02020603050405020304" pitchFamily="18" charset="0"/>
              </a:rPr>
              <a:t> </a:t>
            </a:r>
            <a:r>
              <a:rPr lang="en-US" sz="3200" b="0" spc="-30" dirty="0" err="1">
                <a:solidFill>
                  <a:srgbClr val="000000"/>
                </a:solidFill>
                <a:effectLst/>
                <a:latin typeface="Times New Roman" panose="02020603050405020304" pitchFamily="18" charset="0"/>
                <a:ea typeface="Times New Roman" panose="02020603050405020304" pitchFamily="18" charset="0"/>
              </a:rPr>
              <a:t>những</a:t>
            </a:r>
            <a:r>
              <a:rPr lang="en-US" sz="3200" b="0" spc="-30" dirty="0">
                <a:solidFill>
                  <a:srgbClr val="000000"/>
                </a:solidFill>
                <a:effectLst/>
                <a:latin typeface="Times New Roman" panose="02020603050405020304" pitchFamily="18" charset="0"/>
                <a:ea typeface="Times New Roman" panose="02020603050405020304" pitchFamily="18" charset="0"/>
              </a:rPr>
              <a:t> tri </a:t>
            </a:r>
            <a:r>
              <a:rPr lang="en-US" sz="3200" b="0" spc="-30" dirty="0" err="1">
                <a:solidFill>
                  <a:srgbClr val="000000"/>
                </a:solidFill>
                <a:effectLst/>
                <a:latin typeface="Times New Roman" panose="02020603050405020304" pitchFamily="18" charset="0"/>
                <a:ea typeface="Times New Roman" panose="02020603050405020304" pitchFamily="18" charset="0"/>
              </a:rPr>
              <a:t>thức</a:t>
            </a:r>
            <a:r>
              <a:rPr lang="en-US" sz="3200" b="0" spc="-30" dirty="0">
                <a:solidFill>
                  <a:srgbClr val="000000"/>
                </a:solidFill>
                <a:effectLst/>
                <a:latin typeface="Times New Roman" panose="02020603050405020304" pitchFamily="18" charset="0"/>
                <a:ea typeface="Times New Roman" panose="02020603050405020304" pitchFamily="18" charset="0"/>
              </a:rPr>
              <a:t> </a:t>
            </a:r>
            <a:r>
              <a:rPr lang="en-US" sz="3200" b="0" spc="-30" dirty="0" err="1">
                <a:solidFill>
                  <a:srgbClr val="000000"/>
                </a:solidFill>
                <a:effectLst/>
                <a:latin typeface="Times New Roman" panose="02020603050405020304" pitchFamily="18" charset="0"/>
                <a:ea typeface="Times New Roman" panose="02020603050405020304" pitchFamily="18" charset="0"/>
              </a:rPr>
              <a:t>khách</a:t>
            </a:r>
            <a:r>
              <a:rPr lang="en-US" sz="3200" b="0" spc="-30" dirty="0">
                <a:solidFill>
                  <a:srgbClr val="000000"/>
                </a:solidFill>
                <a:effectLst/>
                <a:latin typeface="Times New Roman" panose="02020603050405020304" pitchFamily="18" charset="0"/>
                <a:ea typeface="Times New Roman" panose="02020603050405020304" pitchFamily="18" charset="0"/>
              </a:rPr>
              <a:t> </a:t>
            </a:r>
            <a:r>
              <a:rPr lang="en-US" sz="3200" b="0" spc="-30" dirty="0" err="1">
                <a:solidFill>
                  <a:srgbClr val="000000"/>
                </a:solidFill>
                <a:effectLst/>
                <a:latin typeface="Times New Roman" panose="02020603050405020304" pitchFamily="18" charset="0"/>
                <a:ea typeface="Times New Roman" panose="02020603050405020304" pitchFamily="18" charset="0"/>
              </a:rPr>
              <a:t>quan</a:t>
            </a:r>
            <a:r>
              <a:rPr lang="en-US" sz="3200" b="0" spc="-30" dirty="0">
                <a:solidFill>
                  <a:srgbClr val="000000"/>
                </a:solidFill>
                <a:effectLst/>
                <a:latin typeface="Times New Roman" panose="02020603050405020304" pitchFamily="18" charset="0"/>
                <a:ea typeface="Times New Roman" panose="02020603050405020304" pitchFamily="18" charset="0"/>
              </a:rPr>
              <a:t>, </a:t>
            </a:r>
            <a:r>
              <a:rPr lang="en-US" sz="3200" b="0" spc="-30" dirty="0" err="1">
                <a:solidFill>
                  <a:srgbClr val="000000"/>
                </a:solidFill>
                <a:effectLst/>
                <a:latin typeface="Times New Roman" panose="02020603050405020304" pitchFamily="18" charset="0"/>
                <a:ea typeface="Times New Roman" panose="02020603050405020304" pitchFamily="18" charset="0"/>
              </a:rPr>
              <a:t>xác</a:t>
            </a:r>
            <a:r>
              <a:rPr lang="en-US" sz="3200" b="0" spc="-30" dirty="0">
                <a:solidFill>
                  <a:srgbClr val="000000"/>
                </a:solidFill>
                <a:effectLst/>
                <a:latin typeface="Times New Roman" panose="02020603050405020304" pitchFamily="18" charset="0"/>
                <a:ea typeface="Times New Roman" panose="02020603050405020304" pitchFamily="18" charset="0"/>
              </a:rPr>
              <a:t> </a:t>
            </a:r>
            <a:r>
              <a:rPr lang="en-US" sz="3200" b="0" spc="-30" dirty="0" err="1">
                <a:solidFill>
                  <a:srgbClr val="000000"/>
                </a:solidFill>
                <a:effectLst/>
                <a:latin typeface="Times New Roman" panose="02020603050405020304" pitchFamily="18" charset="0"/>
                <a:ea typeface="Times New Roman" panose="02020603050405020304" pitchFamily="18" charset="0"/>
              </a:rPr>
              <a:t>thực</a:t>
            </a:r>
            <a:r>
              <a:rPr lang="en-US" sz="3200" b="0" spc="-30" dirty="0">
                <a:solidFill>
                  <a:srgbClr val="000000"/>
                </a:solidFill>
                <a:effectLst/>
                <a:latin typeface="Times New Roman" panose="02020603050405020304" pitchFamily="18" charset="0"/>
                <a:ea typeface="Times New Roman" panose="02020603050405020304" pitchFamily="18" charset="0"/>
              </a:rPr>
              <a:t> </a:t>
            </a:r>
            <a:r>
              <a:rPr lang="en-US" sz="3200" b="0" spc="-30" dirty="0" err="1">
                <a:solidFill>
                  <a:srgbClr val="000000"/>
                </a:solidFill>
                <a:effectLst/>
                <a:latin typeface="Times New Roman" panose="02020603050405020304" pitchFamily="18" charset="0"/>
                <a:ea typeface="Times New Roman" panose="02020603050405020304" pitchFamily="18" charset="0"/>
              </a:rPr>
              <a:t>và</a:t>
            </a:r>
            <a:r>
              <a:rPr lang="en-US" sz="3200" b="0" spc="-30" dirty="0">
                <a:solidFill>
                  <a:srgbClr val="000000"/>
                </a:solidFill>
                <a:effectLst/>
                <a:latin typeface="Times New Roman" panose="02020603050405020304" pitchFamily="18" charset="0"/>
                <a:ea typeface="Times New Roman" panose="02020603050405020304" pitchFamily="18" charset="0"/>
              </a:rPr>
              <a:t> </a:t>
            </a:r>
            <a:r>
              <a:rPr lang="en-US" sz="3200" b="0" spc="-30" dirty="0" err="1">
                <a:solidFill>
                  <a:srgbClr val="000000"/>
                </a:solidFill>
                <a:effectLst/>
                <a:latin typeface="Times New Roman" panose="02020603050405020304" pitchFamily="18" charset="0"/>
                <a:ea typeface="Times New Roman" panose="02020603050405020304" pitchFamily="18" charset="0"/>
              </a:rPr>
              <a:t>hữu</a:t>
            </a:r>
            <a:r>
              <a:rPr lang="en-US" sz="3200" b="0" spc="-30" dirty="0">
                <a:solidFill>
                  <a:srgbClr val="000000"/>
                </a:solidFill>
                <a:effectLst/>
                <a:latin typeface="Times New Roman" panose="02020603050405020304" pitchFamily="18" charset="0"/>
                <a:ea typeface="Times New Roman" panose="02020603050405020304" pitchFamily="18" charset="0"/>
              </a:rPr>
              <a:t> </a:t>
            </a:r>
            <a:r>
              <a:rPr lang="en-US" sz="3200" b="0" spc="-30" dirty="0" err="1">
                <a:solidFill>
                  <a:srgbClr val="000000"/>
                </a:solidFill>
                <a:effectLst/>
                <a:latin typeface="Times New Roman" panose="02020603050405020304" pitchFamily="18" charset="0"/>
                <a:ea typeface="Times New Roman" panose="02020603050405020304" pitchFamily="18" charset="0"/>
              </a:rPr>
              <a:t>ích</a:t>
            </a:r>
            <a:r>
              <a:rPr lang="en-US" sz="3200" b="0" spc="-30" dirty="0">
                <a:solidFill>
                  <a:srgbClr val="000000"/>
                </a:solidFill>
                <a:effectLst/>
                <a:latin typeface="Times New Roman" panose="02020603050405020304" pitchFamily="18" charset="0"/>
                <a:ea typeface="Times New Roman" panose="02020603050405020304" pitchFamily="18" charset="0"/>
              </a:rPr>
              <a:t> </a:t>
            </a:r>
            <a:r>
              <a:rPr lang="en-US" sz="3200" b="0" spc="-30" dirty="0" err="1">
                <a:solidFill>
                  <a:srgbClr val="000000"/>
                </a:solidFill>
                <a:effectLst/>
                <a:latin typeface="Times New Roman" panose="02020603050405020304" pitchFamily="18" charset="0"/>
                <a:ea typeface="Times New Roman" panose="02020603050405020304" pitchFamily="18" charset="0"/>
              </a:rPr>
              <a:t>về</a:t>
            </a:r>
            <a:r>
              <a:rPr lang="en-US" sz="3200" b="0" spc="-30" dirty="0">
                <a:solidFill>
                  <a:srgbClr val="000000"/>
                </a:solidFill>
                <a:effectLst/>
                <a:latin typeface="Times New Roman" panose="02020603050405020304" pitchFamily="18" charset="0"/>
                <a:ea typeface="Times New Roman" panose="02020603050405020304" pitchFamily="18" charset="0"/>
              </a:rPr>
              <a:t> </a:t>
            </a:r>
            <a:r>
              <a:rPr lang="en-US" sz="3200" b="0" spc="-30" dirty="0" err="1">
                <a:solidFill>
                  <a:srgbClr val="000000"/>
                </a:solidFill>
                <a:effectLst/>
                <a:latin typeface="Times New Roman" panose="02020603050405020304" pitchFamily="18" charset="0"/>
                <a:ea typeface="Times New Roman" panose="02020603050405020304" pitchFamily="18" charset="0"/>
              </a:rPr>
              <a:t>đặc</a:t>
            </a:r>
            <a:r>
              <a:rPr lang="en-US" sz="3200" b="0" spc="-30" dirty="0">
                <a:solidFill>
                  <a:srgbClr val="000000"/>
                </a:solidFill>
                <a:effectLst/>
                <a:latin typeface="Times New Roman" panose="02020603050405020304" pitchFamily="18" charset="0"/>
                <a:ea typeface="Times New Roman" panose="02020603050405020304" pitchFamily="18" charset="0"/>
              </a:rPr>
              <a:t> </a:t>
            </a:r>
            <a:r>
              <a:rPr lang="en-US" sz="3200" b="0" spc="-30" dirty="0" err="1">
                <a:solidFill>
                  <a:srgbClr val="000000"/>
                </a:solidFill>
                <a:effectLst/>
                <a:latin typeface="Times New Roman" panose="02020603050405020304" pitchFamily="18" charset="0"/>
                <a:ea typeface="Times New Roman" panose="02020603050405020304" pitchFamily="18" charset="0"/>
              </a:rPr>
              <a:t>điểm</a:t>
            </a:r>
            <a:r>
              <a:rPr lang="en-US" sz="3200" b="0" spc="-30" dirty="0">
                <a:solidFill>
                  <a:srgbClr val="000000"/>
                </a:solidFill>
                <a:effectLst/>
                <a:latin typeface="Times New Roman" panose="02020603050405020304" pitchFamily="18" charset="0"/>
                <a:ea typeface="Times New Roman" panose="02020603050405020304" pitchFamily="18" charset="0"/>
              </a:rPr>
              <a:t>, </a:t>
            </a:r>
            <a:r>
              <a:rPr lang="en-US" sz="3200" b="0" spc="-30" dirty="0" err="1">
                <a:solidFill>
                  <a:srgbClr val="000000"/>
                </a:solidFill>
                <a:effectLst/>
                <a:latin typeface="Times New Roman" panose="02020603050405020304" pitchFamily="18" charset="0"/>
                <a:ea typeface="Times New Roman" panose="02020603050405020304" pitchFamily="18" charset="0"/>
              </a:rPr>
              <a:t>tính</a:t>
            </a:r>
            <a:r>
              <a:rPr lang="en-US" sz="3200" b="0" spc="-30" dirty="0">
                <a:solidFill>
                  <a:srgbClr val="000000"/>
                </a:solidFill>
                <a:effectLst/>
                <a:latin typeface="Times New Roman" panose="02020603050405020304" pitchFamily="18" charset="0"/>
                <a:ea typeface="Times New Roman" panose="02020603050405020304" pitchFamily="18" charset="0"/>
              </a:rPr>
              <a:t> </a:t>
            </a:r>
            <a:r>
              <a:rPr lang="en-US" sz="3200" b="0" spc="-30" dirty="0" err="1">
                <a:solidFill>
                  <a:srgbClr val="000000"/>
                </a:solidFill>
                <a:effectLst/>
                <a:latin typeface="Times New Roman" panose="02020603050405020304" pitchFamily="18" charset="0"/>
                <a:ea typeface="Times New Roman" panose="02020603050405020304" pitchFamily="18" charset="0"/>
              </a:rPr>
              <a:t>chất</a:t>
            </a:r>
            <a:r>
              <a:rPr lang="en-US" sz="3200" b="0" spc="-30" dirty="0">
                <a:solidFill>
                  <a:srgbClr val="000000"/>
                </a:solidFill>
                <a:effectLst/>
                <a:latin typeface="Times New Roman" panose="02020603050405020304" pitchFamily="18" charset="0"/>
                <a:ea typeface="Times New Roman" panose="02020603050405020304" pitchFamily="18" charset="0"/>
              </a:rPr>
              <a:t> </a:t>
            </a:r>
            <a:r>
              <a:rPr lang="en-US" sz="3200" b="0" spc="-30" dirty="0" err="1">
                <a:solidFill>
                  <a:srgbClr val="000000"/>
                </a:solidFill>
                <a:effectLst/>
                <a:latin typeface="Times New Roman" panose="02020603050405020304" pitchFamily="18" charset="0"/>
                <a:ea typeface="Times New Roman" panose="02020603050405020304" pitchFamily="18" charset="0"/>
              </a:rPr>
              <a:t>nguyên</a:t>
            </a:r>
            <a:r>
              <a:rPr lang="en-US" sz="3200" b="0" spc="-30" dirty="0">
                <a:solidFill>
                  <a:srgbClr val="000000"/>
                </a:solidFill>
                <a:effectLst/>
                <a:latin typeface="Times New Roman" panose="02020603050405020304" pitchFamily="18" charset="0"/>
                <a:ea typeface="Times New Roman" panose="02020603050405020304" pitchFamily="18" charset="0"/>
              </a:rPr>
              <a:t> </a:t>
            </a:r>
            <a:r>
              <a:rPr lang="en-US" sz="3200" b="0" spc="-30" dirty="0" err="1">
                <a:solidFill>
                  <a:srgbClr val="000000"/>
                </a:solidFill>
                <a:effectLst/>
                <a:latin typeface="Times New Roman" panose="02020603050405020304" pitchFamily="18" charset="0"/>
                <a:ea typeface="Times New Roman" panose="02020603050405020304" pitchFamily="18" charset="0"/>
              </a:rPr>
              <a:t>nhân</a:t>
            </a:r>
            <a:r>
              <a:rPr lang="en-US" sz="3200" b="0" spc="-30" dirty="0">
                <a:solidFill>
                  <a:srgbClr val="000000"/>
                </a:solidFill>
                <a:effectLst/>
                <a:latin typeface="Times New Roman" panose="02020603050405020304" pitchFamily="18" charset="0"/>
                <a:ea typeface="Times New Roman" panose="02020603050405020304" pitchFamily="18" charset="0"/>
              </a:rPr>
              <a:t>… </a:t>
            </a:r>
            <a:r>
              <a:rPr lang="en-US" sz="3200" b="0" spc="-30" dirty="0" err="1">
                <a:solidFill>
                  <a:srgbClr val="000000"/>
                </a:solidFill>
                <a:effectLst/>
                <a:latin typeface="Times New Roman" panose="02020603050405020304" pitchFamily="18" charset="0"/>
                <a:ea typeface="Times New Roman" panose="02020603050405020304" pitchFamily="18" charset="0"/>
              </a:rPr>
              <a:t>của</a:t>
            </a:r>
            <a:r>
              <a:rPr lang="en-US" sz="3200" b="0" spc="-30" dirty="0">
                <a:solidFill>
                  <a:srgbClr val="000000"/>
                </a:solidFill>
                <a:effectLst/>
                <a:latin typeface="Times New Roman" panose="02020603050405020304" pitchFamily="18" charset="0"/>
                <a:ea typeface="Times New Roman" panose="02020603050405020304" pitchFamily="18" charset="0"/>
              </a:rPr>
              <a:t> </a:t>
            </a:r>
            <a:r>
              <a:rPr lang="en-US" sz="3200" b="0" spc="-30" dirty="0" err="1">
                <a:solidFill>
                  <a:srgbClr val="000000"/>
                </a:solidFill>
                <a:effectLst/>
                <a:latin typeface="Times New Roman" panose="02020603050405020304" pitchFamily="18" charset="0"/>
                <a:ea typeface="Times New Roman" panose="02020603050405020304" pitchFamily="18" charset="0"/>
              </a:rPr>
              <a:t>các</a:t>
            </a:r>
            <a:r>
              <a:rPr lang="en-US" sz="3200" b="0" spc="-30" dirty="0">
                <a:solidFill>
                  <a:srgbClr val="000000"/>
                </a:solidFill>
                <a:effectLst/>
                <a:latin typeface="Times New Roman" panose="02020603050405020304" pitchFamily="18" charset="0"/>
                <a:ea typeface="Times New Roman" panose="02020603050405020304" pitchFamily="18" charset="0"/>
              </a:rPr>
              <a:t> </a:t>
            </a:r>
            <a:r>
              <a:rPr lang="en-US" sz="3200" b="0" spc="-30" dirty="0" err="1">
                <a:solidFill>
                  <a:srgbClr val="000000"/>
                </a:solidFill>
                <a:effectLst/>
                <a:latin typeface="Times New Roman" panose="02020603050405020304" pitchFamily="18" charset="0"/>
                <a:ea typeface="Times New Roman" panose="02020603050405020304" pitchFamily="18" charset="0"/>
              </a:rPr>
              <a:t>hiện</a:t>
            </a:r>
            <a:r>
              <a:rPr lang="en-US" sz="3200" b="0" spc="-30" dirty="0">
                <a:solidFill>
                  <a:srgbClr val="000000"/>
                </a:solidFill>
                <a:effectLst/>
                <a:latin typeface="Times New Roman" panose="02020603050405020304" pitchFamily="18" charset="0"/>
                <a:ea typeface="Times New Roman" panose="02020603050405020304" pitchFamily="18" charset="0"/>
              </a:rPr>
              <a:t> </a:t>
            </a:r>
            <a:r>
              <a:rPr lang="en-US" sz="3200" b="0" spc="-30" dirty="0" err="1">
                <a:solidFill>
                  <a:srgbClr val="000000"/>
                </a:solidFill>
                <a:effectLst/>
                <a:latin typeface="Times New Roman" panose="02020603050405020304" pitchFamily="18" charset="0"/>
                <a:ea typeface="Times New Roman" panose="02020603050405020304" pitchFamily="18" charset="0"/>
              </a:rPr>
              <a:t>sự</a:t>
            </a:r>
            <a:r>
              <a:rPr lang="en-US" sz="3200" b="0" spc="-30" dirty="0">
                <a:solidFill>
                  <a:srgbClr val="000000"/>
                </a:solidFill>
                <a:effectLst/>
                <a:latin typeface="Times New Roman" panose="02020603050405020304" pitchFamily="18" charset="0"/>
                <a:ea typeface="Times New Roman" panose="02020603050405020304" pitchFamily="18" charset="0"/>
              </a:rPr>
              <a:t> </a:t>
            </a:r>
            <a:r>
              <a:rPr lang="en-US" sz="3200" b="0" spc="-30" dirty="0" err="1">
                <a:solidFill>
                  <a:srgbClr val="000000"/>
                </a:solidFill>
                <a:effectLst/>
                <a:latin typeface="Times New Roman" panose="02020603050405020304" pitchFamily="18" charset="0"/>
                <a:ea typeface="Times New Roman" panose="02020603050405020304" pitchFamily="18" charset="0"/>
              </a:rPr>
              <a:t>vật</a:t>
            </a:r>
            <a:r>
              <a:rPr lang="en-US" sz="3200" b="0" spc="-30" dirty="0">
                <a:solidFill>
                  <a:srgbClr val="000000"/>
                </a:solidFill>
                <a:effectLst/>
                <a:latin typeface="Times New Roman" panose="02020603050405020304" pitchFamily="18" charset="0"/>
                <a:ea typeface="Times New Roman" panose="02020603050405020304" pitchFamily="18" charset="0"/>
              </a:rPr>
              <a:t> </a:t>
            </a:r>
            <a:r>
              <a:rPr lang="en-US" sz="3200" b="0" spc="-30" dirty="0" err="1">
                <a:solidFill>
                  <a:srgbClr val="000000"/>
                </a:solidFill>
                <a:effectLst/>
                <a:latin typeface="Times New Roman" panose="02020603050405020304" pitchFamily="18" charset="0"/>
                <a:ea typeface="Times New Roman" panose="02020603050405020304" pitchFamily="18" charset="0"/>
              </a:rPr>
              <a:t>trong</a:t>
            </a:r>
            <a:r>
              <a:rPr lang="en-US" sz="3200" b="0" spc="-30" dirty="0">
                <a:solidFill>
                  <a:srgbClr val="000000"/>
                </a:solidFill>
                <a:effectLst/>
                <a:latin typeface="Times New Roman" panose="02020603050405020304" pitchFamily="18" charset="0"/>
                <a:ea typeface="Times New Roman" panose="02020603050405020304" pitchFamily="18" charset="0"/>
              </a:rPr>
              <a:t> </a:t>
            </a:r>
            <a:r>
              <a:rPr lang="en-US" sz="3200" b="0" spc="-30" dirty="0" err="1">
                <a:solidFill>
                  <a:srgbClr val="000000"/>
                </a:solidFill>
                <a:effectLst/>
                <a:latin typeface="Times New Roman" panose="02020603050405020304" pitchFamily="18" charset="0"/>
                <a:ea typeface="Times New Roman" panose="02020603050405020304" pitchFamily="18" charset="0"/>
              </a:rPr>
              <a:t>tự</a:t>
            </a:r>
            <a:r>
              <a:rPr lang="en-US" sz="3200" b="0" spc="-30" dirty="0">
                <a:solidFill>
                  <a:srgbClr val="000000"/>
                </a:solidFill>
                <a:effectLst/>
                <a:latin typeface="Times New Roman" panose="02020603050405020304" pitchFamily="18" charset="0"/>
                <a:ea typeface="Times New Roman" panose="02020603050405020304" pitchFamily="18" charset="0"/>
              </a:rPr>
              <a:t> </a:t>
            </a:r>
            <a:r>
              <a:rPr lang="en-US" sz="3200" b="0" spc="-30" dirty="0" err="1">
                <a:solidFill>
                  <a:srgbClr val="000000"/>
                </a:solidFill>
                <a:effectLst/>
                <a:latin typeface="Times New Roman" panose="02020603050405020304" pitchFamily="18" charset="0"/>
                <a:ea typeface="Times New Roman" panose="02020603050405020304" pitchFamily="18" charset="0"/>
              </a:rPr>
              <a:t>nhiên</a:t>
            </a:r>
            <a:r>
              <a:rPr lang="en-US" sz="3200" b="0" spc="-30" dirty="0">
                <a:solidFill>
                  <a:srgbClr val="000000"/>
                </a:solidFill>
                <a:effectLst/>
                <a:latin typeface="Times New Roman" panose="02020603050405020304" pitchFamily="18" charset="0"/>
                <a:ea typeface="Times New Roman" panose="02020603050405020304" pitchFamily="18" charset="0"/>
              </a:rPr>
              <a:t> </a:t>
            </a:r>
            <a:r>
              <a:rPr lang="en-US" sz="3200" b="0" spc="-30" dirty="0" err="1">
                <a:solidFill>
                  <a:srgbClr val="000000"/>
                </a:solidFill>
                <a:effectLst/>
                <a:latin typeface="Times New Roman" panose="02020603050405020304" pitchFamily="18" charset="0"/>
                <a:ea typeface="Times New Roman" panose="02020603050405020304" pitchFamily="18" charset="0"/>
              </a:rPr>
              <a:t>và</a:t>
            </a:r>
            <a:r>
              <a:rPr lang="en-US" sz="3200" b="0" spc="-30" dirty="0">
                <a:solidFill>
                  <a:srgbClr val="000000"/>
                </a:solidFill>
                <a:effectLst/>
                <a:latin typeface="Times New Roman" panose="02020603050405020304" pitchFamily="18" charset="0"/>
                <a:ea typeface="Times New Roman" panose="02020603050405020304" pitchFamily="18" charset="0"/>
              </a:rPr>
              <a:t> </a:t>
            </a:r>
            <a:r>
              <a:rPr lang="en-US" sz="3200" b="0" spc="-30" dirty="0" err="1">
                <a:solidFill>
                  <a:srgbClr val="000000"/>
                </a:solidFill>
                <a:effectLst/>
                <a:latin typeface="Times New Roman" panose="02020603050405020304" pitchFamily="18" charset="0"/>
                <a:ea typeface="Times New Roman" panose="02020603050405020304" pitchFamily="18" charset="0"/>
              </a:rPr>
              <a:t>xã</a:t>
            </a:r>
            <a:r>
              <a:rPr lang="en-US" sz="3200" b="0" spc="-30" dirty="0">
                <a:solidFill>
                  <a:srgbClr val="000000"/>
                </a:solidFill>
                <a:effectLst/>
                <a:latin typeface="Times New Roman" panose="02020603050405020304" pitchFamily="18" charset="0"/>
                <a:ea typeface="Times New Roman" panose="02020603050405020304" pitchFamily="18" charset="0"/>
              </a:rPr>
              <a:t> </a:t>
            </a:r>
            <a:r>
              <a:rPr lang="en-US" sz="3200" b="0" spc="-30" dirty="0" err="1">
                <a:solidFill>
                  <a:srgbClr val="000000"/>
                </a:solidFill>
                <a:effectLst/>
                <a:latin typeface="Times New Roman" panose="02020603050405020304" pitchFamily="18" charset="0"/>
                <a:ea typeface="Times New Roman" panose="02020603050405020304" pitchFamily="18" charset="0"/>
              </a:rPr>
              <a:t>hội</a:t>
            </a:r>
            <a:r>
              <a:rPr lang="en-US" sz="3200" b="0" spc="-3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86169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A027BC7-A20B-4DCC-9239-0B6515CF7BEF}"/>
              </a:ext>
            </a:extLst>
          </p:cNvPr>
          <p:cNvSpPr/>
          <p:nvPr/>
        </p:nvSpPr>
        <p:spPr>
          <a:xfrm>
            <a:off x="1491176" y="1667022"/>
            <a:ext cx="9861452" cy="3601329"/>
          </a:xfrm>
          <a:prstGeom prst="roundRect">
            <a:avLst/>
          </a:prstGeom>
          <a:solidFill>
            <a:schemeClr val="accent2">
              <a:lumMod val="20000"/>
              <a:lumOff val="80000"/>
            </a:schemeClr>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67D7261B-FAA1-4B99-852B-5675B7077486}"/>
              </a:ext>
            </a:extLst>
          </p:cNvPr>
          <p:cNvSpPr txBox="1"/>
          <p:nvPr/>
        </p:nvSpPr>
        <p:spPr>
          <a:xfrm>
            <a:off x="2046221" y="2090172"/>
            <a:ext cx="8654603" cy="2831544"/>
          </a:xfrm>
          <a:prstGeom prst="rect">
            <a:avLst/>
          </a:prstGeom>
          <a:noFill/>
        </p:spPr>
        <p:txBody>
          <a:bodyPr wrap="square">
            <a:spAutoFit/>
          </a:bodyPr>
          <a:lstStyle/>
          <a:p>
            <a:pPr marL="0" marR="28575">
              <a:spcBef>
                <a:spcPts val="0"/>
              </a:spcBef>
              <a:spcAft>
                <a:spcPts val="1200"/>
              </a:spcAft>
            </a:pPr>
            <a:r>
              <a:rPr lang="en-US" sz="2800" b="1" dirty="0">
                <a:solidFill>
                  <a:srgbClr val="000000"/>
                </a:solidFill>
                <a:effectLst/>
                <a:latin typeface="Times New Roman" panose="02020603050405020304" pitchFamily="18" charset="0"/>
                <a:ea typeface="Times New Roman" panose="02020603050405020304" pitchFamily="18" charset="0"/>
              </a:rPr>
              <a:t>2. </a:t>
            </a:r>
            <a:r>
              <a:rPr lang="en-US" sz="2800" b="1" dirty="0" err="1">
                <a:solidFill>
                  <a:srgbClr val="000000"/>
                </a:solidFill>
                <a:effectLst/>
                <a:latin typeface="Times New Roman" panose="02020603050405020304" pitchFamily="18" charset="0"/>
                <a:ea typeface="Times New Roman" panose="02020603050405020304" pitchFamily="18" charset="0"/>
              </a:rPr>
              <a:t>Thuyết</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minh</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thuật</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lại</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một</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sự</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kiện</a:t>
            </a:r>
            <a:endParaRPr lang="en-US" sz="2400" dirty="0">
              <a:effectLst/>
              <a:latin typeface="Times New Roman" panose="02020603050405020304" pitchFamily="18" charset="0"/>
              <a:ea typeface="Times New Roman" panose="02020603050405020304" pitchFamily="18" charset="0"/>
            </a:endParaRPr>
          </a:p>
          <a:p>
            <a:pPr marL="0" marR="30480" algn="just">
              <a:spcBef>
                <a:spcPts val="0"/>
              </a:spcBef>
              <a:spcAft>
                <a:spcPts val="0"/>
              </a:spcAft>
            </a:pP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Là</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kiểu</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bài</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người</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viết</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dùng</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lời</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văn</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và</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một</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số</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phương</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tiện</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giao</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tiếp</a:t>
            </a:r>
            <a:r>
              <a:rPr lang="en-US" sz="2800" b="0" dirty="0">
                <a:solidFill>
                  <a:srgbClr val="000000"/>
                </a:solidFill>
                <a:effectLst/>
                <a:latin typeface="Times New Roman" panose="02020603050405020304" pitchFamily="18" charset="0"/>
                <a:ea typeface="Times New Roman" panose="02020603050405020304" pitchFamily="18" charset="0"/>
              </a:rPr>
              <a:t> phi </a:t>
            </a:r>
            <a:r>
              <a:rPr lang="en-US" sz="2800" b="0" dirty="0" err="1">
                <a:solidFill>
                  <a:srgbClr val="000000"/>
                </a:solidFill>
                <a:effectLst/>
                <a:latin typeface="Times New Roman" panose="02020603050405020304" pitchFamily="18" charset="0"/>
                <a:ea typeface="Times New Roman" panose="02020603050405020304" pitchFamily="18" charset="0"/>
              </a:rPr>
              <a:t>ngôn</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ngữ</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để</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thuật</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lại</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một</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sự</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kiện</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theo</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đúng</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biến</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trong</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thực</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tế</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nhằm</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giúp</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người</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đọc</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người</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nghe</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nắm</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được</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diễn</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biến</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của</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sự</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kiện</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và</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những</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thông</a:t>
            </a:r>
            <a:r>
              <a:rPr lang="en-US" sz="2800" b="0" dirty="0">
                <a:solidFill>
                  <a:srgbClr val="000000"/>
                </a:solidFill>
                <a:effectLst/>
                <a:latin typeface="Times New Roman" panose="02020603050405020304" pitchFamily="18" charset="0"/>
                <a:ea typeface="Times New Roman" panose="02020603050405020304" pitchFamily="18" charset="0"/>
              </a:rPr>
              <a:t> tin </a:t>
            </a:r>
            <a:r>
              <a:rPr lang="en-US" sz="2800" b="0" dirty="0" err="1">
                <a:solidFill>
                  <a:srgbClr val="000000"/>
                </a:solidFill>
                <a:effectLst/>
                <a:latin typeface="Times New Roman" panose="02020603050405020304" pitchFamily="18" charset="0"/>
                <a:ea typeface="Times New Roman" panose="02020603050405020304" pitchFamily="18" charset="0"/>
              </a:rPr>
              <a:t>liên</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quan</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đến</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sự</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kiện</a:t>
            </a:r>
            <a:r>
              <a:rPr lang="en-US" sz="2800" b="0" dirty="0">
                <a:solidFill>
                  <a:srgbClr val="000000"/>
                </a:solidFill>
                <a:effectLst/>
                <a:latin typeface="Times New Roman" panose="02020603050405020304" pitchFamily="18" charset="0"/>
                <a:ea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rPr>
              <a:t>ấy</a:t>
            </a:r>
            <a:r>
              <a:rPr lang="en-US" sz="2800" b="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18167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F764105C-08A3-4B2B-ACA6-141389914226}"/>
              </a:ext>
            </a:extLst>
          </p:cNvPr>
          <p:cNvSpPr/>
          <p:nvPr/>
        </p:nvSpPr>
        <p:spPr>
          <a:xfrm>
            <a:off x="1413902" y="1460960"/>
            <a:ext cx="9861452" cy="3601329"/>
          </a:xfrm>
          <a:prstGeom prst="roundRect">
            <a:avLst/>
          </a:prstGeom>
          <a:solidFill>
            <a:schemeClr val="accent2">
              <a:lumMod val="20000"/>
              <a:lumOff val="80000"/>
            </a:schemeClr>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AB6DE038-EA59-4F47-83CB-E1CD66588E5C}"/>
              </a:ext>
            </a:extLst>
          </p:cNvPr>
          <p:cNvSpPr txBox="1"/>
          <p:nvPr/>
        </p:nvSpPr>
        <p:spPr>
          <a:xfrm>
            <a:off x="1790164" y="1684609"/>
            <a:ext cx="9208394" cy="3016210"/>
          </a:xfrm>
          <a:prstGeom prst="rect">
            <a:avLst/>
          </a:prstGeom>
          <a:noFill/>
        </p:spPr>
        <p:txBody>
          <a:bodyPr wrap="square">
            <a:spAutoFit/>
          </a:bodyPr>
          <a:lstStyle/>
          <a:p>
            <a:pPr marL="0" marR="30480" algn="just">
              <a:spcBef>
                <a:spcPts val="600"/>
              </a:spcBef>
              <a:spcAft>
                <a:spcPts val="600"/>
              </a:spcAft>
            </a:pPr>
            <a:r>
              <a:rPr lang="en-US" sz="3200" b="1" dirty="0">
                <a:solidFill>
                  <a:srgbClr val="000000"/>
                </a:solidFill>
                <a:effectLst/>
                <a:latin typeface="Times New Roman" panose="02020603050405020304" pitchFamily="18" charset="0"/>
                <a:ea typeface="Times New Roman" panose="02020603050405020304" pitchFamily="18" charset="0"/>
              </a:rPr>
              <a:t>3. </a:t>
            </a:r>
            <a:r>
              <a:rPr lang="en-US" sz="3200" b="1" dirty="0" err="1">
                <a:solidFill>
                  <a:srgbClr val="000000"/>
                </a:solidFill>
                <a:effectLst/>
                <a:latin typeface="Times New Roman" panose="02020603050405020304" pitchFamily="18" charset="0"/>
                <a:ea typeface="Times New Roman" panose="02020603050405020304" pitchFamily="18" charset="0"/>
              </a:rPr>
              <a:t>Các</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nội</a:t>
            </a:r>
            <a:r>
              <a:rPr lang="en-US" sz="3200" b="1" dirty="0">
                <a:solidFill>
                  <a:srgbClr val="000000"/>
                </a:solidFill>
                <a:effectLst/>
                <a:latin typeface="Times New Roman" panose="02020603050405020304" pitchFamily="18" charset="0"/>
                <a:ea typeface="Times New Roman" panose="02020603050405020304" pitchFamily="18" charset="0"/>
              </a:rPr>
              <a:t> dung </a:t>
            </a:r>
            <a:r>
              <a:rPr lang="en-US" sz="3200" b="1" dirty="0" err="1">
                <a:solidFill>
                  <a:srgbClr val="000000"/>
                </a:solidFill>
                <a:effectLst/>
                <a:latin typeface="Times New Roman" panose="02020603050405020304" pitchFamily="18" charset="0"/>
                <a:ea typeface="Times New Roman" panose="02020603050405020304" pitchFamily="18" charset="0"/>
              </a:rPr>
              <a:t>thuyết</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minh</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thuật</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lại</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một</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sự</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kiện</a:t>
            </a:r>
            <a:endParaRPr lang="en-US" sz="2800" dirty="0">
              <a:effectLst/>
              <a:latin typeface="Times New Roman" panose="02020603050405020304" pitchFamily="18" charset="0"/>
              <a:ea typeface="Times New Roman" panose="02020603050405020304" pitchFamily="18" charset="0"/>
            </a:endParaRPr>
          </a:p>
          <a:p>
            <a:pPr marL="0" marR="30480" algn="just">
              <a:spcBef>
                <a:spcPts val="600"/>
              </a:spcBef>
              <a:spcAft>
                <a:spcPts val="600"/>
              </a:spcAft>
            </a:pPr>
            <a:r>
              <a:rPr lang="en-US" sz="3200" b="0" dirty="0">
                <a:solidFill>
                  <a:srgbClr val="000000"/>
                </a:solidFill>
                <a:effectLst/>
                <a:latin typeface="Times New Roman" panose="02020603050405020304" pitchFamily="18" charset="0"/>
                <a:ea typeface="Times New Roman" panose="02020603050405020304" pitchFamily="18" charset="0"/>
              </a:rPr>
              <a:t>- </a:t>
            </a:r>
            <a:r>
              <a:rPr lang="en-US" sz="3200" b="0" dirty="0" err="1">
                <a:solidFill>
                  <a:srgbClr val="000000"/>
                </a:solidFill>
                <a:effectLst/>
                <a:latin typeface="Times New Roman" panose="02020603050405020304" pitchFamily="18" charset="0"/>
                <a:ea typeface="Times New Roman" panose="02020603050405020304" pitchFamily="18" charset="0"/>
              </a:rPr>
              <a:t>Thuyết</a:t>
            </a:r>
            <a:r>
              <a:rPr lang="en-US" sz="3200" b="0" dirty="0">
                <a:solidFill>
                  <a:srgbClr val="000000"/>
                </a:solidFill>
                <a:effectLst/>
                <a:latin typeface="Times New Roman" panose="02020603050405020304" pitchFamily="18" charset="0"/>
                <a:ea typeface="Times New Roman" panose="02020603050405020304" pitchFamily="18" charset="0"/>
              </a:rPr>
              <a:t> </a:t>
            </a:r>
            <a:r>
              <a:rPr lang="en-US" sz="3200" b="0" dirty="0" err="1">
                <a:solidFill>
                  <a:srgbClr val="000000"/>
                </a:solidFill>
                <a:effectLst/>
                <a:latin typeface="Times New Roman" panose="02020603050405020304" pitchFamily="18" charset="0"/>
                <a:ea typeface="Times New Roman" panose="02020603050405020304" pitchFamily="18" charset="0"/>
              </a:rPr>
              <a:t>minh</a:t>
            </a:r>
            <a:r>
              <a:rPr lang="en-US" sz="3200" b="0" dirty="0">
                <a:solidFill>
                  <a:srgbClr val="000000"/>
                </a:solidFill>
                <a:effectLst/>
                <a:latin typeface="Times New Roman" panose="02020603050405020304" pitchFamily="18" charset="0"/>
                <a:ea typeface="Times New Roman" panose="02020603050405020304" pitchFamily="18" charset="0"/>
              </a:rPr>
              <a:t> </a:t>
            </a:r>
            <a:r>
              <a:rPr lang="en-US" sz="3200" b="0" dirty="0" err="1">
                <a:solidFill>
                  <a:srgbClr val="000000"/>
                </a:solidFill>
                <a:effectLst/>
                <a:latin typeface="Times New Roman" panose="02020603050405020304" pitchFamily="18" charset="0"/>
                <a:ea typeface="Times New Roman" panose="02020603050405020304" pitchFamily="18" charset="0"/>
              </a:rPr>
              <a:t>thuật</a:t>
            </a:r>
            <a:r>
              <a:rPr lang="en-US" sz="3200" b="0" dirty="0">
                <a:solidFill>
                  <a:srgbClr val="000000"/>
                </a:solidFill>
                <a:effectLst/>
                <a:latin typeface="Times New Roman" panose="02020603050405020304" pitchFamily="18" charset="0"/>
                <a:ea typeface="Times New Roman" panose="02020603050405020304" pitchFamily="18" charset="0"/>
              </a:rPr>
              <a:t> </a:t>
            </a:r>
            <a:r>
              <a:rPr lang="en-US" sz="3200" b="0" dirty="0" err="1">
                <a:solidFill>
                  <a:srgbClr val="000000"/>
                </a:solidFill>
                <a:effectLst/>
                <a:latin typeface="Times New Roman" panose="02020603050405020304" pitchFamily="18" charset="0"/>
                <a:ea typeface="Times New Roman" panose="02020603050405020304" pitchFamily="18" charset="0"/>
              </a:rPr>
              <a:t>lại</a:t>
            </a:r>
            <a:r>
              <a:rPr lang="en-US" sz="3200" b="0" dirty="0">
                <a:solidFill>
                  <a:srgbClr val="000000"/>
                </a:solidFill>
                <a:effectLst/>
                <a:latin typeface="Times New Roman" panose="02020603050405020304" pitchFamily="18" charset="0"/>
                <a:ea typeface="Times New Roman" panose="02020603050405020304" pitchFamily="18" charset="0"/>
              </a:rPr>
              <a:t> </a:t>
            </a:r>
            <a:r>
              <a:rPr lang="en-US" sz="3200" b="0" dirty="0" err="1">
                <a:solidFill>
                  <a:srgbClr val="000000"/>
                </a:solidFill>
                <a:effectLst/>
                <a:latin typeface="Times New Roman" panose="02020603050405020304" pitchFamily="18" charset="0"/>
                <a:ea typeface="Times New Roman" panose="02020603050405020304" pitchFamily="18" charset="0"/>
              </a:rPr>
              <a:t>một</a:t>
            </a:r>
            <a:r>
              <a:rPr lang="en-US" sz="3200" b="0" dirty="0">
                <a:solidFill>
                  <a:srgbClr val="000000"/>
                </a:solidFill>
                <a:effectLst/>
                <a:latin typeface="Times New Roman" panose="02020603050405020304" pitchFamily="18" charset="0"/>
                <a:ea typeface="Times New Roman" panose="02020603050405020304" pitchFamily="18" charset="0"/>
              </a:rPr>
              <a:t> </a:t>
            </a:r>
            <a:r>
              <a:rPr lang="en-US" sz="3200" b="0" dirty="0" err="1">
                <a:solidFill>
                  <a:srgbClr val="000000"/>
                </a:solidFill>
                <a:effectLst/>
                <a:latin typeface="Times New Roman" panose="02020603050405020304" pitchFamily="18" charset="0"/>
                <a:ea typeface="Times New Roman" panose="02020603050405020304" pitchFamily="18" charset="0"/>
              </a:rPr>
              <a:t>sự</a:t>
            </a:r>
            <a:r>
              <a:rPr lang="en-US" sz="3200" b="0" dirty="0">
                <a:solidFill>
                  <a:srgbClr val="000000"/>
                </a:solidFill>
                <a:effectLst/>
                <a:latin typeface="Times New Roman" panose="02020603050405020304" pitchFamily="18" charset="0"/>
                <a:ea typeface="Times New Roman" panose="02020603050405020304" pitchFamily="18" charset="0"/>
              </a:rPr>
              <a:t> </a:t>
            </a:r>
            <a:r>
              <a:rPr lang="en-US" sz="3200" b="0" dirty="0" err="1">
                <a:solidFill>
                  <a:srgbClr val="000000"/>
                </a:solidFill>
                <a:effectLst/>
                <a:latin typeface="Times New Roman" panose="02020603050405020304" pitchFamily="18" charset="0"/>
                <a:ea typeface="Times New Roman" panose="02020603050405020304" pitchFamily="18" charset="0"/>
              </a:rPr>
              <a:t>kiện</a:t>
            </a:r>
            <a:r>
              <a:rPr lang="en-US" sz="3200" b="0" dirty="0">
                <a:solidFill>
                  <a:srgbClr val="000000"/>
                </a:solidFill>
                <a:effectLst/>
                <a:latin typeface="Times New Roman" panose="02020603050405020304" pitchFamily="18" charset="0"/>
                <a:ea typeface="Times New Roman" panose="02020603050405020304" pitchFamily="18" charset="0"/>
              </a:rPr>
              <a:t> </a:t>
            </a:r>
            <a:r>
              <a:rPr lang="en-US" sz="3200" b="0" dirty="0" err="1">
                <a:solidFill>
                  <a:srgbClr val="000000"/>
                </a:solidFill>
                <a:effectLst/>
                <a:latin typeface="Times New Roman" panose="02020603050405020304" pitchFamily="18" charset="0"/>
                <a:ea typeface="Times New Roman" panose="02020603050405020304" pitchFamily="18" charset="0"/>
              </a:rPr>
              <a:t>lịch</a:t>
            </a:r>
            <a:r>
              <a:rPr lang="en-US" sz="3200" b="0" dirty="0">
                <a:solidFill>
                  <a:srgbClr val="000000"/>
                </a:solidFill>
                <a:effectLst/>
                <a:latin typeface="Times New Roman" panose="02020603050405020304" pitchFamily="18" charset="0"/>
                <a:ea typeface="Times New Roman" panose="02020603050405020304" pitchFamily="18" charset="0"/>
              </a:rPr>
              <a:t> </a:t>
            </a:r>
            <a:r>
              <a:rPr lang="en-US" sz="3200" b="0" dirty="0" err="1">
                <a:solidFill>
                  <a:srgbClr val="000000"/>
                </a:solidFill>
                <a:effectLst/>
                <a:latin typeface="Times New Roman" panose="02020603050405020304" pitchFamily="18" charset="0"/>
                <a:ea typeface="Times New Roman" panose="02020603050405020304" pitchFamily="18" charset="0"/>
              </a:rPr>
              <a:t>sử</a:t>
            </a:r>
            <a:endParaRPr lang="en-US" sz="2800" dirty="0">
              <a:effectLst/>
              <a:latin typeface="Times New Roman" panose="02020603050405020304" pitchFamily="18" charset="0"/>
              <a:ea typeface="Times New Roman" panose="02020603050405020304" pitchFamily="18" charset="0"/>
            </a:endParaRPr>
          </a:p>
          <a:p>
            <a:pPr marL="0" marR="30480" algn="just">
              <a:spcBef>
                <a:spcPts val="600"/>
              </a:spcBef>
              <a:spcAft>
                <a:spcPts val="600"/>
              </a:spcAft>
            </a:pPr>
            <a:r>
              <a:rPr lang="en-US" sz="3200" b="0" dirty="0">
                <a:solidFill>
                  <a:srgbClr val="000000"/>
                </a:solidFill>
                <a:effectLst/>
                <a:latin typeface="Times New Roman" panose="02020603050405020304" pitchFamily="18" charset="0"/>
                <a:ea typeface="Times New Roman" panose="02020603050405020304" pitchFamily="18" charset="0"/>
              </a:rPr>
              <a:t>- </a:t>
            </a:r>
            <a:r>
              <a:rPr lang="en-US" sz="3200" b="0" dirty="0" err="1">
                <a:solidFill>
                  <a:srgbClr val="000000"/>
                </a:solidFill>
                <a:effectLst/>
                <a:latin typeface="Times New Roman" panose="02020603050405020304" pitchFamily="18" charset="0"/>
                <a:ea typeface="Times New Roman" panose="02020603050405020304" pitchFamily="18" charset="0"/>
              </a:rPr>
              <a:t>Thuyết</a:t>
            </a:r>
            <a:r>
              <a:rPr lang="en-US" sz="3200" b="0" dirty="0">
                <a:solidFill>
                  <a:srgbClr val="000000"/>
                </a:solidFill>
                <a:effectLst/>
                <a:latin typeface="Times New Roman" panose="02020603050405020304" pitchFamily="18" charset="0"/>
                <a:ea typeface="Times New Roman" panose="02020603050405020304" pitchFamily="18" charset="0"/>
              </a:rPr>
              <a:t> </a:t>
            </a:r>
            <a:r>
              <a:rPr lang="en-US" sz="3200" b="0" dirty="0" err="1">
                <a:solidFill>
                  <a:srgbClr val="000000"/>
                </a:solidFill>
                <a:effectLst/>
                <a:latin typeface="Times New Roman" panose="02020603050405020304" pitchFamily="18" charset="0"/>
                <a:ea typeface="Times New Roman" panose="02020603050405020304" pitchFamily="18" charset="0"/>
              </a:rPr>
              <a:t>minh</a:t>
            </a:r>
            <a:r>
              <a:rPr lang="en-US" sz="3200" b="0" dirty="0">
                <a:solidFill>
                  <a:srgbClr val="000000"/>
                </a:solidFill>
                <a:effectLst/>
                <a:latin typeface="Times New Roman" panose="02020603050405020304" pitchFamily="18" charset="0"/>
                <a:ea typeface="Times New Roman" panose="02020603050405020304" pitchFamily="18" charset="0"/>
              </a:rPr>
              <a:t> </a:t>
            </a:r>
            <a:r>
              <a:rPr lang="en-US" sz="3200" b="0" dirty="0" err="1">
                <a:solidFill>
                  <a:srgbClr val="000000"/>
                </a:solidFill>
                <a:effectLst/>
                <a:latin typeface="Times New Roman" panose="02020603050405020304" pitchFamily="18" charset="0"/>
                <a:ea typeface="Times New Roman" panose="02020603050405020304" pitchFamily="18" charset="0"/>
              </a:rPr>
              <a:t>thuật</a:t>
            </a:r>
            <a:r>
              <a:rPr lang="en-US" sz="3200" b="0" dirty="0">
                <a:solidFill>
                  <a:srgbClr val="000000"/>
                </a:solidFill>
                <a:effectLst/>
                <a:latin typeface="Times New Roman" panose="02020603050405020304" pitchFamily="18" charset="0"/>
                <a:ea typeface="Times New Roman" panose="02020603050405020304" pitchFamily="18" charset="0"/>
              </a:rPr>
              <a:t> </a:t>
            </a:r>
            <a:r>
              <a:rPr lang="en-US" sz="3200" b="0" dirty="0" err="1">
                <a:solidFill>
                  <a:srgbClr val="000000"/>
                </a:solidFill>
                <a:effectLst/>
                <a:latin typeface="Times New Roman" panose="02020603050405020304" pitchFamily="18" charset="0"/>
                <a:ea typeface="Times New Roman" panose="02020603050405020304" pitchFamily="18" charset="0"/>
              </a:rPr>
              <a:t>lại</a:t>
            </a:r>
            <a:r>
              <a:rPr lang="en-US" sz="3200" b="0" dirty="0">
                <a:solidFill>
                  <a:srgbClr val="000000"/>
                </a:solidFill>
                <a:effectLst/>
                <a:latin typeface="Times New Roman" panose="02020603050405020304" pitchFamily="18" charset="0"/>
                <a:ea typeface="Times New Roman" panose="02020603050405020304" pitchFamily="18" charset="0"/>
              </a:rPr>
              <a:t> </a:t>
            </a:r>
            <a:r>
              <a:rPr lang="en-US" sz="3200" b="0" dirty="0" err="1">
                <a:solidFill>
                  <a:srgbClr val="000000"/>
                </a:solidFill>
                <a:effectLst/>
                <a:latin typeface="Times New Roman" panose="02020603050405020304" pitchFamily="18" charset="0"/>
                <a:ea typeface="Times New Roman" panose="02020603050405020304" pitchFamily="18" charset="0"/>
              </a:rPr>
              <a:t>một</a:t>
            </a:r>
            <a:r>
              <a:rPr lang="en-US" sz="3200" b="0" dirty="0">
                <a:solidFill>
                  <a:srgbClr val="000000"/>
                </a:solidFill>
                <a:effectLst/>
                <a:latin typeface="Times New Roman" panose="02020603050405020304" pitchFamily="18" charset="0"/>
                <a:ea typeface="Times New Roman" panose="02020603050405020304" pitchFamily="18" charset="0"/>
              </a:rPr>
              <a:t> </a:t>
            </a:r>
            <a:r>
              <a:rPr lang="en-US" sz="3200" b="0" dirty="0" err="1">
                <a:solidFill>
                  <a:srgbClr val="000000"/>
                </a:solidFill>
                <a:effectLst/>
                <a:latin typeface="Times New Roman" panose="02020603050405020304" pitchFamily="18" charset="0"/>
                <a:ea typeface="Times New Roman" panose="02020603050405020304" pitchFamily="18" charset="0"/>
              </a:rPr>
              <a:t>sự</a:t>
            </a:r>
            <a:r>
              <a:rPr lang="en-US" sz="3200" b="0" dirty="0">
                <a:solidFill>
                  <a:srgbClr val="000000"/>
                </a:solidFill>
                <a:effectLst/>
                <a:latin typeface="Times New Roman" panose="02020603050405020304" pitchFamily="18" charset="0"/>
                <a:ea typeface="Times New Roman" panose="02020603050405020304" pitchFamily="18" charset="0"/>
              </a:rPr>
              <a:t> </a:t>
            </a:r>
            <a:r>
              <a:rPr lang="en-US" sz="3200" b="0" dirty="0" err="1">
                <a:solidFill>
                  <a:srgbClr val="000000"/>
                </a:solidFill>
                <a:effectLst/>
                <a:latin typeface="Times New Roman" panose="02020603050405020304" pitchFamily="18" charset="0"/>
                <a:ea typeface="Times New Roman" panose="02020603050405020304" pitchFamily="18" charset="0"/>
              </a:rPr>
              <a:t>kiện</a:t>
            </a:r>
            <a:r>
              <a:rPr lang="en-US" sz="3200" b="0" dirty="0">
                <a:solidFill>
                  <a:srgbClr val="000000"/>
                </a:solidFill>
                <a:effectLst/>
                <a:latin typeface="Times New Roman" panose="02020603050405020304" pitchFamily="18" charset="0"/>
                <a:ea typeface="Times New Roman" panose="02020603050405020304" pitchFamily="18" charset="0"/>
              </a:rPr>
              <a:t> </a:t>
            </a:r>
            <a:r>
              <a:rPr lang="en-US" sz="3200" b="0" dirty="0" err="1">
                <a:solidFill>
                  <a:srgbClr val="000000"/>
                </a:solidFill>
                <a:effectLst/>
                <a:latin typeface="Times New Roman" panose="02020603050405020304" pitchFamily="18" charset="0"/>
                <a:ea typeface="Times New Roman" panose="02020603050405020304" pitchFamily="18" charset="0"/>
              </a:rPr>
              <a:t>văn</a:t>
            </a:r>
            <a:r>
              <a:rPr lang="en-US" sz="3200" b="0" dirty="0">
                <a:solidFill>
                  <a:srgbClr val="000000"/>
                </a:solidFill>
                <a:effectLst/>
                <a:latin typeface="Times New Roman" panose="02020603050405020304" pitchFamily="18" charset="0"/>
                <a:ea typeface="Times New Roman" panose="02020603050405020304" pitchFamily="18" charset="0"/>
              </a:rPr>
              <a:t> </a:t>
            </a:r>
            <a:r>
              <a:rPr lang="en-US" sz="3200" b="0" dirty="0" err="1">
                <a:solidFill>
                  <a:srgbClr val="000000"/>
                </a:solidFill>
                <a:effectLst/>
                <a:latin typeface="Times New Roman" panose="02020603050405020304" pitchFamily="18" charset="0"/>
                <a:ea typeface="Times New Roman" panose="02020603050405020304" pitchFamily="18" charset="0"/>
              </a:rPr>
              <a:t>hóa</a:t>
            </a:r>
            <a:r>
              <a:rPr lang="en-US" sz="3200" b="0" dirty="0">
                <a:solidFill>
                  <a:srgbClr val="000000"/>
                </a:solidFill>
                <a:effectLst/>
                <a:latin typeface="Times New Roman" panose="02020603050405020304" pitchFamily="18" charset="0"/>
                <a:ea typeface="Times New Roman" panose="02020603050405020304" pitchFamily="18" charset="0"/>
              </a:rPr>
              <a:t>, </a:t>
            </a:r>
            <a:r>
              <a:rPr lang="en-US" sz="3200" b="0" dirty="0" err="1">
                <a:solidFill>
                  <a:srgbClr val="000000"/>
                </a:solidFill>
                <a:effectLst/>
                <a:latin typeface="Times New Roman" panose="02020603050405020304" pitchFamily="18" charset="0"/>
                <a:ea typeface="Times New Roman" panose="02020603050405020304" pitchFamily="18" charset="0"/>
              </a:rPr>
              <a:t>thể</a:t>
            </a:r>
            <a:r>
              <a:rPr lang="en-US" sz="3200" b="0" dirty="0">
                <a:solidFill>
                  <a:srgbClr val="000000"/>
                </a:solidFill>
                <a:effectLst/>
                <a:latin typeface="Times New Roman" panose="02020603050405020304" pitchFamily="18" charset="0"/>
                <a:ea typeface="Times New Roman" panose="02020603050405020304" pitchFamily="18" charset="0"/>
              </a:rPr>
              <a:t> </a:t>
            </a:r>
            <a:r>
              <a:rPr lang="en-US" sz="3200" b="0" dirty="0" err="1">
                <a:solidFill>
                  <a:srgbClr val="000000"/>
                </a:solidFill>
                <a:effectLst/>
                <a:latin typeface="Times New Roman" panose="02020603050405020304" pitchFamily="18" charset="0"/>
                <a:ea typeface="Times New Roman" panose="02020603050405020304" pitchFamily="18" charset="0"/>
              </a:rPr>
              <a:t>thao</a:t>
            </a:r>
            <a:r>
              <a:rPr lang="en-US" sz="3200" b="0" dirty="0">
                <a:solidFill>
                  <a:srgbClr val="000000"/>
                </a:solidFill>
                <a:effectLst/>
                <a:latin typeface="Times New Roman" panose="02020603050405020304" pitchFamily="18" charset="0"/>
                <a:ea typeface="Times New Roman" panose="02020603050405020304" pitchFamily="18" charset="0"/>
              </a:rPr>
              <a:t>, du </a:t>
            </a:r>
            <a:r>
              <a:rPr lang="en-US" sz="3200" b="0" dirty="0" err="1">
                <a:solidFill>
                  <a:srgbClr val="000000"/>
                </a:solidFill>
                <a:effectLst/>
                <a:latin typeface="Times New Roman" panose="02020603050405020304" pitchFamily="18" charset="0"/>
                <a:ea typeface="Times New Roman" panose="02020603050405020304" pitchFamily="18" charset="0"/>
              </a:rPr>
              <a:t>lịch</a:t>
            </a:r>
            <a:r>
              <a:rPr lang="en-US" sz="3200" b="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30480" algn="just">
              <a:spcBef>
                <a:spcPts val="600"/>
              </a:spcBef>
              <a:spcAft>
                <a:spcPts val="600"/>
              </a:spcAft>
            </a:pPr>
            <a:r>
              <a:rPr lang="en-US" sz="3200" b="0" dirty="0">
                <a:solidFill>
                  <a:srgbClr val="000000"/>
                </a:solidFill>
                <a:effectLst/>
                <a:latin typeface="Times New Roman" panose="02020603050405020304" pitchFamily="18" charset="0"/>
                <a:ea typeface="Times New Roman" panose="02020603050405020304" pitchFamily="18" charset="0"/>
              </a:rPr>
              <a:t>- </a:t>
            </a:r>
            <a:r>
              <a:rPr lang="en-US" sz="3200" b="0" dirty="0" err="1">
                <a:solidFill>
                  <a:srgbClr val="000000"/>
                </a:solidFill>
                <a:effectLst/>
                <a:latin typeface="Times New Roman" panose="02020603050405020304" pitchFamily="18" charset="0"/>
                <a:ea typeface="Times New Roman" panose="02020603050405020304" pitchFamily="18" charset="0"/>
              </a:rPr>
              <a:t>Thuyết</a:t>
            </a:r>
            <a:r>
              <a:rPr lang="en-US" sz="3200" b="0" dirty="0">
                <a:solidFill>
                  <a:srgbClr val="000000"/>
                </a:solidFill>
                <a:effectLst/>
                <a:latin typeface="Times New Roman" panose="02020603050405020304" pitchFamily="18" charset="0"/>
                <a:ea typeface="Times New Roman" panose="02020603050405020304" pitchFamily="18" charset="0"/>
              </a:rPr>
              <a:t> </a:t>
            </a:r>
            <a:r>
              <a:rPr lang="en-US" sz="3200" b="0" dirty="0" err="1">
                <a:solidFill>
                  <a:srgbClr val="000000"/>
                </a:solidFill>
                <a:effectLst/>
                <a:latin typeface="Times New Roman" panose="02020603050405020304" pitchFamily="18" charset="0"/>
                <a:ea typeface="Times New Roman" panose="02020603050405020304" pitchFamily="18" charset="0"/>
              </a:rPr>
              <a:t>minh</a:t>
            </a:r>
            <a:r>
              <a:rPr lang="en-US" sz="3200" b="0" dirty="0">
                <a:solidFill>
                  <a:srgbClr val="000000"/>
                </a:solidFill>
                <a:effectLst/>
                <a:latin typeface="Times New Roman" panose="02020603050405020304" pitchFamily="18" charset="0"/>
                <a:ea typeface="Times New Roman" panose="02020603050405020304" pitchFamily="18" charset="0"/>
              </a:rPr>
              <a:t> </a:t>
            </a:r>
            <a:r>
              <a:rPr lang="en-US" sz="3200" b="0" dirty="0" err="1">
                <a:solidFill>
                  <a:srgbClr val="000000"/>
                </a:solidFill>
                <a:effectLst/>
                <a:latin typeface="Times New Roman" panose="02020603050405020304" pitchFamily="18" charset="0"/>
                <a:ea typeface="Times New Roman" panose="02020603050405020304" pitchFamily="18" charset="0"/>
              </a:rPr>
              <a:t>thuật</a:t>
            </a:r>
            <a:r>
              <a:rPr lang="en-US" sz="3200" b="0" dirty="0">
                <a:solidFill>
                  <a:srgbClr val="000000"/>
                </a:solidFill>
                <a:effectLst/>
                <a:latin typeface="Times New Roman" panose="02020603050405020304" pitchFamily="18" charset="0"/>
                <a:ea typeface="Times New Roman" panose="02020603050405020304" pitchFamily="18" charset="0"/>
              </a:rPr>
              <a:t> </a:t>
            </a:r>
            <a:r>
              <a:rPr lang="en-US" sz="3200" b="0" dirty="0" err="1">
                <a:solidFill>
                  <a:srgbClr val="000000"/>
                </a:solidFill>
                <a:effectLst/>
                <a:latin typeface="Times New Roman" panose="02020603050405020304" pitchFamily="18" charset="0"/>
                <a:ea typeface="Times New Roman" panose="02020603050405020304" pitchFamily="18" charset="0"/>
              </a:rPr>
              <a:t>lại</a:t>
            </a:r>
            <a:r>
              <a:rPr lang="en-US" sz="3200" b="0" dirty="0">
                <a:solidFill>
                  <a:srgbClr val="000000"/>
                </a:solidFill>
                <a:effectLst/>
                <a:latin typeface="Times New Roman" panose="02020603050405020304" pitchFamily="18" charset="0"/>
                <a:ea typeface="Times New Roman" panose="02020603050405020304" pitchFamily="18" charset="0"/>
              </a:rPr>
              <a:t> </a:t>
            </a:r>
            <a:r>
              <a:rPr lang="en-US" sz="3200" b="0" dirty="0" err="1">
                <a:solidFill>
                  <a:srgbClr val="000000"/>
                </a:solidFill>
                <a:effectLst/>
                <a:latin typeface="Times New Roman" panose="02020603050405020304" pitchFamily="18" charset="0"/>
                <a:ea typeface="Times New Roman" panose="02020603050405020304" pitchFamily="18" charset="0"/>
              </a:rPr>
              <a:t>một</a:t>
            </a:r>
            <a:r>
              <a:rPr lang="en-US" sz="3200" b="0" dirty="0">
                <a:solidFill>
                  <a:srgbClr val="000000"/>
                </a:solidFill>
                <a:effectLst/>
                <a:latin typeface="Times New Roman" panose="02020603050405020304" pitchFamily="18" charset="0"/>
                <a:ea typeface="Times New Roman" panose="02020603050405020304" pitchFamily="18" charset="0"/>
              </a:rPr>
              <a:t> </a:t>
            </a:r>
            <a:r>
              <a:rPr lang="en-US" sz="3200" b="0" dirty="0" err="1">
                <a:solidFill>
                  <a:srgbClr val="000000"/>
                </a:solidFill>
                <a:effectLst/>
                <a:latin typeface="Times New Roman" panose="02020603050405020304" pitchFamily="18" charset="0"/>
                <a:ea typeface="Times New Roman" panose="02020603050405020304" pitchFamily="18" charset="0"/>
              </a:rPr>
              <a:t>sự</a:t>
            </a:r>
            <a:r>
              <a:rPr lang="en-US" sz="3200" b="0" dirty="0">
                <a:solidFill>
                  <a:srgbClr val="000000"/>
                </a:solidFill>
                <a:effectLst/>
                <a:latin typeface="Times New Roman" panose="02020603050405020304" pitchFamily="18" charset="0"/>
                <a:ea typeface="Times New Roman" panose="02020603050405020304" pitchFamily="18" charset="0"/>
              </a:rPr>
              <a:t> </a:t>
            </a:r>
            <a:r>
              <a:rPr lang="en-US" sz="3200" b="0" dirty="0" err="1">
                <a:solidFill>
                  <a:srgbClr val="000000"/>
                </a:solidFill>
                <a:effectLst/>
                <a:latin typeface="Times New Roman" panose="02020603050405020304" pitchFamily="18" charset="0"/>
                <a:ea typeface="Times New Roman" panose="02020603050405020304" pitchFamily="18" charset="0"/>
              </a:rPr>
              <a:t>kiện</a:t>
            </a:r>
            <a:r>
              <a:rPr lang="en-US" sz="3200" b="0" dirty="0">
                <a:solidFill>
                  <a:srgbClr val="000000"/>
                </a:solidFill>
                <a:effectLst/>
                <a:latin typeface="Times New Roman" panose="02020603050405020304" pitchFamily="18" charset="0"/>
                <a:ea typeface="Times New Roman" panose="02020603050405020304" pitchFamily="18" charset="0"/>
              </a:rPr>
              <a:t> </a:t>
            </a:r>
            <a:r>
              <a:rPr lang="en-US" sz="3200" b="0" dirty="0" err="1">
                <a:solidFill>
                  <a:srgbClr val="000000"/>
                </a:solidFill>
                <a:effectLst/>
                <a:latin typeface="Times New Roman" panose="02020603050405020304" pitchFamily="18" charset="0"/>
                <a:ea typeface="Times New Roman" panose="02020603050405020304" pitchFamily="18" charset="0"/>
              </a:rPr>
              <a:t>trong</a:t>
            </a:r>
            <a:r>
              <a:rPr lang="en-US" sz="3200" b="0" dirty="0">
                <a:solidFill>
                  <a:srgbClr val="000000"/>
                </a:solidFill>
                <a:effectLst/>
                <a:latin typeface="Times New Roman" panose="02020603050405020304" pitchFamily="18" charset="0"/>
                <a:ea typeface="Times New Roman" panose="02020603050405020304" pitchFamily="18" charset="0"/>
              </a:rPr>
              <a:t> </a:t>
            </a:r>
            <a:r>
              <a:rPr lang="en-US" sz="3200" b="0" dirty="0" err="1">
                <a:solidFill>
                  <a:srgbClr val="000000"/>
                </a:solidFill>
                <a:effectLst/>
                <a:latin typeface="Times New Roman" panose="02020603050405020304" pitchFamily="18" charset="0"/>
                <a:ea typeface="Times New Roman" panose="02020603050405020304" pitchFamily="18" charset="0"/>
              </a:rPr>
              <a:t>cuộc</a:t>
            </a:r>
            <a:r>
              <a:rPr lang="en-US" sz="3200" b="0" dirty="0">
                <a:solidFill>
                  <a:srgbClr val="000000"/>
                </a:solidFill>
                <a:effectLst/>
                <a:latin typeface="Times New Roman" panose="02020603050405020304" pitchFamily="18" charset="0"/>
                <a:ea typeface="Times New Roman" panose="02020603050405020304" pitchFamily="18" charset="0"/>
              </a:rPr>
              <a:t> </a:t>
            </a:r>
            <a:r>
              <a:rPr lang="en-US" sz="3200" b="0" dirty="0" err="1">
                <a:solidFill>
                  <a:srgbClr val="000000"/>
                </a:solidFill>
                <a:effectLst/>
                <a:latin typeface="Times New Roman" panose="02020603050405020304" pitchFamily="18" charset="0"/>
                <a:ea typeface="Times New Roman" panose="02020603050405020304" pitchFamily="18" charset="0"/>
              </a:rPr>
              <a:t>sống</a:t>
            </a:r>
            <a:r>
              <a:rPr lang="en-US" sz="3200" b="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45037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8FBDB28-7641-4DC0-9F9C-C9FB640995F8}"/>
              </a:ext>
            </a:extLst>
          </p:cNvPr>
          <p:cNvSpPr/>
          <p:nvPr/>
        </p:nvSpPr>
        <p:spPr>
          <a:xfrm>
            <a:off x="1491176" y="1667022"/>
            <a:ext cx="9861452" cy="3601329"/>
          </a:xfrm>
          <a:prstGeom prst="roundRect">
            <a:avLst/>
          </a:prstGeom>
          <a:solidFill>
            <a:schemeClr val="accent2">
              <a:lumMod val="20000"/>
              <a:lumOff val="80000"/>
            </a:schemeClr>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BF2DE506-16FD-42A5-98C9-1CAAE3BF80CC}"/>
              </a:ext>
            </a:extLst>
          </p:cNvPr>
          <p:cNvSpPr txBox="1"/>
          <p:nvPr/>
        </p:nvSpPr>
        <p:spPr>
          <a:xfrm>
            <a:off x="1738648" y="2009748"/>
            <a:ext cx="9543245" cy="2862322"/>
          </a:xfrm>
          <a:prstGeom prst="rect">
            <a:avLst/>
          </a:prstGeom>
          <a:noFill/>
        </p:spPr>
        <p:txBody>
          <a:bodyPr wrap="square">
            <a:spAutoFit/>
          </a:bodyPr>
          <a:lstStyle/>
          <a:p>
            <a:pPr marL="0" marR="30480">
              <a:spcBef>
                <a:spcPts val="600"/>
              </a:spcBef>
              <a:spcAft>
                <a:spcPts val="600"/>
              </a:spcAft>
            </a:pPr>
            <a:r>
              <a:rPr lang="en-US" sz="3200" b="1" dirty="0">
                <a:solidFill>
                  <a:srgbClr val="000000"/>
                </a:solidFill>
                <a:effectLst/>
                <a:latin typeface="Times New Roman" panose="02020603050405020304" pitchFamily="18" charset="0"/>
                <a:ea typeface="Times New Roman" panose="02020603050405020304" pitchFamily="18" charset="0"/>
              </a:rPr>
              <a:t>4. </a:t>
            </a:r>
            <a:r>
              <a:rPr lang="en-US" sz="3200" b="1" dirty="0" err="1">
                <a:solidFill>
                  <a:srgbClr val="000000"/>
                </a:solidFill>
                <a:effectLst/>
                <a:latin typeface="Times New Roman" panose="02020603050405020304" pitchFamily="18" charset="0"/>
                <a:ea typeface="Times New Roman" panose="02020603050405020304" pitchFamily="18" charset="0"/>
              </a:rPr>
              <a:t>Các</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dạng</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đề</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thuyết</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minh</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thuật</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lại</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một</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sự</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kiện</a:t>
            </a:r>
            <a:endParaRPr lang="en-US" sz="2800" dirty="0">
              <a:effectLst/>
              <a:latin typeface="Times New Roman" panose="02020603050405020304" pitchFamily="18" charset="0"/>
              <a:ea typeface="Times New Roman" panose="02020603050405020304" pitchFamily="18" charset="0"/>
            </a:endParaRPr>
          </a:p>
          <a:p>
            <a:pPr marL="0" marR="30480">
              <a:spcBef>
                <a:spcPts val="600"/>
              </a:spcBef>
              <a:spcAft>
                <a:spcPts val="600"/>
              </a:spcAft>
            </a:pPr>
            <a:r>
              <a:rPr lang="en-US" sz="3200" b="0" dirty="0">
                <a:solidFill>
                  <a:srgbClr val="000000"/>
                </a:solidFill>
                <a:effectLst/>
                <a:latin typeface="Times New Roman" panose="02020603050405020304" pitchFamily="18" charset="0"/>
                <a:ea typeface="Times New Roman" panose="02020603050405020304" pitchFamily="18" charset="0"/>
              </a:rPr>
              <a:t>- </a:t>
            </a:r>
            <a:r>
              <a:rPr lang="en-US" sz="3200" b="0" dirty="0" err="1">
                <a:solidFill>
                  <a:srgbClr val="000000"/>
                </a:solidFill>
                <a:effectLst/>
                <a:latin typeface="Times New Roman" panose="02020603050405020304" pitchFamily="18" charset="0"/>
                <a:ea typeface="Times New Roman" panose="02020603050405020304" pitchFamily="18" charset="0"/>
              </a:rPr>
              <a:t>Dạng</a:t>
            </a:r>
            <a:r>
              <a:rPr lang="en-US" sz="3200" b="0" dirty="0">
                <a:solidFill>
                  <a:srgbClr val="000000"/>
                </a:solidFill>
                <a:effectLst/>
                <a:latin typeface="Times New Roman" panose="02020603050405020304" pitchFamily="18" charset="0"/>
                <a:ea typeface="Times New Roman" panose="02020603050405020304" pitchFamily="18" charset="0"/>
              </a:rPr>
              <a:t> </a:t>
            </a:r>
            <a:r>
              <a:rPr lang="en-US" sz="3200" b="0" dirty="0" err="1">
                <a:solidFill>
                  <a:srgbClr val="000000"/>
                </a:solidFill>
                <a:effectLst/>
                <a:latin typeface="Times New Roman" panose="02020603050405020304" pitchFamily="18" charset="0"/>
                <a:ea typeface="Times New Roman" panose="02020603050405020304" pitchFamily="18" charset="0"/>
              </a:rPr>
              <a:t>đề</a:t>
            </a:r>
            <a:r>
              <a:rPr lang="en-US" sz="3200" b="0" dirty="0">
                <a:solidFill>
                  <a:srgbClr val="000000"/>
                </a:solidFill>
                <a:effectLst/>
                <a:latin typeface="Times New Roman" panose="02020603050405020304" pitchFamily="18" charset="0"/>
                <a:ea typeface="Times New Roman" panose="02020603050405020304" pitchFamily="18" charset="0"/>
              </a:rPr>
              <a:t> </a:t>
            </a:r>
            <a:r>
              <a:rPr lang="en-US" sz="3200" b="0" dirty="0" err="1">
                <a:solidFill>
                  <a:srgbClr val="000000"/>
                </a:solidFill>
                <a:effectLst/>
                <a:latin typeface="Times New Roman" panose="02020603050405020304" pitchFamily="18" charset="0"/>
                <a:ea typeface="Times New Roman" panose="02020603050405020304" pitchFamily="18" charset="0"/>
              </a:rPr>
              <a:t>cụ</a:t>
            </a:r>
            <a:r>
              <a:rPr lang="en-US" sz="3200" b="0" dirty="0">
                <a:solidFill>
                  <a:srgbClr val="000000"/>
                </a:solidFill>
                <a:effectLst/>
                <a:latin typeface="Times New Roman" panose="02020603050405020304" pitchFamily="18" charset="0"/>
                <a:ea typeface="Times New Roman" panose="02020603050405020304" pitchFamily="18" charset="0"/>
              </a:rPr>
              <a:t> </a:t>
            </a:r>
            <a:r>
              <a:rPr lang="en-US" sz="3200" b="0" dirty="0" err="1">
                <a:solidFill>
                  <a:srgbClr val="000000"/>
                </a:solidFill>
                <a:effectLst/>
                <a:latin typeface="Times New Roman" panose="02020603050405020304" pitchFamily="18" charset="0"/>
                <a:ea typeface="Times New Roman" panose="02020603050405020304" pitchFamily="18" charset="0"/>
              </a:rPr>
              <a:t>thể</a:t>
            </a:r>
            <a:r>
              <a:rPr lang="en-US" sz="3200" b="0" dirty="0">
                <a:solidFill>
                  <a:srgbClr val="000000"/>
                </a:solidFill>
                <a:effectLst/>
                <a:latin typeface="Times New Roman" panose="02020603050405020304" pitchFamily="18" charset="0"/>
                <a:ea typeface="Times New Roman" panose="02020603050405020304" pitchFamily="18" charset="0"/>
              </a:rPr>
              <a:t>: </a:t>
            </a:r>
            <a:r>
              <a:rPr lang="en-US" sz="3200" b="0" dirty="0" err="1">
                <a:solidFill>
                  <a:srgbClr val="000000"/>
                </a:solidFill>
                <a:effectLst/>
                <a:latin typeface="Times New Roman" panose="02020603050405020304" pitchFamily="18" charset="0"/>
                <a:ea typeface="Times New Roman" panose="02020603050405020304" pitchFamily="18" charset="0"/>
              </a:rPr>
              <a:t>nêu</a:t>
            </a:r>
            <a:r>
              <a:rPr lang="en-US" sz="3200" b="0" dirty="0">
                <a:solidFill>
                  <a:srgbClr val="000000"/>
                </a:solidFill>
                <a:effectLst/>
                <a:latin typeface="Times New Roman" panose="02020603050405020304" pitchFamily="18" charset="0"/>
                <a:ea typeface="Times New Roman" panose="02020603050405020304" pitchFamily="18" charset="0"/>
              </a:rPr>
              <a:t> </a:t>
            </a:r>
            <a:r>
              <a:rPr lang="en-US" sz="3200" b="0" dirty="0" err="1">
                <a:solidFill>
                  <a:srgbClr val="000000"/>
                </a:solidFill>
                <a:effectLst/>
                <a:latin typeface="Times New Roman" panose="02020603050405020304" pitchFamily="18" charset="0"/>
                <a:ea typeface="Times New Roman" panose="02020603050405020304" pitchFamily="18" charset="0"/>
              </a:rPr>
              <a:t>đầy</a:t>
            </a:r>
            <a:r>
              <a:rPr lang="en-US" sz="3200" b="0" dirty="0">
                <a:solidFill>
                  <a:srgbClr val="000000"/>
                </a:solidFill>
                <a:effectLst/>
                <a:latin typeface="Times New Roman" panose="02020603050405020304" pitchFamily="18" charset="0"/>
                <a:ea typeface="Times New Roman" panose="02020603050405020304" pitchFamily="18" charset="0"/>
              </a:rPr>
              <a:t> </a:t>
            </a:r>
            <a:r>
              <a:rPr lang="en-US" sz="3200" b="0" dirty="0" err="1">
                <a:solidFill>
                  <a:srgbClr val="000000"/>
                </a:solidFill>
                <a:effectLst/>
                <a:latin typeface="Times New Roman" panose="02020603050405020304" pitchFamily="18" charset="0"/>
                <a:ea typeface="Times New Roman" panose="02020603050405020304" pitchFamily="18" charset="0"/>
              </a:rPr>
              <a:t>đủ</a:t>
            </a:r>
            <a:r>
              <a:rPr lang="en-US" sz="3200" b="0" dirty="0">
                <a:solidFill>
                  <a:srgbClr val="000000"/>
                </a:solidFill>
                <a:effectLst/>
                <a:latin typeface="Times New Roman" panose="02020603050405020304" pitchFamily="18" charset="0"/>
                <a:ea typeface="Times New Roman" panose="02020603050405020304" pitchFamily="18" charset="0"/>
              </a:rPr>
              <a:t> </a:t>
            </a:r>
            <a:r>
              <a:rPr lang="en-US" sz="3200" b="0" dirty="0" err="1">
                <a:solidFill>
                  <a:srgbClr val="000000"/>
                </a:solidFill>
                <a:effectLst/>
                <a:latin typeface="Times New Roman" panose="02020603050405020304" pitchFamily="18" charset="0"/>
                <a:ea typeface="Times New Roman" panose="02020603050405020304" pitchFamily="18" charset="0"/>
              </a:rPr>
              <a:t>yêu</a:t>
            </a:r>
            <a:r>
              <a:rPr lang="en-US" sz="3200" b="0" dirty="0">
                <a:solidFill>
                  <a:srgbClr val="000000"/>
                </a:solidFill>
                <a:effectLst/>
                <a:latin typeface="Times New Roman" panose="02020603050405020304" pitchFamily="18" charset="0"/>
                <a:ea typeface="Times New Roman" panose="02020603050405020304" pitchFamily="18" charset="0"/>
              </a:rPr>
              <a:t> </a:t>
            </a:r>
            <a:r>
              <a:rPr lang="en-US" sz="3200" b="0" dirty="0" err="1">
                <a:solidFill>
                  <a:srgbClr val="000000"/>
                </a:solidFill>
                <a:effectLst/>
                <a:latin typeface="Times New Roman" panose="02020603050405020304" pitchFamily="18" charset="0"/>
                <a:ea typeface="Times New Roman" panose="02020603050405020304" pitchFamily="18" charset="0"/>
              </a:rPr>
              <a:t>cầu</a:t>
            </a:r>
            <a:r>
              <a:rPr lang="en-US" sz="3200" b="0" dirty="0">
                <a:solidFill>
                  <a:srgbClr val="000000"/>
                </a:solidFill>
                <a:effectLst/>
                <a:latin typeface="Times New Roman" panose="02020603050405020304" pitchFamily="18" charset="0"/>
                <a:ea typeface="Times New Roman" panose="02020603050405020304" pitchFamily="18" charset="0"/>
              </a:rPr>
              <a:t> </a:t>
            </a:r>
            <a:r>
              <a:rPr lang="en-US" sz="3200" b="0" dirty="0" err="1">
                <a:solidFill>
                  <a:srgbClr val="000000"/>
                </a:solidFill>
                <a:effectLst/>
                <a:latin typeface="Times New Roman" panose="02020603050405020304" pitchFamily="18" charset="0"/>
                <a:ea typeface="Times New Roman" panose="02020603050405020304" pitchFamily="18" charset="0"/>
              </a:rPr>
              <a:t>sự</a:t>
            </a:r>
            <a:r>
              <a:rPr lang="en-US" sz="3200" b="0" dirty="0">
                <a:solidFill>
                  <a:srgbClr val="000000"/>
                </a:solidFill>
                <a:effectLst/>
                <a:latin typeface="Times New Roman" panose="02020603050405020304" pitchFamily="18" charset="0"/>
                <a:ea typeface="Times New Roman" panose="02020603050405020304" pitchFamily="18" charset="0"/>
              </a:rPr>
              <a:t> </a:t>
            </a:r>
            <a:r>
              <a:rPr lang="en-US" sz="3200" b="0" dirty="0" err="1">
                <a:solidFill>
                  <a:srgbClr val="000000"/>
                </a:solidFill>
                <a:effectLst/>
                <a:latin typeface="Times New Roman" panose="02020603050405020304" pitchFamily="18" charset="0"/>
                <a:ea typeface="Times New Roman" panose="02020603050405020304" pitchFamily="18" charset="0"/>
              </a:rPr>
              <a:t>kiện</a:t>
            </a:r>
            <a:r>
              <a:rPr lang="en-US" sz="3200" b="0" dirty="0">
                <a:solidFill>
                  <a:srgbClr val="000000"/>
                </a:solidFill>
                <a:effectLst/>
                <a:latin typeface="Times New Roman" panose="02020603050405020304" pitchFamily="18" charset="0"/>
                <a:ea typeface="Times New Roman" panose="02020603050405020304" pitchFamily="18" charset="0"/>
              </a:rPr>
              <a:t> </a:t>
            </a:r>
            <a:r>
              <a:rPr lang="en-US" sz="3200" b="0" dirty="0" err="1">
                <a:solidFill>
                  <a:srgbClr val="000000"/>
                </a:solidFill>
                <a:effectLst/>
                <a:latin typeface="Times New Roman" panose="02020603050405020304" pitchFamily="18" charset="0"/>
                <a:ea typeface="Times New Roman" panose="02020603050405020304" pitchFamily="18" charset="0"/>
              </a:rPr>
              <a:t>và</a:t>
            </a:r>
            <a:r>
              <a:rPr lang="en-US" sz="3200" b="0" dirty="0">
                <a:solidFill>
                  <a:srgbClr val="000000"/>
                </a:solidFill>
                <a:effectLst/>
                <a:latin typeface="Times New Roman" panose="02020603050405020304" pitchFamily="18" charset="0"/>
                <a:ea typeface="Times New Roman" panose="02020603050405020304" pitchFamily="18" charset="0"/>
              </a:rPr>
              <a:t> </a:t>
            </a:r>
            <a:r>
              <a:rPr lang="en-US" sz="3200" b="0" dirty="0" err="1">
                <a:solidFill>
                  <a:srgbClr val="000000"/>
                </a:solidFill>
                <a:effectLst/>
                <a:latin typeface="Times New Roman" panose="02020603050405020304" pitchFamily="18" charset="0"/>
                <a:ea typeface="Times New Roman" panose="02020603050405020304" pitchFamily="18" charset="0"/>
              </a:rPr>
              <a:t>phạm</a:t>
            </a:r>
            <a:r>
              <a:rPr lang="en-US" sz="3200" b="0" dirty="0">
                <a:solidFill>
                  <a:srgbClr val="000000"/>
                </a:solidFill>
                <a:effectLst/>
                <a:latin typeface="Times New Roman" panose="02020603050405020304" pitchFamily="18" charset="0"/>
                <a:ea typeface="Times New Roman" panose="02020603050405020304" pitchFamily="18" charset="0"/>
              </a:rPr>
              <a:t> vi </a:t>
            </a:r>
            <a:r>
              <a:rPr lang="en-US" sz="3200" b="0" dirty="0" err="1">
                <a:solidFill>
                  <a:srgbClr val="000000"/>
                </a:solidFill>
                <a:effectLst/>
                <a:latin typeface="Times New Roman" panose="02020603050405020304" pitchFamily="18" charset="0"/>
                <a:ea typeface="Times New Roman" panose="02020603050405020304" pitchFamily="18" charset="0"/>
              </a:rPr>
              <a:t>cần</a:t>
            </a:r>
            <a:r>
              <a:rPr lang="en-US" sz="3200" b="0" dirty="0">
                <a:solidFill>
                  <a:srgbClr val="000000"/>
                </a:solidFill>
                <a:effectLst/>
                <a:latin typeface="Times New Roman" panose="02020603050405020304" pitchFamily="18" charset="0"/>
                <a:ea typeface="Times New Roman" panose="02020603050405020304" pitchFamily="18" charset="0"/>
              </a:rPr>
              <a:t> </a:t>
            </a:r>
            <a:r>
              <a:rPr lang="en-US" sz="3200" b="0" dirty="0" err="1">
                <a:solidFill>
                  <a:srgbClr val="000000"/>
                </a:solidFill>
                <a:effectLst/>
                <a:latin typeface="Times New Roman" panose="02020603050405020304" pitchFamily="18" charset="0"/>
                <a:ea typeface="Times New Roman" panose="02020603050405020304" pitchFamily="18" charset="0"/>
              </a:rPr>
              <a:t>thuyết</a:t>
            </a:r>
            <a:r>
              <a:rPr lang="en-US" sz="3200" b="0" dirty="0">
                <a:solidFill>
                  <a:srgbClr val="000000"/>
                </a:solidFill>
                <a:effectLst/>
                <a:latin typeface="Times New Roman" panose="02020603050405020304" pitchFamily="18" charset="0"/>
                <a:ea typeface="Times New Roman" panose="02020603050405020304" pitchFamily="18" charset="0"/>
              </a:rPr>
              <a:t> </a:t>
            </a:r>
            <a:r>
              <a:rPr lang="en-US" sz="3200" b="0" dirty="0" err="1">
                <a:solidFill>
                  <a:srgbClr val="000000"/>
                </a:solidFill>
                <a:effectLst/>
                <a:latin typeface="Times New Roman" panose="02020603050405020304" pitchFamily="18" charset="0"/>
                <a:ea typeface="Times New Roman" panose="02020603050405020304" pitchFamily="18" charset="0"/>
              </a:rPr>
              <a:t>minh</a:t>
            </a:r>
            <a:r>
              <a:rPr lang="en-US" sz="3200" b="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30480">
              <a:spcBef>
                <a:spcPts val="600"/>
              </a:spcBef>
              <a:spcAft>
                <a:spcPts val="600"/>
              </a:spcAft>
            </a:pPr>
            <a:r>
              <a:rPr lang="en-US" sz="3200" b="0" dirty="0">
                <a:solidFill>
                  <a:srgbClr val="000000"/>
                </a:solidFill>
                <a:effectLst/>
                <a:latin typeface="Times New Roman" panose="02020603050405020304" pitchFamily="18" charset="0"/>
                <a:ea typeface="Times New Roman" panose="02020603050405020304" pitchFamily="18" charset="0"/>
              </a:rPr>
              <a:t>- </a:t>
            </a:r>
            <a:r>
              <a:rPr lang="en-US" sz="3200" b="0" dirty="0" err="1">
                <a:solidFill>
                  <a:srgbClr val="000000"/>
                </a:solidFill>
                <a:effectLst/>
                <a:latin typeface="Times New Roman" panose="02020603050405020304" pitchFamily="18" charset="0"/>
                <a:ea typeface="Times New Roman" panose="02020603050405020304" pitchFamily="18" charset="0"/>
              </a:rPr>
              <a:t>Dạng</a:t>
            </a:r>
            <a:r>
              <a:rPr lang="en-US" sz="3200" b="0" dirty="0">
                <a:solidFill>
                  <a:srgbClr val="000000"/>
                </a:solidFill>
                <a:effectLst/>
                <a:latin typeface="Times New Roman" panose="02020603050405020304" pitchFamily="18" charset="0"/>
                <a:ea typeface="Times New Roman" panose="02020603050405020304" pitchFamily="18" charset="0"/>
              </a:rPr>
              <a:t> </a:t>
            </a:r>
            <a:r>
              <a:rPr lang="en-US" sz="3200" b="0" dirty="0" err="1">
                <a:solidFill>
                  <a:srgbClr val="000000"/>
                </a:solidFill>
                <a:effectLst/>
                <a:latin typeface="Times New Roman" panose="02020603050405020304" pitchFamily="18" charset="0"/>
                <a:ea typeface="Times New Roman" panose="02020603050405020304" pitchFamily="18" charset="0"/>
              </a:rPr>
              <a:t>đề</a:t>
            </a:r>
            <a:r>
              <a:rPr lang="en-US" sz="3200" b="0" dirty="0">
                <a:solidFill>
                  <a:srgbClr val="000000"/>
                </a:solidFill>
                <a:effectLst/>
                <a:latin typeface="Times New Roman" panose="02020603050405020304" pitchFamily="18" charset="0"/>
                <a:ea typeface="Times New Roman" panose="02020603050405020304" pitchFamily="18" charset="0"/>
              </a:rPr>
              <a:t> </a:t>
            </a:r>
            <a:r>
              <a:rPr lang="en-US" sz="3200" b="0" dirty="0" err="1">
                <a:solidFill>
                  <a:srgbClr val="000000"/>
                </a:solidFill>
                <a:effectLst/>
                <a:latin typeface="Times New Roman" panose="02020603050405020304" pitchFamily="18" charset="0"/>
                <a:ea typeface="Times New Roman" panose="02020603050405020304" pitchFamily="18" charset="0"/>
              </a:rPr>
              <a:t>mở</a:t>
            </a:r>
            <a:r>
              <a:rPr lang="en-US" sz="3200" b="0" dirty="0">
                <a:solidFill>
                  <a:srgbClr val="000000"/>
                </a:solidFill>
                <a:effectLst/>
                <a:latin typeface="Times New Roman" panose="02020603050405020304" pitchFamily="18" charset="0"/>
                <a:ea typeface="Times New Roman" panose="02020603050405020304" pitchFamily="18" charset="0"/>
              </a:rPr>
              <a:t>: </a:t>
            </a:r>
            <a:r>
              <a:rPr lang="en-US" sz="3200" b="0" dirty="0" err="1">
                <a:solidFill>
                  <a:srgbClr val="000000"/>
                </a:solidFill>
                <a:effectLst/>
                <a:latin typeface="Times New Roman" panose="02020603050405020304" pitchFamily="18" charset="0"/>
                <a:ea typeface="Times New Roman" panose="02020603050405020304" pitchFamily="18" charset="0"/>
              </a:rPr>
              <a:t>Không</a:t>
            </a:r>
            <a:r>
              <a:rPr lang="en-US" sz="3200" b="0" dirty="0">
                <a:solidFill>
                  <a:srgbClr val="000000"/>
                </a:solidFill>
                <a:effectLst/>
                <a:latin typeface="Times New Roman" panose="02020603050405020304" pitchFamily="18" charset="0"/>
                <a:ea typeface="Times New Roman" panose="02020603050405020304" pitchFamily="18" charset="0"/>
              </a:rPr>
              <a:t> </a:t>
            </a:r>
            <a:r>
              <a:rPr lang="en-US" sz="3200" b="0" dirty="0" err="1">
                <a:solidFill>
                  <a:srgbClr val="000000"/>
                </a:solidFill>
                <a:effectLst/>
                <a:latin typeface="Times New Roman" panose="02020603050405020304" pitchFamily="18" charset="0"/>
                <a:ea typeface="Times New Roman" panose="02020603050405020304" pitchFamily="18" charset="0"/>
              </a:rPr>
              <a:t>nêu</a:t>
            </a:r>
            <a:r>
              <a:rPr lang="en-US" sz="3200" b="0" dirty="0">
                <a:solidFill>
                  <a:srgbClr val="000000"/>
                </a:solidFill>
                <a:effectLst/>
                <a:latin typeface="Times New Roman" panose="02020603050405020304" pitchFamily="18" charset="0"/>
                <a:ea typeface="Times New Roman" panose="02020603050405020304" pitchFamily="18" charset="0"/>
              </a:rPr>
              <a:t> </a:t>
            </a:r>
            <a:r>
              <a:rPr lang="en-US" sz="3200" b="0" dirty="0" err="1">
                <a:solidFill>
                  <a:srgbClr val="000000"/>
                </a:solidFill>
                <a:effectLst/>
                <a:latin typeface="Times New Roman" panose="02020603050405020304" pitchFamily="18" charset="0"/>
                <a:ea typeface="Times New Roman" panose="02020603050405020304" pitchFamily="18" charset="0"/>
              </a:rPr>
              <a:t>cụ</a:t>
            </a:r>
            <a:r>
              <a:rPr lang="en-US" sz="3200" b="0" dirty="0">
                <a:solidFill>
                  <a:srgbClr val="000000"/>
                </a:solidFill>
                <a:effectLst/>
                <a:latin typeface="Times New Roman" panose="02020603050405020304" pitchFamily="18" charset="0"/>
                <a:ea typeface="Times New Roman" panose="02020603050405020304" pitchFamily="18" charset="0"/>
              </a:rPr>
              <a:t> </a:t>
            </a:r>
            <a:r>
              <a:rPr lang="en-US" sz="3200" b="0" dirty="0" err="1">
                <a:solidFill>
                  <a:srgbClr val="000000"/>
                </a:solidFill>
                <a:effectLst/>
                <a:latin typeface="Times New Roman" panose="02020603050405020304" pitchFamily="18" charset="0"/>
                <a:ea typeface="Times New Roman" panose="02020603050405020304" pitchFamily="18" charset="0"/>
              </a:rPr>
              <a:t>thể</a:t>
            </a:r>
            <a:r>
              <a:rPr lang="en-US" sz="3200" b="0" dirty="0">
                <a:solidFill>
                  <a:srgbClr val="000000"/>
                </a:solidFill>
                <a:effectLst/>
                <a:latin typeface="Times New Roman" panose="02020603050405020304" pitchFamily="18" charset="0"/>
                <a:ea typeface="Times New Roman" panose="02020603050405020304" pitchFamily="18" charset="0"/>
              </a:rPr>
              <a:t> </a:t>
            </a:r>
            <a:r>
              <a:rPr lang="en-US" sz="3200" b="0" dirty="0" err="1">
                <a:solidFill>
                  <a:srgbClr val="000000"/>
                </a:solidFill>
                <a:effectLst/>
                <a:latin typeface="Times New Roman" panose="02020603050405020304" pitchFamily="18" charset="0"/>
                <a:ea typeface="Times New Roman" panose="02020603050405020304" pitchFamily="18" charset="0"/>
              </a:rPr>
              <a:t>về</a:t>
            </a:r>
            <a:r>
              <a:rPr lang="en-US" sz="3200" b="0" dirty="0">
                <a:solidFill>
                  <a:srgbClr val="000000"/>
                </a:solidFill>
                <a:effectLst/>
                <a:latin typeface="Times New Roman" panose="02020603050405020304" pitchFamily="18" charset="0"/>
                <a:ea typeface="Times New Roman" panose="02020603050405020304" pitchFamily="18" charset="0"/>
              </a:rPr>
              <a:t> </a:t>
            </a:r>
            <a:r>
              <a:rPr lang="en-US" sz="3200" b="0" dirty="0" err="1">
                <a:solidFill>
                  <a:srgbClr val="000000"/>
                </a:solidFill>
                <a:effectLst/>
                <a:latin typeface="Times New Roman" panose="02020603050405020304" pitchFamily="18" charset="0"/>
                <a:ea typeface="Times New Roman" panose="02020603050405020304" pitchFamily="18" charset="0"/>
              </a:rPr>
              <a:t>sự</a:t>
            </a:r>
            <a:r>
              <a:rPr lang="en-US" sz="3200" b="0" dirty="0">
                <a:solidFill>
                  <a:srgbClr val="000000"/>
                </a:solidFill>
                <a:effectLst/>
                <a:latin typeface="Times New Roman" panose="02020603050405020304" pitchFamily="18" charset="0"/>
                <a:ea typeface="Times New Roman" panose="02020603050405020304" pitchFamily="18" charset="0"/>
              </a:rPr>
              <a:t> </a:t>
            </a:r>
            <a:r>
              <a:rPr lang="en-US" sz="3200" b="0" dirty="0" err="1">
                <a:solidFill>
                  <a:srgbClr val="000000"/>
                </a:solidFill>
                <a:effectLst/>
                <a:latin typeface="Times New Roman" panose="02020603050405020304" pitchFamily="18" charset="0"/>
                <a:ea typeface="Times New Roman" panose="02020603050405020304" pitchFamily="18" charset="0"/>
              </a:rPr>
              <a:t>kiện</a:t>
            </a:r>
            <a:r>
              <a:rPr lang="en-US" sz="3200" b="0" dirty="0">
                <a:solidFill>
                  <a:srgbClr val="000000"/>
                </a:solidFill>
                <a:effectLst/>
                <a:latin typeface="Times New Roman" panose="02020603050405020304" pitchFamily="18" charset="0"/>
                <a:ea typeface="Times New Roman" panose="02020603050405020304" pitchFamily="18" charset="0"/>
              </a:rPr>
              <a:t> </a:t>
            </a:r>
            <a:r>
              <a:rPr lang="en-US" sz="3200" b="0" dirty="0" err="1">
                <a:solidFill>
                  <a:srgbClr val="000000"/>
                </a:solidFill>
                <a:effectLst/>
                <a:latin typeface="Times New Roman" panose="02020603050405020304" pitchFamily="18" charset="0"/>
                <a:ea typeface="Times New Roman" panose="02020603050405020304" pitchFamily="18" charset="0"/>
              </a:rPr>
              <a:t>cần</a:t>
            </a:r>
            <a:r>
              <a:rPr lang="en-US" sz="3200" b="0" dirty="0">
                <a:solidFill>
                  <a:srgbClr val="000000"/>
                </a:solidFill>
                <a:effectLst/>
                <a:latin typeface="Times New Roman" panose="02020603050405020304" pitchFamily="18" charset="0"/>
                <a:ea typeface="Times New Roman" panose="02020603050405020304" pitchFamily="18" charset="0"/>
              </a:rPr>
              <a:t> </a:t>
            </a:r>
            <a:r>
              <a:rPr lang="en-US" sz="3200" b="0" dirty="0" err="1">
                <a:solidFill>
                  <a:srgbClr val="000000"/>
                </a:solidFill>
                <a:effectLst/>
                <a:latin typeface="Times New Roman" panose="02020603050405020304" pitchFamily="18" charset="0"/>
                <a:ea typeface="Times New Roman" panose="02020603050405020304" pitchFamily="18" charset="0"/>
              </a:rPr>
              <a:t>thuyết</a:t>
            </a:r>
            <a:r>
              <a:rPr lang="en-US" sz="3200" b="0" dirty="0">
                <a:solidFill>
                  <a:srgbClr val="000000"/>
                </a:solidFill>
                <a:effectLst/>
                <a:latin typeface="Times New Roman" panose="02020603050405020304" pitchFamily="18" charset="0"/>
                <a:ea typeface="Times New Roman" panose="02020603050405020304" pitchFamily="18" charset="0"/>
              </a:rPr>
              <a:t> </a:t>
            </a:r>
            <a:r>
              <a:rPr lang="en-US" sz="3200" b="0" dirty="0" err="1">
                <a:solidFill>
                  <a:srgbClr val="000000"/>
                </a:solidFill>
                <a:effectLst/>
                <a:latin typeface="Times New Roman" panose="02020603050405020304" pitchFamily="18" charset="0"/>
                <a:ea typeface="Times New Roman" panose="02020603050405020304" pitchFamily="18" charset="0"/>
              </a:rPr>
              <a:t>minh</a:t>
            </a:r>
            <a:r>
              <a:rPr lang="en-US" sz="3200" b="0" dirty="0">
                <a:solidFill>
                  <a:srgbClr val="000000"/>
                </a:solidFill>
                <a:effectLst/>
                <a:latin typeface="Times New Roman" panose="02020603050405020304" pitchFamily="18" charset="0"/>
                <a:ea typeface="Times New Roman" panose="02020603050405020304" pitchFamily="18" charset="0"/>
              </a:rPr>
              <a:t> </a:t>
            </a:r>
            <a:r>
              <a:rPr lang="en-US" sz="3200" b="0" dirty="0" err="1">
                <a:solidFill>
                  <a:srgbClr val="000000"/>
                </a:solidFill>
                <a:effectLst/>
                <a:latin typeface="Times New Roman" panose="02020603050405020304" pitchFamily="18" charset="0"/>
                <a:ea typeface="Times New Roman" panose="02020603050405020304" pitchFamily="18" charset="0"/>
              </a:rPr>
              <a:t>mà</a:t>
            </a:r>
            <a:r>
              <a:rPr lang="en-US" sz="3200" b="0" dirty="0">
                <a:solidFill>
                  <a:srgbClr val="000000"/>
                </a:solidFill>
                <a:effectLst/>
                <a:latin typeface="Times New Roman" panose="02020603050405020304" pitchFamily="18" charset="0"/>
                <a:ea typeface="Times New Roman" panose="02020603050405020304" pitchFamily="18" charset="0"/>
              </a:rPr>
              <a:t> </a:t>
            </a:r>
            <a:r>
              <a:rPr lang="en-US" sz="3200" b="0" dirty="0" err="1">
                <a:solidFill>
                  <a:srgbClr val="000000"/>
                </a:solidFill>
                <a:effectLst/>
                <a:latin typeface="Times New Roman" panose="02020603050405020304" pitchFamily="18" charset="0"/>
                <a:ea typeface="Times New Roman" panose="02020603050405020304" pitchFamily="18" charset="0"/>
              </a:rPr>
              <a:t>chỉ</a:t>
            </a:r>
            <a:r>
              <a:rPr lang="en-US" sz="3200" b="0" dirty="0">
                <a:solidFill>
                  <a:srgbClr val="000000"/>
                </a:solidFill>
                <a:effectLst/>
                <a:latin typeface="Times New Roman" panose="02020603050405020304" pitchFamily="18" charset="0"/>
                <a:ea typeface="Times New Roman" panose="02020603050405020304" pitchFamily="18" charset="0"/>
              </a:rPr>
              <a:t> </a:t>
            </a:r>
            <a:r>
              <a:rPr lang="en-US" sz="3200" b="0" dirty="0" err="1">
                <a:solidFill>
                  <a:srgbClr val="000000"/>
                </a:solidFill>
                <a:effectLst/>
                <a:latin typeface="Times New Roman" panose="02020603050405020304" pitchFamily="18" charset="0"/>
                <a:ea typeface="Times New Roman" panose="02020603050405020304" pitchFamily="18" charset="0"/>
              </a:rPr>
              <a:t>nêu</a:t>
            </a:r>
            <a:r>
              <a:rPr lang="en-US" sz="3200" b="0" dirty="0">
                <a:solidFill>
                  <a:srgbClr val="000000"/>
                </a:solidFill>
                <a:effectLst/>
                <a:latin typeface="Times New Roman" panose="02020603050405020304" pitchFamily="18" charset="0"/>
                <a:ea typeface="Times New Roman" panose="02020603050405020304" pitchFamily="18" charset="0"/>
              </a:rPr>
              <a:t> </a:t>
            </a:r>
            <a:r>
              <a:rPr lang="en-US" sz="3200" b="0" dirty="0" err="1">
                <a:solidFill>
                  <a:srgbClr val="000000"/>
                </a:solidFill>
                <a:effectLst/>
                <a:latin typeface="Times New Roman" panose="02020603050405020304" pitchFamily="18" charset="0"/>
                <a:ea typeface="Times New Roman" panose="02020603050405020304" pitchFamily="18" charset="0"/>
              </a:rPr>
              <a:t>yêu</a:t>
            </a:r>
            <a:r>
              <a:rPr lang="en-US" sz="3200" b="0" dirty="0">
                <a:solidFill>
                  <a:srgbClr val="000000"/>
                </a:solidFill>
                <a:effectLst/>
                <a:latin typeface="Times New Roman" panose="02020603050405020304" pitchFamily="18" charset="0"/>
                <a:ea typeface="Times New Roman" panose="02020603050405020304" pitchFamily="18" charset="0"/>
              </a:rPr>
              <a:t> </a:t>
            </a:r>
            <a:r>
              <a:rPr lang="en-US" sz="3200" b="0" dirty="0" err="1">
                <a:solidFill>
                  <a:srgbClr val="000000"/>
                </a:solidFill>
                <a:effectLst/>
                <a:latin typeface="Times New Roman" panose="02020603050405020304" pitchFamily="18" charset="0"/>
                <a:ea typeface="Times New Roman" panose="02020603050405020304" pitchFamily="18" charset="0"/>
              </a:rPr>
              <a:t>cầu</a:t>
            </a:r>
            <a:r>
              <a:rPr lang="en-US" sz="3200" b="0" dirty="0">
                <a:solidFill>
                  <a:srgbClr val="000000"/>
                </a:solidFill>
                <a:effectLst/>
                <a:latin typeface="Times New Roman" panose="02020603050405020304" pitchFamily="18" charset="0"/>
                <a:ea typeface="Times New Roman" panose="02020603050405020304" pitchFamily="18" charset="0"/>
              </a:rPr>
              <a:t> </a:t>
            </a:r>
            <a:r>
              <a:rPr lang="en-US" sz="3200" b="0" dirty="0" err="1">
                <a:solidFill>
                  <a:srgbClr val="000000"/>
                </a:solidFill>
                <a:effectLst/>
                <a:latin typeface="Times New Roman" panose="02020603050405020304" pitchFamily="18" charset="0"/>
                <a:ea typeface="Times New Roman" panose="02020603050405020304" pitchFamily="18" charset="0"/>
              </a:rPr>
              <a:t>thuyết</a:t>
            </a:r>
            <a:r>
              <a:rPr lang="en-US" sz="3200" b="0" dirty="0">
                <a:solidFill>
                  <a:srgbClr val="000000"/>
                </a:solidFill>
                <a:effectLst/>
                <a:latin typeface="Times New Roman" panose="02020603050405020304" pitchFamily="18" charset="0"/>
                <a:ea typeface="Times New Roman" panose="02020603050405020304" pitchFamily="18" charset="0"/>
              </a:rPr>
              <a:t> </a:t>
            </a:r>
            <a:r>
              <a:rPr lang="en-US" sz="3200" b="0" dirty="0" err="1">
                <a:solidFill>
                  <a:srgbClr val="000000"/>
                </a:solidFill>
                <a:effectLst/>
                <a:latin typeface="Times New Roman" panose="02020603050405020304" pitchFamily="18" charset="0"/>
                <a:ea typeface="Times New Roman" panose="02020603050405020304" pitchFamily="18" charset="0"/>
              </a:rPr>
              <a:t>minh</a:t>
            </a:r>
            <a:r>
              <a:rPr lang="en-US" sz="3200" b="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54336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4FB1B3B-EB1E-4F28-839F-26E0207E8967}"/>
              </a:ext>
            </a:extLst>
          </p:cNvPr>
          <p:cNvSpPr/>
          <p:nvPr/>
        </p:nvSpPr>
        <p:spPr>
          <a:xfrm>
            <a:off x="717684" y="748330"/>
            <a:ext cx="10756632" cy="5361339"/>
          </a:xfrm>
          <a:prstGeom prst="roundRect">
            <a:avLst/>
          </a:prstGeom>
          <a:solidFill>
            <a:schemeClr val="accent2">
              <a:lumMod val="20000"/>
              <a:lumOff val="80000"/>
            </a:schemeClr>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0D251CA2-2D0F-4EE0-9E06-D1B289CC2102}"/>
              </a:ext>
            </a:extLst>
          </p:cNvPr>
          <p:cNvSpPr txBox="1"/>
          <p:nvPr/>
        </p:nvSpPr>
        <p:spPr>
          <a:xfrm>
            <a:off x="931571" y="1259194"/>
            <a:ext cx="10542745" cy="4401205"/>
          </a:xfrm>
          <a:prstGeom prst="rect">
            <a:avLst/>
          </a:prstGeom>
          <a:noFill/>
        </p:spPr>
        <p:txBody>
          <a:bodyPr wrap="square">
            <a:spAutoFit/>
          </a:bodyPr>
          <a:lstStyle/>
          <a:p>
            <a:pPr marL="0" marR="30480">
              <a:spcAft>
                <a:spcPts val="600"/>
              </a:spcAft>
            </a:pPr>
            <a:r>
              <a:rPr lang="pt-BR" sz="2400" b="1" dirty="0">
                <a:latin typeface="Times New Roman" panose="02020603050405020304" pitchFamily="18" charset="0"/>
                <a:ea typeface="Times New Roman" panose="02020603050405020304" pitchFamily="18" charset="0"/>
              </a:rPr>
              <a:t>5</a:t>
            </a:r>
            <a:r>
              <a:rPr lang="pt-BR" sz="2400" b="1" dirty="0">
                <a:effectLst/>
                <a:latin typeface="Times New Roman" panose="02020603050405020304" pitchFamily="18" charset="0"/>
                <a:ea typeface="Times New Roman" panose="02020603050405020304" pitchFamily="18" charset="0"/>
              </a:rPr>
              <a:t>. Quy trình làm bài:</a:t>
            </a:r>
            <a:endParaRPr lang="en-US" sz="2000" dirty="0">
              <a:effectLst/>
              <a:latin typeface="Times New Roman" panose="02020603050405020304" pitchFamily="18" charset="0"/>
              <a:ea typeface="Times New Roman" panose="02020603050405020304" pitchFamily="18" charset="0"/>
            </a:endParaRPr>
          </a:p>
          <a:p>
            <a:pPr marL="0" marR="30480">
              <a:spcAft>
                <a:spcPts val="600"/>
              </a:spcAft>
            </a:pPr>
            <a:r>
              <a:rPr lang="pt-BR" sz="2400" b="1" i="1" dirty="0">
                <a:effectLst/>
                <a:latin typeface="Times New Roman" panose="02020603050405020304" pitchFamily="18" charset="0"/>
                <a:ea typeface="Times New Roman" panose="02020603050405020304" pitchFamily="18" charset="0"/>
              </a:rPr>
              <a:t>* Bước 1: Chuẩn bị</a:t>
            </a:r>
            <a:endParaRPr lang="en-US" sz="2000" dirty="0">
              <a:effectLst/>
              <a:latin typeface="Times New Roman" panose="02020603050405020304" pitchFamily="18" charset="0"/>
              <a:ea typeface="Times New Roman" panose="02020603050405020304" pitchFamily="18" charset="0"/>
            </a:endParaRPr>
          </a:p>
          <a:p>
            <a:pPr marL="0" marR="30480">
              <a:spcAft>
                <a:spcPts val="600"/>
              </a:spcAft>
            </a:pPr>
            <a:r>
              <a:rPr lang="pt-BR" sz="2400" dirty="0">
                <a:effectLst/>
                <a:latin typeface="Times New Roman" panose="02020603050405020304" pitchFamily="18" charset="0"/>
                <a:ea typeface="Times New Roman" panose="02020603050405020304" pitchFamily="18" charset="0"/>
              </a:rPr>
              <a:t>- Lựa chọn sự kiện: </a:t>
            </a:r>
            <a:endParaRPr lang="en-US" sz="2000" dirty="0">
              <a:effectLst/>
              <a:latin typeface="Times New Roman" panose="02020603050405020304" pitchFamily="18" charset="0"/>
              <a:ea typeface="Times New Roman" panose="02020603050405020304" pitchFamily="18" charset="0"/>
            </a:endParaRPr>
          </a:p>
          <a:p>
            <a:pPr marL="0" marR="30480">
              <a:spcAft>
                <a:spcPts val="600"/>
              </a:spcAft>
            </a:pPr>
            <a:r>
              <a:rPr lang="pt-BR" sz="2400" dirty="0">
                <a:effectLst/>
                <a:latin typeface="Times New Roman" panose="02020603050405020304" pitchFamily="18" charset="0"/>
                <a:ea typeface="Times New Roman" panose="02020603050405020304" pitchFamily="18" charset="0"/>
              </a:rPr>
              <a:t>+ sự kiện em đã tham gia chứng kiến hoặc tìm hiểu qua các phương tiện thông tin đại chúng.</a:t>
            </a:r>
            <a:endParaRPr lang="en-US" sz="2000" dirty="0">
              <a:effectLst/>
              <a:latin typeface="Times New Roman" panose="02020603050405020304" pitchFamily="18" charset="0"/>
              <a:ea typeface="Times New Roman" panose="02020603050405020304" pitchFamily="18" charset="0"/>
            </a:endParaRPr>
          </a:p>
          <a:p>
            <a:pPr marL="0" marR="30480">
              <a:spcAft>
                <a:spcPts val="600"/>
              </a:spcAft>
            </a:pPr>
            <a:r>
              <a:rPr lang="pt-BR" sz="2400" dirty="0">
                <a:effectLst/>
                <a:latin typeface="Times New Roman" panose="02020603050405020304" pitchFamily="18" charset="0"/>
                <a:ea typeface="Times New Roman" panose="02020603050405020304" pitchFamily="18" charset="0"/>
              </a:rPr>
              <a:t>+ sự kiện mà em rất hứng thú và để lại ấn tượng mạnh trong em.</a:t>
            </a:r>
            <a:endParaRPr lang="en-US" sz="2000" dirty="0">
              <a:effectLst/>
              <a:latin typeface="Times New Roman" panose="02020603050405020304" pitchFamily="18" charset="0"/>
              <a:ea typeface="Times New Roman" panose="02020603050405020304" pitchFamily="18" charset="0"/>
            </a:endParaRPr>
          </a:p>
          <a:p>
            <a:pPr marL="0" marR="30480">
              <a:spcAft>
                <a:spcPts val="600"/>
              </a:spcAft>
            </a:pPr>
            <a:r>
              <a:rPr lang="pt-BR" sz="2400" dirty="0">
                <a:effectLst/>
                <a:latin typeface="Times New Roman" panose="02020603050405020304" pitchFamily="18" charset="0"/>
                <a:ea typeface="Times New Roman" panose="02020603050405020304" pitchFamily="18" charset="0"/>
              </a:rPr>
              <a:t>+ sự kiện thuận lợi cho em tham gia chứng kiến hoặc tìm hiểu qua các nguồn khác.</a:t>
            </a:r>
            <a:endParaRPr lang="en-US" sz="2000" dirty="0">
              <a:effectLst/>
              <a:latin typeface="Times New Roman" panose="02020603050405020304" pitchFamily="18" charset="0"/>
              <a:ea typeface="Times New Roman" panose="02020603050405020304" pitchFamily="18" charset="0"/>
            </a:endParaRPr>
          </a:p>
          <a:p>
            <a:pPr marL="0" marR="30480">
              <a:spcAft>
                <a:spcPts val="600"/>
              </a:spcAft>
            </a:pPr>
            <a:r>
              <a:rPr lang="pt-BR" sz="2400" dirty="0">
                <a:effectLst/>
                <a:latin typeface="Times New Roman" panose="02020603050405020304" pitchFamily="18" charset="0"/>
                <a:ea typeface="Times New Roman" panose="02020603050405020304" pitchFamily="18" charset="0"/>
              </a:rPr>
              <a:t>- Thu thập tư liệu liên quan đến sự kiện đã lựa chọn:</a:t>
            </a:r>
            <a:endParaRPr lang="en-US" sz="2000" dirty="0">
              <a:effectLst/>
              <a:latin typeface="Times New Roman" panose="02020603050405020304" pitchFamily="18" charset="0"/>
              <a:ea typeface="Times New Roman" panose="02020603050405020304" pitchFamily="18" charset="0"/>
            </a:endParaRPr>
          </a:p>
          <a:p>
            <a:pPr marL="0" marR="30480">
              <a:spcAft>
                <a:spcPts val="600"/>
              </a:spcAft>
            </a:pPr>
            <a:r>
              <a:rPr lang="pt-BR" sz="2400" dirty="0">
                <a:effectLst/>
                <a:latin typeface="Times New Roman" panose="02020603050405020304" pitchFamily="18" charset="0"/>
                <a:ea typeface="Times New Roman" panose="02020603050405020304" pitchFamily="18" charset="0"/>
              </a:rPr>
              <a:t>+ Từ quan sát trực tiếp và chọn lọc ghi chép của em được tham gia hoặc chứng kiến.</a:t>
            </a:r>
            <a:endParaRPr lang="en-US" sz="2000" dirty="0">
              <a:effectLst/>
              <a:latin typeface="Times New Roman" panose="02020603050405020304" pitchFamily="18" charset="0"/>
              <a:ea typeface="Times New Roman" panose="02020603050405020304" pitchFamily="18" charset="0"/>
            </a:endParaRPr>
          </a:p>
          <a:p>
            <a:pPr marL="0" marR="30480">
              <a:spcAft>
                <a:spcPts val="600"/>
              </a:spcAft>
            </a:pPr>
            <a:r>
              <a:rPr lang="pt-BR" sz="2400" dirty="0">
                <a:effectLst/>
                <a:latin typeface="Times New Roman" panose="02020603050405020304" pitchFamily="18" charset="0"/>
                <a:ea typeface="Times New Roman" panose="02020603050405020304" pitchFamily="18" charset="0"/>
              </a:rPr>
              <a:t>+ Từ các phương tiện khác: sách, báo, internet...</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47598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B258497-4B2A-409E-9DFE-BC1899242F52}"/>
              </a:ext>
            </a:extLst>
          </p:cNvPr>
          <p:cNvSpPr/>
          <p:nvPr/>
        </p:nvSpPr>
        <p:spPr>
          <a:xfrm>
            <a:off x="939629" y="739743"/>
            <a:ext cx="10470524" cy="5120144"/>
          </a:xfrm>
          <a:prstGeom prst="roundRect">
            <a:avLst/>
          </a:prstGeom>
          <a:solidFill>
            <a:schemeClr val="accent2">
              <a:lumMod val="20000"/>
              <a:lumOff val="80000"/>
            </a:schemeClr>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0B255AB7-F52F-4BD0-A31B-89F07906D7FC}"/>
              </a:ext>
            </a:extLst>
          </p:cNvPr>
          <p:cNvSpPr txBox="1"/>
          <p:nvPr/>
        </p:nvSpPr>
        <p:spPr>
          <a:xfrm>
            <a:off x="1390919" y="1443841"/>
            <a:ext cx="9607639" cy="3877985"/>
          </a:xfrm>
          <a:prstGeom prst="rect">
            <a:avLst/>
          </a:prstGeom>
          <a:noFill/>
        </p:spPr>
        <p:txBody>
          <a:bodyPr wrap="square">
            <a:spAutoFit/>
          </a:bodyPr>
          <a:lstStyle/>
          <a:p>
            <a:pPr marL="0" marR="30480">
              <a:spcAft>
                <a:spcPts val="600"/>
              </a:spcAft>
            </a:pPr>
            <a:r>
              <a:rPr lang="pt-BR" sz="2400" b="1" i="1" dirty="0">
                <a:effectLst/>
                <a:latin typeface="Times New Roman" panose="02020603050405020304" pitchFamily="18" charset="0"/>
                <a:ea typeface="Times New Roman" panose="02020603050405020304" pitchFamily="18" charset="0"/>
              </a:rPr>
              <a:t>* Bước 2: Tìm ý, lập dàn ý</a:t>
            </a:r>
            <a:endParaRPr lang="en-US" sz="2400" dirty="0">
              <a:effectLst/>
              <a:latin typeface="Times New Roman" panose="02020603050405020304" pitchFamily="18" charset="0"/>
              <a:ea typeface="Times New Roman" panose="02020603050405020304" pitchFamily="18" charset="0"/>
            </a:endParaRPr>
          </a:p>
          <a:p>
            <a:pPr marL="0" marR="30480">
              <a:spcAft>
                <a:spcPts val="600"/>
              </a:spcAft>
            </a:pPr>
            <a:r>
              <a:rPr lang="pt-BR" sz="2400" b="1" i="1" dirty="0">
                <a:effectLst/>
                <a:latin typeface="Times New Roman" panose="02020603050405020304" pitchFamily="18" charset="0"/>
                <a:ea typeface="Times New Roman" panose="02020603050405020304" pitchFamily="18" charset="0"/>
              </a:rPr>
              <a:t>a. Tìm ý theo các gợi ý sau:</a:t>
            </a:r>
            <a:endParaRPr lang="en-US" sz="2400" b="1" i="1" dirty="0">
              <a:effectLst/>
              <a:latin typeface="Times New Roman" panose="02020603050405020304" pitchFamily="18" charset="0"/>
              <a:ea typeface="Times New Roman" panose="02020603050405020304" pitchFamily="18" charset="0"/>
            </a:endParaRPr>
          </a:p>
          <a:p>
            <a:pPr marL="0" marR="30480">
              <a:spcAft>
                <a:spcPts val="600"/>
              </a:spcAft>
            </a:pPr>
            <a:r>
              <a:rPr lang="pt-BR" sz="2400" dirty="0">
                <a:effectLst/>
                <a:latin typeface="Times New Roman" panose="02020603050405020304" pitchFamily="18" charset="0"/>
                <a:ea typeface="Times New Roman" panose="02020603050405020304" pitchFamily="18" charset="0"/>
              </a:rPr>
              <a:t>- Sự kiện cần thuyết minh là gì?</a:t>
            </a:r>
            <a:endParaRPr lang="en-US" sz="2400" dirty="0">
              <a:effectLst/>
              <a:latin typeface="Times New Roman" panose="02020603050405020304" pitchFamily="18" charset="0"/>
              <a:ea typeface="Times New Roman" panose="02020603050405020304" pitchFamily="18" charset="0"/>
            </a:endParaRPr>
          </a:p>
          <a:p>
            <a:pPr marL="0" marR="30480">
              <a:spcAft>
                <a:spcPts val="600"/>
              </a:spcAft>
            </a:pPr>
            <a:r>
              <a:rPr lang="pt-BR" sz="2400" dirty="0">
                <a:effectLst/>
                <a:latin typeface="Times New Roman" panose="02020603050405020304" pitchFamily="18" charset="0"/>
                <a:ea typeface="Times New Roman" panose="02020603050405020304" pitchFamily="18" charset="0"/>
              </a:rPr>
              <a:t>- Thời gian địa điểm diễn ra sự kiện (xảy ra khi nào? ở đâu?)</a:t>
            </a:r>
            <a:endParaRPr lang="en-US" sz="2400" dirty="0">
              <a:effectLst/>
              <a:latin typeface="Times New Roman" panose="02020603050405020304" pitchFamily="18" charset="0"/>
              <a:ea typeface="Times New Roman" panose="02020603050405020304" pitchFamily="18" charset="0"/>
            </a:endParaRPr>
          </a:p>
          <a:p>
            <a:pPr marL="0" marR="30480">
              <a:spcAft>
                <a:spcPts val="600"/>
              </a:spcAft>
            </a:pPr>
            <a:r>
              <a:rPr lang="pt-BR" sz="2400" dirty="0">
                <a:effectLst/>
                <a:latin typeface="Times New Roman" panose="02020603050405020304" pitchFamily="18" charset="0"/>
                <a:ea typeface="Times New Roman" panose="02020603050405020304" pitchFamily="18" charset="0"/>
              </a:rPr>
              <a:t>- Các hoạt động chính của sự kiện (theo trình tự hợp lý từ khi bắt đầu đến khi kết thúc).</a:t>
            </a:r>
            <a:endParaRPr lang="en-US" sz="2400" dirty="0">
              <a:effectLst/>
              <a:latin typeface="Times New Roman" panose="02020603050405020304" pitchFamily="18" charset="0"/>
              <a:ea typeface="Times New Roman" panose="02020603050405020304" pitchFamily="18" charset="0"/>
            </a:endParaRPr>
          </a:p>
          <a:p>
            <a:pPr marL="0" marR="30480">
              <a:spcAft>
                <a:spcPts val="600"/>
              </a:spcAft>
            </a:pPr>
            <a:r>
              <a:rPr lang="pt-BR" sz="2400" dirty="0">
                <a:effectLst/>
                <a:latin typeface="Times New Roman" panose="02020603050405020304" pitchFamily="18" charset="0"/>
                <a:ea typeface="Times New Roman" panose="02020603050405020304" pitchFamily="18" charset="0"/>
              </a:rPr>
              <a:t>- Ý nghĩa của sự kiện.</a:t>
            </a:r>
            <a:endParaRPr lang="en-US" sz="2400" dirty="0">
              <a:effectLst/>
              <a:latin typeface="Times New Roman" panose="02020603050405020304" pitchFamily="18" charset="0"/>
              <a:ea typeface="Times New Roman" panose="02020603050405020304" pitchFamily="18" charset="0"/>
            </a:endParaRPr>
          </a:p>
          <a:p>
            <a:pPr marL="0" marR="30480">
              <a:spcAft>
                <a:spcPts val="600"/>
              </a:spcAft>
            </a:pPr>
            <a:r>
              <a:rPr lang="pt-BR" sz="2400" dirty="0">
                <a:effectLst/>
                <a:latin typeface="Times New Roman" panose="02020603050405020304" pitchFamily="18" charset="0"/>
                <a:ea typeface="Times New Roman" panose="02020603050405020304" pitchFamily="18" charset="0"/>
              </a:rPr>
              <a:t>- Tâm trạng của mọi người tham gia và cảm nhận nhận xét đánh giá của người viết về sự kiện.</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04840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FAC39174-65C2-416A-9276-1E8AB33672E9}"/>
              </a:ext>
            </a:extLst>
          </p:cNvPr>
          <p:cNvSpPr/>
          <p:nvPr/>
        </p:nvSpPr>
        <p:spPr>
          <a:xfrm>
            <a:off x="576775" y="804138"/>
            <a:ext cx="10795269" cy="5339085"/>
          </a:xfrm>
          <a:prstGeom prst="roundRect">
            <a:avLst/>
          </a:prstGeom>
          <a:solidFill>
            <a:schemeClr val="accent2">
              <a:lumMod val="20000"/>
              <a:lumOff val="80000"/>
            </a:schemeClr>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75D9529C-109C-4D5B-9D10-FD4E67E2B8BC}"/>
              </a:ext>
            </a:extLst>
          </p:cNvPr>
          <p:cNvSpPr txBox="1"/>
          <p:nvPr/>
        </p:nvSpPr>
        <p:spPr>
          <a:xfrm>
            <a:off x="1159100" y="1138244"/>
            <a:ext cx="9762186" cy="4478149"/>
          </a:xfrm>
          <a:prstGeom prst="rect">
            <a:avLst/>
          </a:prstGeom>
          <a:noFill/>
        </p:spPr>
        <p:txBody>
          <a:bodyPr wrap="square">
            <a:spAutoFit/>
          </a:bodyPr>
          <a:lstStyle/>
          <a:p>
            <a:pPr marL="0" marR="30480">
              <a:spcBef>
                <a:spcPts val="600"/>
              </a:spcBef>
              <a:spcAft>
                <a:spcPts val="600"/>
              </a:spcAft>
            </a:pPr>
            <a:r>
              <a:rPr lang="pt-BR" sz="2500" b="1" i="1" dirty="0">
                <a:effectLst/>
                <a:latin typeface="Times New Roman" panose="02020603050405020304" pitchFamily="18" charset="0"/>
                <a:ea typeface="Times New Roman" panose="02020603050405020304" pitchFamily="18" charset="0"/>
              </a:rPr>
              <a:t>b. Lập dàn bài:</a:t>
            </a:r>
            <a:endParaRPr lang="en-US" sz="2500" b="1" i="1" dirty="0">
              <a:effectLst/>
              <a:latin typeface="Times New Roman" panose="02020603050405020304" pitchFamily="18" charset="0"/>
              <a:ea typeface="Times New Roman" panose="02020603050405020304" pitchFamily="18" charset="0"/>
            </a:endParaRPr>
          </a:p>
          <a:p>
            <a:pPr marL="0" marR="30480">
              <a:spcBef>
                <a:spcPts val="600"/>
              </a:spcBef>
              <a:spcAft>
                <a:spcPts val="600"/>
              </a:spcAft>
            </a:pPr>
            <a:r>
              <a:rPr lang="pt-BR" sz="2500" dirty="0">
                <a:effectLst/>
                <a:latin typeface="Times New Roman" panose="02020603050405020304" pitchFamily="18" charset="0"/>
                <a:ea typeface="Times New Roman" panose="02020603050405020304" pitchFamily="18" charset="0"/>
              </a:rPr>
              <a:t>- Mở bài: giới thiệu sự kiện (tên sự kiện, thời gian địa điểm, mục đích tổ chức sự kiện)</a:t>
            </a:r>
            <a:endParaRPr lang="en-US" sz="2500" dirty="0">
              <a:effectLst/>
              <a:latin typeface="Times New Roman" panose="02020603050405020304" pitchFamily="18" charset="0"/>
              <a:ea typeface="Times New Roman" panose="02020603050405020304" pitchFamily="18" charset="0"/>
            </a:endParaRPr>
          </a:p>
          <a:p>
            <a:pPr marL="0" marR="30480">
              <a:spcBef>
                <a:spcPts val="600"/>
              </a:spcBef>
              <a:spcAft>
                <a:spcPts val="600"/>
              </a:spcAft>
            </a:pPr>
            <a:r>
              <a:rPr lang="pt-BR" sz="2500" dirty="0">
                <a:effectLst/>
                <a:latin typeface="Times New Roman" panose="02020603050405020304" pitchFamily="18" charset="0"/>
                <a:ea typeface="Times New Roman" panose="02020603050405020304" pitchFamily="18" charset="0"/>
              </a:rPr>
              <a:t>- Thân bài: Diễn biến chính của sự kiện theo trình tự thời gian, có thể sắp xếp trình tự như sau:</a:t>
            </a:r>
            <a:endParaRPr lang="en-US" sz="2500" dirty="0">
              <a:effectLst/>
              <a:latin typeface="Times New Roman" panose="02020603050405020304" pitchFamily="18" charset="0"/>
              <a:ea typeface="Times New Roman" panose="02020603050405020304" pitchFamily="18" charset="0"/>
            </a:endParaRPr>
          </a:p>
          <a:p>
            <a:pPr marL="0" marR="30480">
              <a:spcBef>
                <a:spcPts val="600"/>
              </a:spcBef>
              <a:spcAft>
                <a:spcPts val="600"/>
              </a:spcAft>
            </a:pPr>
            <a:r>
              <a:rPr lang="pt-BR" sz="2500" dirty="0">
                <a:effectLst/>
                <a:latin typeface="Times New Roman" panose="02020603050405020304" pitchFamily="18" charset="0"/>
                <a:ea typeface="Times New Roman" panose="02020603050405020304" pitchFamily="18" charset="0"/>
              </a:rPr>
              <a:t>+ Quang cảnh, không khí nơi diễn ra sự kiện.</a:t>
            </a:r>
            <a:endParaRPr lang="en-US" sz="2500" dirty="0">
              <a:effectLst/>
              <a:latin typeface="Times New Roman" panose="02020603050405020304" pitchFamily="18" charset="0"/>
              <a:ea typeface="Times New Roman" panose="02020603050405020304" pitchFamily="18" charset="0"/>
            </a:endParaRPr>
          </a:p>
          <a:p>
            <a:pPr marL="0" marR="30480">
              <a:spcBef>
                <a:spcPts val="600"/>
              </a:spcBef>
              <a:spcAft>
                <a:spcPts val="600"/>
              </a:spcAft>
            </a:pPr>
            <a:r>
              <a:rPr lang="pt-BR" sz="2500" dirty="0">
                <a:effectLst/>
                <a:latin typeface="Times New Roman" panose="02020603050405020304" pitchFamily="18" charset="0"/>
                <a:ea typeface="Times New Roman" panose="02020603050405020304" pitchFamily="18" charset="0"/>
              </a:rPr>
              <a:t>+ Các hoạt động 1</a:t>
            </a:r>
            <a:r>
              <a:rPr lang="pt-BR" sz="2500" dirty="0">
                <a:effectLst/>
                <a:latin typeface="Times New Roman" panose="02020603050405020304" pitchFamily="18" charset="0"/>
                <a:ea typeface="Times New Roman" panose="02020603050405020304" pitchFamily="18" charset="0"/>
                <a:sym typeface="Wingdings" panose="05000000000000000000" pitchFamily="2" charset="2"/>
              </a:rPr>
              <a:t></a:t>
            </a:r>
            <a:r>
              <a:rPr lang="pt-BR" sz="2500" dirty="0">
                <a:effectLst/>
                <a:latin typeface="Times New Roman" panose="02020603050405020304" pitchFamily="18" charset="0"/>
                <a:ea typeface="Times New Roman" panose="02020603050405020304" pitchFamily="18" charset="0"/>
              </a:rPr>
              <a:t>2</a:t>
            </a:r>
            <a:r>
              <a:rPr lang="pt-BR" sz="2500" dirty="0">
                <a:effectLst/>
                <a:latin typeface="Times New Roman" panose="02020603050405020304" pitchFamily="18" charset="0"/>
                <a:ea typeface="Times New Roman" panose="02020603050405020304" pitchFamily="18" charset="0"/>
                <a:sym typeface="Wingdings" panose="05000000000000000000" pitchFamily="2" charset="2"/>
              </a:rPr>
              <a:t></a:t>
            </a:r>
            <a:r>
              <a:rPr lang="pt-BR" sz="2500" dirty="0">
                <a:effectLst/>
                <a:latin typeface="Times New Roman" panose="02020603050405020304" pitchFamily="18" charset="0"/>
                <a:ea typeface="Times New Roman" panose="02020603050405020304" pitchFamily="18" charset="0"/>
              </a:rPr>
              <a:t>3</a:t>
            </a:r>
            <a:r>
              <a:rPr lang="pt-BR" sz="2500" dirty="0">
                <a:effectLst/>
                <a:latin typeface="Times New Roman" panose="02020603050405020304" pitchFamily="18" charset="0"/>
                <a:ea typeface="Times New Roman" panose="02020603050405020304" pitchFamily="18" charset="0"/>
                <a:sym typeface="Wingdings" panose="05000000000000000000" pitchFamily="2" charset="2"/>
              </a:rPr>
              <a:t></a:t>
            </a:r>
            <a:r>
              <a:rPr lang="pt-BR" sz="2500" dirty="0">
                <a:effectLst/>
                <a:latin typeface="Times New Roman" panose="02020603050405020304" pitchFamily="18" charset="0"/>
                <a:ea typeface="Times New Roman" panose="02020603050405020304" pitchFamily="18" charset="0"/>
              </a:rPr>
              <a:t>4...trong diễn biến của sự kiện.</a:t>
            </a:r>
            <a:endParaRPr lang="en-US" sz="2500" dirty="0">
              <a:effectLst/>
              <a:latin typeface="Times New Roman" panose="02020603050405020304" pitchFamily="18" charset="0"/>
              <a:ea typeface="Times New Roman" panose="02020603050405020304" pitchFamily="18" charset="0"/>
            </a:endParaRPr>
          </a:p>
          <a:p>
            <a:pPr marL="0" marR="30480">
              <a:spcBef>
                <a:spcPts val="600"/>
              </a:spcBef>
              <a:spcAft>
                <a:spcPts val="600"/>
              </a:spcAft>
            </a:pPr>
            <a:r>
              <a:rPr lang="pt-BR" sz="2500" dirty="0">
                <a:effectLst/>
                <a:latin typeface="Times New Roman" panose="02020603050405020304" pitchFamily="18" charset="0"/>
                <a:ea typeface="Times New Roman" panose="02020603050405020304" pitchFamily="18" charset="0"/>
              </a:rPr>
              <a:t>+ Tập trung giới thiệu một vài nét đặc trưng nổi bật, khác biệt của sự kiện.</a:t>
            </a:r>
            <a:endParaRPr lang="en-US" sz="2500" dirty="0">
              <a:effectLst/>
              <a:latin typeface="Times New Roman" panose="02020603050405020304" pitchFamily="18" charset="0"/>
              <a:ea typeface="Times New Roman" panose="02020603050405020304" pitchFamily="18" charset="0"/>
            </a:endParaRPr>
          </a:p>
          <a:p>
            <a:pPr marL="0" marR="30480">
              <a:spcBef>
                <a:spcPts val="600"/>
              </a:spcBef>
              <a:spcAft>
                <a:spcPts val="600"/>
              </a:spcAft>
            </a:pPr>
            <a:r>
              <a:rPr lang="pt-BR" sz="2500" dirty="0">
                <a:effectLst/>
                <a:latin typeface="Times New Roman" panose="02020603050405020304" pitchFamily="18" charset="0"/>
                <a:ea typeface="Times New Roman" panose="02020603050405020304" pitchFamily="18" charset="0"/>
              </a:rPr>
              <a:t>- Kết bài: Cảm nghĩ hoặc lời đánh giá nhận xét về ý nghĩa của sự kiện.</a:t>
            </a:r>
            <a:endParaRPr lang="en-US" sz="25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315677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TotalTime>
  <Words>2226</Words>
  <Application>Microsoft Office PowerPoint</Application>
  <PresentationFormat>Widescreen</PresentationFormat>
  <Paragraphs>153</Paragraphs>
  <Slides>22</Slides>
  <Notes>22</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Times New Roman</vt:lpstr>
      <vt:lpstr>UTM Cookies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Huyen</dc:creator>
  <cp:lastModifiedBy>Tran Huyen</cp:lastModifiedBy>
  <cp:revision>8</cp:revision>
  <dcterms:created xsi:type="dcterms:W3CDTF">2021-10-04T08:14:12Z</dcterms:created>
  <dcterms:modified xsi:type="dcterms:W3CDTF">2021-10-06T08:46:17Z</dcterms:modified>
</cp:coreProperties>
</file>