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6"/>
  </p:notesMasterIdLst>
  <p:sldIdLst>
    <p:sldId id="391" r:id="rId3"/>
    <p:sldId id="260" r:id="rId4"/>
    <p:sldId id="262" r:id="rId5"/>
    <p:sldId id="393" r:id="rId6"/>
    <p:sldId id="328" r:id="rId7"/>
    <p:sldId id="395" r:id="rId8"/>
    <p:sldId id="330" r:id="rId9"/>
    <p:sldId id="334" r:id="rId10"/>
    <p:sldId id="333" r:id="rId11"/>
    <p:sldId id="6201" r:id="rId12"/>
    <p:sldId id="6202" r:id="rId13"/>
    <p:sldId id="6203" r:id="rId14"/>
    <p:sldId id="396" r:id="rId15"/>
    <p:sldId id="316" r:id="rId16"/>
    <p:sldId id="326" r:id="rId17"/>
    <p:sldId id="389" r:id="rId18"/>
    <p:sldId id="390" r:id="rId19"/>
    <p:sldId id="6199" r:id="rId20"/>
    <p:sldId id="6208" r:id="rId21"/>
    <p:sldId id="6207" r:id="rId22"/>
    <p:sldId id="6205" r:id="rId23"/>
    <p:sldId id="317" r:id="rId24"/>
    <p:sldId id="341" r:id="rId25"/>
  </p:sldIdLst>
  <p:sldSz cx="18288000" cy="10296525"/>
  <p:notesSz cx="6858000" cy="9144000"/>
  <p:custDataLst>
    <p:tags r:id="rId27"/>
  </p:custDataLst>
  <p:defaultTextStyle>
    <a:defPPr>
      <a:defRPr lang="en-US"/>
    </a:defPPr>
    <a:lvl1pPr marL="0" algn="l" defTabSz="1829349" rtl="0" eaLnBrk="1" latinLnBrk="0" hangingPunct="1">
      <a:defRPr sz="3600" kern="1200">
        <a:solidFill>
          <a:schemeClr val="tx1"/>
        </a:solidFill>
        <a:latin typeface="+mn-lt"/>
        <a:ea typeface="+mn-ea"/>
        <a:cs typeface="+mn-cs"/>
      </a:defRPr>
    </a:lvl1pPr>
    <a:lvl2pPr marL="914674" algn="l" defTabSz="1829349" rtl="0" eaLnBrk="1" latinLnBrk="0" hangingPunct="1">
      <a:defRPr sz="3600" kern="1200">
        <a:solidFill>
          <a:schemeClr val="tx1"/>
        </a:solidFill>
        <a:latin typeface="+mn-lt"/>
        <a:ea typeface="+mn-ea"/>
        <a:cs typeface="+mn-cs"/>
      </a:defRPr>
    </a:lvl2pPr>
    <a:lvl3pPr marL="1829349" algn="l" defTabSz="1829349" rtl="0" eaLnBrk="1" latinLnBrk="0" hangingPunct="1">
      <a:defRPr sz="3600" kern="1200">
        <a:solidFill>
          <a:schemeClr val="tx1"/>
        </a:solidFill>
        <a:latin typeface="+mn-lt"/>
        <a:ea typeface="+mn-ea"/>
        <a:cs typeface="+mn-cs"/>
      </a:defRPr>
    </a:lvl3pPr>
    <a:lvl4pPr marL="2744023" algn="l" defTabSz="1829349" rtl="0" eaLnBrk="1" latinLnBrk="0" hangingPunct="1">
      <a:defRPr sz="3600" kern="1200">
        <a:solidFill>
          <a:schemeClr val="tx1"/>
        </a:solidFill>
        <a:latin typeface="+mn-lt"/>
        <a:ea typeface="+mn-ea"/>
        <a:cs typeface="+mn-cs"/>
      </a:defRPr>
    </a:lvl4pPr>
    <a:lvl5pPr marL="3658697" algn="l" defTabSz="1829349" rtl="0" eaLnBrk="1" latinLnBrk="0" hangingPunct="1">
      <a:defRPr sz="3600" kern="1200">
        <a:solidFill>
          <a:schemeClr val="tx1"/>
        </a:solidFill>
        <a:latin typeface="+mn-lt"/>
        <a:ea typeface="+mn-ea"/>
        <a:cs typeface="+mn-cs"/>
      </a:defRPr>
    </a:lvl5pPr>
    <a:lvl6pPr marL="4573372" algn="l" defTabSz="1829349" rtl="0" eaLnBrk="1" latinLnBrk="0" hangingPunct="1">
      <a:defRPr sz="3600" kern="1200">
        <a:solidFill>
          <a:schemeClr val="tx1"/>
        </a:solidFill>
        <a:latin typeface="+mn-lt"/>
        <a:ea typeface="+mn-ea"/>
        <a:cs typeface="+mn-cs"/>
      </a:defRPr>
    </a:lvl6pPr>
    <a:lvl7pPr marL="5488046" algn="l" defTabSz="1829349" rtl="0" eaLnBrk="1" latinLnBrk="0" hangingPunct="1">
      <a:defRPr sz="3600" kern="1200">
        <a:solidFill>
          <a:schemeClr val="tx1"/>
        </a:solidFill>
        <a:latin typeface="+mn-lt"/>
        <a:ea typeface="+mn-ea"/>
        <a:cs typeface="+mn-cs"/>
      </a:defRPr>
    </a:lvl7pPr>
    <a:lvl8pPr marL="6402720" algn="l" defTabSz="1829349" rtl="0" eaLnBrk="1" latinLnBrk="0" hangingPunct="1">
      <a:defRPr sz="3600" kern="1200">
        <a:solidFill>
          <a:schemeClr val="tx1"/>
        </a:solidFill>
        <a:latin typeface="+mn-lt"/>
        <a:ea typeface="+mn-ea"/>
        <a:cs typeface="+mn-cs"/>
      </a:defRPr>
    </a:lvl8pPr>
    <a:lvl9pPr marL="7317395" algn="l" defTabSz="1829349"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3">
          <p15:clr>
            <a:srgbClr val="A4A3A4"/>
          </p15:clr>
        </p15:guide>
        <p15:guide id="2" pos="57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C" initials="P" lastIdx="1" clrIdx="0">
    <p:extLst>
      <p:ext uri="{19B8F6BF-5375-455C-9EA6-DF929625EA0E}">
        <p15:presenceInfo xmlns:p15="http://schemas.microsoft.com/office/powerpoint/2012/main" userId="P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09B7"/>
    <a:srgbClr val="00B45A"/>
    <a:srgbClr val="00C800"/>
    <a:srgbClr val="FFCD2F"/>
    <a:srgbClr val="FF5B5B"/>
    <a:srgbClr val="FFD54F"/>
    <a:srgbClr val="00EA75"/>
    <a:srgbClr val="FFC1C1"/>
    <a:srgbClr val="66FF99"/>
    <a:srgbClr val="42F0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65" autoAdjust="0"/>
    <p:restoredTop sz="85027" autoAdjust="0"/>
  </p:normalViewPr>
  <p:slideViewPr>
    <p:cSldViewPr>
      <p:cViewPr varScale="1">
        <p:scale>
          <a:sx n="69" d="100"/>
          <a:sy n="69" d="100"/>
        </p:scale>
        <p:origin x="576" y="200"/>
      </p:cViewPr>
      <p:guideLst>
        <p:guide orient="horz" pos="3243"/>
        <p:guide pos="57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gs" Target="tags/tag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43D000-5AD8-4E04-ADAF-25AEFAEEDEE5}" type="datetimeFigureOut">
              <a:rPr lang="en-US" smtClean="0"/>
              <a:t>11/29/23</a:t>
            </a:fld>
            <a:endParaRPr lang="en-US"/>
          </a:p>
        </p:txBody>
      </p:sp>
      <p:sp>
        <p:nvSpPr>
          <p:cNvPr id="4" name="Slide Image Placeholder 3"/>
          <p:cNvSpPr>
            <a:spLocks noGrp="1" noRot="1" noChangeAspect="1"/>
          </p:cNvSpPr>
          <p:nvPr>
            <p:ph type="sldImg" idx="2"/>
          </p:nvPr>
        </p:nvSpPr>
        <p:spPr>
          <a:xfrm>
            <a:off x="384175" y="685800"/>
            <a:ext cx="60896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043E91-0332-46B7-84BF-5D2845605838}" type="slidenum">
              <a:rPr lang="en-US" smtClean="0"/>
              <a:t>‹#›</a:t>
            </a:fld>
            <a:endParaRPr lang="en-US"/>
          </a:p>
        </p:txBody>
      </p:sp>
    </p:spTree>
    <p:extLst>
      <p:ext uri="{BB962C8B-B14F-4D97-AF65-F5344CB8AC3E}">
        <p14:creationId xmlns:p14="http://schemas.microsoft.com/office/powerpoint/2010/main" val="831294989"/>
      </p:ext>
    </p:extLst>
  </p:cSld>
  <p:clrMap bg1="lt1" tx1="dk1" bg2="lt2" tx2="dk2" accent1="accent1" accent2="accent2" accent3="accent3" accent4="accent4" accent5="accent5" accent6="accent6" hlink="hlink" folHlink="folHlink"/>
  <p:notesStyle>
    <a:lvl1pPr marL="0" algn="l" defTabSz="1829349" rtl="0" eaLnBrk="1" latinLnBrk="0" hangingPunct="1">
      <a:defRPr sz="2400" kern="1200">
        <a:solidFill>
          <a:schemeClr val="tx1"/>
        </a:solidFill>
        <a:latin typeface="+mn-lt"/>
        <a:ea typeface="+mn-ea"/>
        <a:cs typeface="+mn-cs"/>
      </a:defRPr>
    </a:lvl1pPr>
    <a:lvl2pPr marL="914674" algn="l" defTabSz="1829349" rtl="0" eaLnBrk="1" latinLnBrk="0" hangingPunct="1">
      <a:defRPr sz="2400" kern="1200">
        <a:solidFill>
          <a:schemeClr val="tx1"/>
        </a:solidFill>
        <a:latin typeface="+mn-lt"/>
        <a:ea typeface="+mn-ea"/>
        <a:cs typeface="+mn-cs"/>
      </a:defRPr>
    </a:lvl2pPr>
    <a:lvl3pPr marL="1829349" algn="l" defTabSz="1829349" rtl="0" eaLnBrk="1" latinLnBrk="0" hangingPunct="1">
      <a:defRPr sz="2400" kern="1200">
        <a:solidFill>
          <a:schemeClr val="tx1"/>
        </a:solidFill>
        <a:latin typeface="+mn-lt"/>
        <a:ea typeface="+mn-ea"/>
        <a:cs typeface="+mn-cs"/>
      </a:defRPr>
    </a:lvl3pPr>
    <a:lvl4pPr marL="2744023" algn="l" defTabSz="1829349" rtl="0" eaLnBrk="1" latinLnBrk="0" hangingPunct="1">
      <a:defRPr sz="2400" kern="1200">
        <a:solidFill>
          <a:schemeClr val="tx1"/>
        </a:solidFill>
        <a:latin typeface="+mn-lt"/>
        <a:ea typeface="+mn-ea"/>
        <a:cs typeface="+mn-cs"/>
      </a:defRPr>
    </a:lvl4pPr>
    <a:lvl5pPr marL="3658697" algn="l" defTabSz="1829349" rtl="0" eaLnBrk="1" latinLnBrk="0" hangingPunct="1">
      <a:defRPr sz="2400" kern="1200">
        <a:solidFill>
          <a:schemeClr val="tx1"/>
        </a:solidFill>
        <a:latin typeface="+mn-lt"/>
        <a:ea typeface="+mn-ea"/>
        <a:cs typeface="+mn-cs"/>
      </a:defRPr>
    </a:lvl5pPr>
    <a:lvl6pPr marL="4573372" algn="l" defTabSz="1829349" rtl="0" eaLnBrk="1" latinLnBrk="0" hangingPunct="1">
      <a:defRPr sz="2400" kern="1200">
        <a:solidFill>
          <a:schemeClr val="tx1"/>
        </a:solidFill>
        <a:latin typeface="+mn-lt"/>
        <a:ea typeface="+mn-ea"/>
        <a:cs typeface="+mn-cs"/>
      </a:defRPr>
    </a:lvl6pPr>
    <a:lvl7pPr marL="5488046" algn="l" defTabSz="1829349" rtl="0" eaLnBrk="1" latinLnBrk="0" hangingPunct="1">
      <a:defRPr sz="2400" kern="1200">
        <a:solidFill>
          <a:schemeClr val="tx1"/>
        </a:solidFill>
        <a:latin typeface="+mn-lt"/>
        <a:ea typeface="+mn-ea"/>
        <a:cs typeface="+mn-cs"/>
      </a:defRPr>
    </a:lvl7pPr>
    <a:lvl8pPr marL="6402720" algn="l" defTabSz="1829349" rtl="0" eaLnBrk="1" latinLnBrk="0" hangingPunct="1">
      <a:defRPr sz="2400" kern="1200">
        <a:solidFill>
          <a:schemeClr val="tx1"/>
        </a:solidFill>
        <a:latin typeface="+mn-lt"/>
        <a:ea typeface="+mn-ea"/>
        <a:cs typeface="+mn-cs"/>
      </a:defRPr>
    </a:lvl8pPr>
    <a:lvl9pPr marL="7317395" algn="l" defTabSz="1829349"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facebook.com/ti.gon.566"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www.facebook.com/groups/1448467355535530"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acebook.com/ti.gon.566"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facebook.com/groups/1448467355535530"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acebook.com/ti.gon.566"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facebook.com/groups/1448467355535530"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acebook.com/ti.gon.566"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facebook.com/groups/1448467355535530"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043E91-0332-46B7-84BF-5D2845605838}" type="slidenum">
              <a:rPr lang="en-US" smtClean="0"/>
              <a:t>1</a:t>
            </a:fld>
            <a:endParaRPr lang="en-US"/>
          </a:p>
        </p:txBody>
      </p:sp>
    </p:spTree>
    <p:extLst>
      <p:ext uri="{BB962C8B-B14F-4D97-AF65-F5344CB8AC3E}">
        <p14:creationId xmlns:p14="http://schemas.microsoft.com/office/powerpoint/2010/main" val="1809700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3D6EED-E6C2-48BC-9864-E09DAD06105E}" type="slidenum">
              <a:rPr lang="en-US" smtClean="0"/>
              <a:t>15</a:t>
            </a:fld>
            <a:endParaRPr lang="en-US"/>
          </a:p>
        </p:txBody>
      </p:sp>
    </p:spTree>
    <p:extLst>
      <p:ext uri="{BB962C8B-B14F-4D97-AF65-F5344CB8AC3E}">
        <p14:creationId xmlns:p14="http://schemas.microsoft.com/office/powerpoint/2010/main" val="18901029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3D6EED-E6C2-48BC-9864-E09DAD06105E}" type="slidenum">
              <a:rPr lang="en-US" smtClean="0"/>
              <a:t>16</a:t>
            </a:fld>
            <a:endParaRPr lang="en-US"/>
          </a:p>
        </p:txBody>
      </p:sp>
    </p:spTree>
    <p:extLst>
      <p:ext uri="{BB962C8B-B14F-4D97-AF65-F5344CB8AC3E}">
        <p14:creationId xmlns:p14="http://schemas.microsoft.com/office/powerpoint/2010/main" val="33992256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3D6EED-E6C2-48BC-9864-E09DAD06105E}" type="slidenum">
              <a:rPr lang="en-US" smtClean="0"/>
              <a:t>17</a:t>
            </a:fld>
            <a:endParaRPr lang="en-US"/>
          </a:p>
        </p:txBody>
      </p:sp>
    </p:spTree>
    <p:extLst>
      <p:ext uri="{BB962C8B-B14F-4D97-AF65-F5344CB8AC3E}">
        <p14:creationId xmlns:p14="http://schemas.microsoft.com/office/powerpoint/2010/main" val="21780238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CD79B9-DB1D-41B0-8BEA-7CD7D1E46979}" type="slidenum">
              <a:rPr lang="en-US" smtClean="0"/>
              <a:t>18</a:t>
            </a:fld>
            <a:endParaRPr lang="en-US"/>
          </a:p>
        </p:txBody>
      </p:sp>
    </p:spTree>
    <p:extLst>
      <p:ext uri="{BB962C8B-B14F-4D97-AF65-F5344CB8AC3E}">
        <p14:creationId xmlns:p14="http://schemas.microsoft.com/office/powerpoint/2010/main" val="34553042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2400" b="0" i="0" kern="1200">
                <a:solidFill>
                  <a:schemeClr val="tx1"/>
                </a:solidFill>
                <a:effectLst/>
                <a:latin typeface="+mn-lt"/>
                <a:ea typeface="+mn-ea"/>
                <a:cs typeface="+mn-cs"/>
              </a:rPr>
              <a:t>Một số cách xác định phương hướng ngoài thực tế:</a:t>
            </a:r>
          </a:p>
          <a:p>
            <a:r>
              <a:rPr lang="vi-VN" sz="2400" b="0" i="0" kern="1200">
                <a:solidFill>
                  <a:schemeClr val="tx1"/>
                </a:solidFill>
                <a:effectLst/>
                <a:latin typeface="+mn-lt"/>
                <a:ea typeface="+mn-ea"/>
                <a:cs typeface="+mn-cs"/>
              </a:rPr>
              <a:t>+ Quan sát chim bay (chim di cư: mùa đông chim bay về hướng nam tránh rét, mùa hạ chim bay về hướng bắc).</a:t>
            </a:r>
          </a:p>
          <a:p>
            <a:r>
              <a:rPr lang="vi-VN" sz="2400" b="0" i="0" kern="1200">
                <a:solidFill>
                  <a:schemeClr val="tx1"/>
                </a:solidFill>
                <a:effectLst/>
                <a:latin typeface="+mn-lt"/>
                <a:ea typeface="+mn-ea"/>
                <a:cs typeface="+mn-cs"/>
              </a:rPr>
              <a:t>+ Hướng hoa hướng dương (thường quay về phía Mặt Trời mọc).</a:t>
            </a:r>
          </a:p>
          <a:p>
            <a:r>
              <a:rPr lang="vi-VN" sz="2400" b="0" i="0" kern="1200">
                <a:solidFill>
                  <a:schemeClr val="tx1"/>
                </a:solidFill>
                <a:effectLst/>
                <a:latin typeface="+mn-lt"/>
                <a:ea typeface="+mn-ea"/>
                <a:cs typeface="+mn-cs"/>
              </a:rPr>
              <a:t>+ Xác định bằng đồng hồ đeo tay.</a:t>
            </a:r>
          </a:p>
          <a:p>
            <a:r>
              <a:rPr lang="vi-VN" sz="2400" b="0" i="0" kern="1200">
                <a:solidFill>
                  <a:schemeClr val="tx1"/>
                </a:solidFill>
                <a:effectLst/>
                <a:latin typeface="+mn-lt"/>
                <a:ea typeface="+mn-ea"/>
                <a:cs typeface="+mn-cs"/>
              </a:rPr>
              <a:t>+ Xác định bằng la bàn.</a:t>
            </a:r>
          </a:p>
          <a:p>
            <a:r>
              <a:rPr lang="vi-VN" sz="2400" b="0" i="0" kern="1200">
                <a:solidFill>
                  <a:schemeClr val="tx1"/>
                </a:solidFill>
                <a:effectLst/>
                <a:latin typeface="+mn-lt"/>
                <a:ea typeface="+mn-ea"/>
                <a:cs typeface="+mn-cs"/>
              </a:rPr>
              <a:t>+ Xác định bằng các ngôi sao trên trời.</a:t>
            </a:r>
          </a:p>
          <a:p>
            <a:r>
              <a:rPr lang="vi-VN" sz="2400" b="0" i="0" kern="1200">
                <a:solidFill>
                  <a:schemeClr val="tx1"/>
                </a:solidFill>
                <a:effectLst/>
                <a:latin typeface="+mn-lt"/>
                <a:ea typeface="+mn-ea"/>
                <a:cs typeface="+mn-cs"/>
              </a:rPr>
              <a:t>+ Hướng bóng đổ khi trời nắng.</a:t>
            </a:r>
          </a:p>
          <a:p>
            <a:br>
              <a:rPr lang="vi-VN" sz="2400" b="0" i="0" kern="1200">
                <a:solidFill>
                  <a:schemeClr val="tx1"/>
                </a:solidFill>
                <a:effectLst/>
                <a:latin typeface="+mn-lt"/>
                <a:ea typeface="+mn-ea"/>
                <a:cs typeface="+mn-cs"/>
              </a:rPr>
            </a:br>
            <a:br>
              <a:rPr lang="vi-VN" sz="2400" b="0" i="0" kern="1200">
                <a:solidFill>
                  <a:schemeClr val="tx1"/>
                </a:solidFill>
                <a:effectLst/>
                <a:latin typeface="+mn-lt"/>
                <a:ea typeface="+mn-ea"/>
                <a:cs typeface="+mn-cs"/>
              </a:rPr>
            </a:br>
            <a:endParaRPr lang="en-US"/>
          </a:p>
        </p:txBody>
      </p:sp>
      <p:sp>
        <p:nvSpPr>
          <p:cNvPr id="4" name="Slide Number Placeholder 3"/>
          <p:cNvSpPr>
            <a:spLocks noGrp="1"/>
          </p:cNvSpPr>
          <p:nvPr>
            <p:ph type="sldNum" sz="quarter" idx="5"/>
          </p:nvPr>
        </p:nvSpPr>
        <p:spPr/>
        <p:txBody>
          <a:bodyPr/>
          <a:lstStyle/>
          <a:p>
            <a:fld id="{F2043E91-0332-46B7-84BF-5D2845605838}" type="slidenum">
              <a:rPr lang="en-US" smtClean="0"/>
              <a:t>20</a:t>
            </a:fld>
            <a:endParaRPr lang="en-US"/>
          </a:p>
        </p:txBody>
      </p:sp>
    </p:spTree>
    <p:extLst>
      <p:ext uri="{BB962C8B-B14F-4D97-AF65-F5344CB8AC3E}">
        <p14:creationId xmlns:p14="http://schemas.microsoft.com/office/powerpoint/2010/main" val="13839475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89650" cy="3429000"/>
          </a:xfrm>
        </p:spPr>
      </p:sp>
      <p:sp>
        <p:nvSpPr>
          <p:cNvPr id="3" name="Notes Placeholder 2"/>
          <p:cNvSpPr>
            <a:spLocks noGrp="1"/>
          </p:cNvSpPr>
          <p:nvPr>
            <p:ph type="body" idx="1"/>
          </p:nvPr>
        </p:nvSpPr>
        <p:spPr/>
        <p:txBody>
          <a:bodyPr/>
          <a:lstStyle/>
          <a:p>
            <a:r>
              <a:rPr lang="en-US"/>
              <a:t>Hoàn</a:t>
            </a:r>
            <a:r>
              <a:rPr lang="en-US" baseline="0"/>
              <a:t> thành bài nào GV linh động viết vào nhé</a:t>
            </a:r>
            <a:endParaRPr lang="en-US"/>
          </a:p>
        </p:txBody>
      </p:sp>
      <p:sp>
        <p:nvSpPr>
          <p:cNvPr id="4" name="Slide Number Placeholder 3"/>
          <p:cNvSpPr>
            <a:spLocks noGrp="1"/>
          </p:cNvSpPr>
          <p:nvPr>
            <p:ph type="sldNum" sz="quarter" idx="10"/>
          </p:nvPr>
        </p:nvSpPr>
        <p:spPr/>
        <p:txBody>
          <a:bodyPr/>
          <a:lstStyle/>
          <a:p>
            <a:fld id="{A7F0B64C-F99D-4875-B5C8-ED5FC3D30133}" type="slidenum">
              <a:rPr lang="en-US" smtClean="0"/>
              <a:t>22</a:t>
            </a:fld>
            <a:endParaRPr lang="en-US"/>
          </a:p>
        </p:txBody>
      </p:sp>
    </p:spTree>
    <p:extLst>
      <p:ext uri="{BB962C8B-B14F-4D97-AF65-F5344CB8AC3E}">
        <p14:creationId xmlns:p14="http://schemas.microsoft.com/office/powerpoint/2010/main" val="29836483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2400" kern="1200">
                <a:solidFill>
                  <a:schemeClr val="tx1"/>
                </a:solidFill>
                <a:effectLst/>
                <a:latin typeface="+mn-lt"/>
                <a:ea typeface="+mn-ea"/>
                <a:cs typeface="+mn-cs"/>
              </a:rPr>
              <a:t>Tác giả bộ ppt Địa Lí KNTT- CTST (6-7),ppt Địa 8,9: Lê Chinh – Đà Nẵng    Sđt lh: 0982.276.629</a:t>
            </a:r>
          </a:p>
          <a:p>
            <a:pPr marL="171450" lvl="0" indent="-171450">
              <a:buFont typeface="Arial" panose="020B0604020202020204" pitchFamily="34" charset="0"/>
              <a:buChar char="•"/>
            </a:pPr>
            <a:r>
              <a:rPr lang="en-US" sz="2400" kern="1200">
                <a:solidFill>
                  <a:schemeClr val="tx1"/>
                </a:solidFill>
                <a:effectLst/>
                <a:latin typeface="+mn-lt"/>
                <a:ea typeface="+mn-ea"/>
                <a:cs typeface="+mn-cs"/>
              </a:rPr>
              <a:t> Zalo: 0982.276.629</a:t>
            </a:r>
          </a:p>
          <a:p>
            <a:pPr marL="171450" lvl="0" indent="-171450">
              <a:buFont typeface="Arial" panose="020B0604020202020204" pitchFamily="34" charset="0"/>
              <a:buChar char="•"/>
            </a:pPr>
            <a:r>
              <a:rPr lang="en-US" sz="2400" kern="1200">
                <a:solidFill>
                  <a:schemeClr val="tx1"/>
                </a:solidFill>
                <a:effectLst/>
                <a:latin typeface="+mn-lt"/>
                <a:ea typeface="+mn-ea"/>
                <a:cs typeface="+mn-cs"/>
              </a:rPr>
              <a:t> Facebook cá nhân: </a:t>
            </a:r>
            <a:r>
              <a:rPr lang="en-US" sz="2400" u="sng" kern="1200">
                <a:solidFill>
                  <a:schemeClr val="tx1"/>
                </a:solidFill>
                <a:effectLst/>
                <a:latin typeface="+mn-lt"/>
                <a:ea typeface="+mn-ea"/>
                <a:cs typeface="+mn-cs"/>
                <a:hlinkClick r:id="rId3"/>
              </a:rPr>
              <a:t>https://www.facebook.com/ti.gon.566</a:t>
            </a:r>
            <a:r>
              <a:rPr lang="en-US" sz="2400" kern="1200">
                <a:solidFill>
                  <a:schemeClr val="tx1"/>
                </a:solidFill>
                <a:effectLst/>
                <a:latin typeface="+mn-lt"/>
                <a:ea typeface="+mn-ea"/>
                <a:cs typeface="+mn-cs"/>
              </a:rPr>
              <a:t>.</a:t>
            </a:r>
          </a:p>
          <a:p>
            <a:pPr marL="171450" lvl="0" indent="-171450">
              <a:buFont typeface="Arial" panose="020B0604020202020204" pitchFamily="34" charset="0"/>
              <a:buChar char="•"/>
            </a:pPr>
            <a:r>
              <a:rPr lang="en-US" sz="2400" kern="1200">
                <a:solidFill>
                  <a:schemeClr val="tx1"/>
                </a:solidFill>
                <a:effectLst/>
                <a:latin typeface="+mn-lt"/>
                <a:ea typeface="+mn-ea"/>
                <a:cs typeface="+mn-cs"/>
              </a:rPr>
              <a:t> Nhóm chia sẻ tài liệu: </a:t>
            </a:r>
            <a:r>
              <a:rPr lang="en-US" sz="2400" u="sng" kern="1200">
                <a:solidFill>
                  <a:schemeClr val="tx1"/>
                </a:solidFill>
                <a:effectLst/>
                <a:latin typeface="+mn-lt"/>
                <a:ea typeface="+mn-ea"/>
                <a:cs typeface="+mn-cs"/>
                <a:hlinkClick r:id="rId4"/>
              </a:rPr>
              <a:t>https://www.facebook.com/groups/1448467355535530</a:t>
            </a:r>
            <a:endParaRPr lang="en-US" sz="2400" kern="1200">
              <a:solidFill>
                <a:schemeClr val="tx1"/>
              </a:solidFill>
              <a:effectLst/>
              <a:latin typeface="+mn-lt"/>
              <a:ea typeface="+mn-ea"/>
              <a:cs typeface="+mn-cs"/>
            </a:endParaRPr>
          </a:p>
          <a:p>
            <a:pPr marL="171450" indent="-171450">
              <a:buFont typeface="Arial" panose="020B0604020202020204" pitchFamily="34" charset="0"/>
              <a:buChar char="•"/>
            </a:pPr>
            <a:r>
              <a:rPr lang="en-US" sz="2400" kern="1200">
                <a:solidFill>
                  <a:schemeClr val="tx1"/>
                </a:solidFill>
                <a:effectLst/>
                <a:latin typeface="+mn-lt"/>
                <a:ea typeface="+mn-ea"/>
                <a:cs typeface="+mn-cs"/>
              </a:rPr>
              <a:t>Hãy liên hệ chính chủ sản phẩm để được hỗ trợ và đồng hành trong suốt năm học nhé!</a:t>
            </a:r>
            <a:endParaRPr lang="en-US"/>
          </a:p>
          <a:p>
            <a:endParaRPr lang="en-US"/>
          </a:p>
        </p:txBody>
      </p:sp>
      <p:sp>
        <p:nvSpPr>
          <p:cNvPr id="4" name="Slide Number Placeholder 3"/>
          <p:cNvSpPr>
            <a:spLocks noGrp="1"/>
          </p:cNvSpPr>
          <p:nvPr>
            <p:ph type="sldNum" sz="quarter" idx="5"/>
          </p:nvPr>
        </p:nvSpPr>
        <p:spPr/>
        <p:txBody>
          <a:bodyPr/>
          <a:lstStyle/>
          <a:p>
            <a:fld id="{F2043E91-0332-46B7-84BF-5D2845605838}" type="slidenum">
              <a:rPr lang="en-US" smtClean="0"/>
              <a:t>23</a:t>
            </a:fld>
            <a:endParaRPr lang="en-US"/>
          </a:p>
        </p:txBody>
      </p:sp>
    </p:spTree>
    <p:extLst>
      <p:ext uri="{BB962C8B-B14F-4D97-AF65-F5344CB8AC3E}">
        <p14:creationId xmlns:p14="http://schemas.microsoft.com/office/powerpoint/2010/main" val="1404067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7175" indent="-257175">
              <a:buFont typeface="Arial" panose="020B0604020202020204" pitchFamily="34" charset="0"/>
              <a:buChar char="•"/>
            </a:pPr>
            <a:r>
              <a:rPr lang="en-US" sz="2400">
                <a:solidFill>
                  <a:srgbClr val="002060"/>
                </a:solidFill>
                <a:latin typeface="Arial" panose="020B0604020202020204" pitchFamily="34" charset="0"/>
                <a:cs typeface="Arial" panose="020B0604020202020204" pitchFamily="34" charset="0"/>
              </a:rPr>
              <a:t>Tác giả bộ ppt Địa Lí KNTT- CTST (6-7),ppt Địa 8,9: Lê Chinh – Đà Nẵng    Sđt lh: 0982.276.629</a:t>
            </a:r>
          </a:p>
          <a:p>
            <a:pPr marL="257175" indent="-257175">
              <a:buFont typeface="Arial" panose="020B0604020202020204" pitchFamily="34" charset="0"/>
              <a:buChar char="•"/>
            </a:pPr>
            <a:r>
              <a:rPr lang="en-US" sz="2400">
                <a:solidFill>
                  <a:srgbClr val="002060"/>
                </a:solidFill>
                <a:latin typeface="Arial" panose="020B0604020202020204" pitchFamily="34" charset="0"/>
                <a:cs typeface="Arial" panose="020B0604020202020204" pitchFamily="34" charset="0"/>
              </a:rPr>
              <a:t> Zalo: 0982.276.629</a:t>
            </a:r>
          </a:p>
          <a:p>
            <a:pPr marL="257175" indent="-257175">
              <a:buFont typeface="Arial" panose="020B0604020202020204" pitchFamily="34" charset="0"/>
              <a:buChar char="•"/>
            </a:pPr>
            <a:r>
              <a:rPr lang="en-US" sz="2400">
                <a:solidFill>
                  <a:srgbClr val="002060"/>
                </a:solidFill>
                <a:latin typeface="Arial" panose="020B0604020202020204" pitchFamily="34" charset="0"/>
                <a:cs typeface="Arial" panose="020B0604020202020204" pitchFamily="34" charset="0"/>
              </a:rPr>
              <a:t> Facebook cá nhân: </a:t>
            </a:r>
            <a:r>
              <a:rPr lang="en-US" sz="2400" u="sng">
                <a:solidFill>
                  <a:srgbClr val="1223FA"/>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https://www.facebook.com/ti.gon.566</a:t>
            </a:r>
            <a:r>
              <a:rPr lang="en-US" sz="2400">
                <a:solidFill>
                  <a:srgbClr val="1223FA"/>
                </a:solidFill>
                <a:latin typeface="Arial" panose="020B0604020202020204" pitchFamily="34" charset="0"/>
                <a:cs typeface="Arial" panose="020B0604020202020204" pitchFamily="34" charset="0"/>
              </a:rPr>
              <a:t>.</a:t>
            </a:r>
          </a:p>
          <a:p>
            <a:pPr marL="257175" indent="-257175">
              <a:buFont typeface="Arial" panose="020B0604020202020204" pitchFamily="34" charset="0"/>
              <a:buChar char="•"/>
            </a:pPr>
            <a:r>
              <a:rPr lang="en-US" sz="2400">
                <a:latin typeface="Arial" panose="020B0604020202020204" pitchFamily="34" charset="0"/>
                <a:cs typeface="Arial" panose="020B0604020202020204" pitchFamily="34" charset="0"/>
              </a:rPr>
              <a:t> Nhóm chia sẻ tài liệu: </a:t>
            </a:r>
            <a:r>
              <a:rPr lang="en-US" sz="2400" u="sng">
                <a:solidFill>
                  <a:srgbClr val="1223FA"/>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https://www.facebook.com/groups/1448467355535530</a:t>
            </a:r>
            <a:endParaRPr lang="en-US" sz="2400" u="sng">
              <a:solidFill>
                <a:srgbClr val="1223FA"/>
              </a:solidFill>
              <a:latin typeface="Arial" panose="020B0604020202020204" pitchFamily="34" charset="0"/>
              <a:cs typeface="Arial" panose="020B0604020202020204" pitchFamily="34" charset="0"/>
            </a:endParaRPr>
          </a:p>
          <a:p>
            <a:pPr marL="257175" indent="-257175">
              <a:buFont typeface="Arial" panose="020B0604020202020204" pitchFamily="34" charset="0"/>
              <a:buChar char="•"/>
            </a:pPr>
            <a:r>
              <a:rPr lang="en-US" sz="2400"/>
              <a:t>Hãy liên hệ chính chủ sản phẩm để được hỗ trợ và đồng hành trong suốt năm học nhé!Cảm </a:t>
            </a:r>
            <a:r>
              <a:rPr lang="vi-VN" sz="2400"/>
              <a:t>ơ</a:t>
            </a:r>
            <a:r>
              <a:rPr lang="en-US" sz="2400"/>
              <a:t>n quý thầy cô!</a:t>
            </a:r>
          </a:p>
          <a:p>
            <a:endParaRPr lang="en-US"/>
          </a:p>
        </p:txBody>
      </p:sp>
      <p:sp>
        <p:nvSpPr>
          <p:cNvPr id="4" name="Slide Number Placeholder 3"/>
          <p:cNvSpPr>
            <a:spLocks noGrp="1"/>
          </p:cNvSpPr>
          <p:nvPr>
            <p:ph type="sldNum" sz="quarter" idx="5"/>
          </p:nvPr>
        </p:nvSpPr>
        <p:spPr/>
        <p:txBody>
          <a:bodyPr/>
          <a:lstStyle/>
          <a:p>
            <a:fld id="{F2043E91-0332-46B7-84BF-5D2845605838}" type="slidenum">
              <a:rPr lang="en-US" smtClean="0"/>
              <a:t>2</a:t>
            </a:fld>
            <a:endParaRPr lang="en-US"/>
          </a:p>
        </p:txBody>
      </p:sp>
    </p:spTree>
    <p:extLst>
      <p:ext uri="{BB962C8B-B14F-4D97-AF65-F5344CB8AC3E}">
        <p14:creationId xmlns:p14="http://schemas.microsoft.com/office/powerpoint/2010/main" val="3966426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7175" indent="-257175">
              <a:buFont typeface="Arial" panose="020B0604020202020204" pitchFamily="34" charset="0"/>
              <a:buChar char="•"/>
            </a:pPr>
            <a:r>
              <a:rPr lang="en-US" sz="2400">
                <a:solidFill>
                  <a:srgbClr val="002060"/>
                </a:solidFill>
                <a:latin typeface="Arial" panose="020B0604020202020204" pitchFamily="34" charset="0"/>
                <a:cs typeface="Arial" panose="020B0604020202020204" pitchFamily="34" charset="0"/>
              </a:rPr>
              <a:t>Tác giả bộ ppt Địa Lí KNTT- CTST (6-7),ppt Địa 8,9: Lê Chinh – Đà Nẵng    Sđt lh: 0982.276.629</a:t>
            </a:r>
          </a:p>
          <a:p>
            <a:pPr marL="257175" indent="-257175">
              <a:buFont typeface="Arial" panose="020B0604020202020204" pitchFamily="34" charset="0"/>
              <a:buChar char="•"/>
            </a:pPr>
            <a:r>
              <a:rPr lang="en-US" sz="2400">
                <a:solidFill>
                  <a:srgbClr val="002060"/>
                </a:solidFill>
                <a:latin typeface="Arial" panose="020B0604020202020204" pitchFamily="34" charset="0"/>
                <a:cs typeface="Arial" panose="020B0604020202020204" pitchFamily="34" charset="0"/>
              </a:rPr>
              <a:t> Zalo: 0982.276.629</a:t>
            </a:r>
          </a:p>
          <a:p>
            <a:pPr marL="257175" indent="-257175">
              <a:buFont typeface="Arial" panose="020B0604020202020204" pitchFamily="34" charset="0"/>
              <a:buChar char="•"/>
            </a:pPr>
            <a:r>
              <a:rPr lang="en-US" sz="2400">
                <a:solidFill>
                  <a:srgbClr val="002060"/>
                </a:solidFill>
                <a:latin typeface="Arial" panose="020B0604020202020204" pitchFamily="34" charset="0"/>
                <a:cs typeface="Arial" panose="020B0604020202020204" pitchFamily="34" charset="0"/>
              </a:rPr>
              <a:t> Facebook cá nhân: </a:t>
            </a:r>
            <a:r>
              <a:rPr lang="en-US" sz="2400" u="sng">
                <a:solidFill>
                  <a:srgbClr val="1223FA"/>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https://www.facebook.com/ti.gon.566</a:t>
            </a:r>
            <a:r>
              <a:rPr lang="en-US" sz="2400">
                <a:solidFill>
                  <a:srgbClr val="1223FA"/>
                </a:solidFill>
                <a:latin typeface="Arial" panose="020B0604020202020204" pitchFamily="34" charset="0"/>
                <a:cs typeface="Arial" panose="020B0604020202020204" pitchFamily="34" charset="0"/>
              </a:rPr>
              <a:t>.</a:t>
            </a:r>
          </a:p>
          <a:p>
            <a:pPr marL="257175" indent="-257175">
              <a:buFont typeface="Arial" panose="020B0604020202020204" pitchFamily="34" charset="0"/>
              <a:buChar char="•"/>
            </a:pPr>
            <a:r>
              <a:rPr lang="en-US" sz="2400">
                <a:latin typeface="Arial" panose="020B0604020202020204" pitchFamily="34" charset="0"/>
                <a:cs typeface="Arial" panose="020B0604020202020204" pitchFamily="34" charset="0"/>
              </a:rPr>
              <a:t> Nhóm chia sẻ tài liệu: </a:t>
            </a:r>
            <a:r>
              <a:rPr lang="en-US" sz="2400" u="sng">
                <a:solidFill>
                  <a:srgbClr val="1223FA"/>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https://www.facebook.com/groups/1448467355535530</a:t>
            </a:r>
            <a:endParaRPr lang="en-US" sz="2400" u="sng">
              <a:solidFill>
                <a:srgbClr val="1223FA"/>
              </a:solidFill>
              <a:latin typeface="Arial" panose="020B0604020202020204" pitchFamily="34" charset="0"/>
              <a:cs typeface="Arial" panose="020B0604020202020204" pitchFamily="34" charset="0"/>
            </a:endParaRPr>
          </a:p>
          <a:p>
            <a:pPr marL="257175" indent="-257175">
              <a:buFont typeface="Arial" panose="020B0604020202020204" pitchFamily="34" charset="0"/>
              <a:buChar char="•"/>
            </a:pPr>
            <a:r>
              <a:rPr lang="en-US" sz="2400"/>
              <a:t>Hãy liên hệ chính chủ sản phẩm để được hỗ trợ và đồng hành trong suốt năm học nhé!Cảm </a:t>
            </a:r>
            <a:r>
              <a:rPr lang="vi-VN" sz="2400"/>
              <a:t>ơ</a:t>
            </a:r>
            <a:r>
              <a:rPr lang="en-US" sz="2400"/>
              <a:t>n quý thầy cô!</a:t>
            </a:r>
          </a:p>
          <a:p>
            <a:endParaRPr lang="en-US"/>
          </a:p>
        </p:txBody>
      </p:sp>
      <p:sp>
        <p:nvSpPr>
          <p:cNvPr id="4" name="Slide Number Placeholder 3"/>
          <p:cNvSpPr>
            <a:spLocks noGrp="1"/>
          </p:cNvSpPr>
          <p:nvPr>
            <p:ph type="sldNum" sz="quarter" idx="5"/>
          </p:nvPr>
        </p:nvSpPr>
        <p:spPr/>
        <p:txBody>
          <a:bodyPr/>
          <a:lstStyle/>
          <a:p>
            <a:fld id="{F2043E91-0332-46B7-84BF-5D2845605838}" type="slidenum">
              <a:rPr lang="en-US" smtClean="0"/>
              <a:t>3</a:t>
            </a:fld>
            <a:endParaRPr lang="en-US"/>
          </a:p>
        </p:txBody>
      </p:sp>
    </p:spTree>
    <p:extLst>
      <p:ext uri="{BB962C8B-B14F-4D97-AF65-F5344CB8AC3E}">
        <p14:creationId xmlns:p14="http://schemas.microsoft.com/office/powerpoint/2010/main" val="1313841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7175" indent="-257175">
              <a:buFont typeface="Arial" panose="020B0604020202020204" pitchFamily="34" charset="0"/>
              <a:buChar char="•"/>
            </a:pPr>
            <a:r>
              <a:rPr lang="en-US" sz="2400">
                <a:solidFill>
                  <a:srgbClr val="002060"/>
                </a:solidFill>
                <a:latin typeface="Arial" panose="020B0604020202020204" pitchFamily="34" charset="0"/>
                <a:cs typeface="Arial" panose="020B0604020202020204" pitchFamily="34" charset="0"/>
              </a:rPr>
              <a:t>Tác giả bộ ppt Địa Lí KNTT- CTST (6-7),ppt Địa 8,9: Lê Chinh – Đà Nẵng    Sđt lh: 0982.276.629</a:t>
            </a:r>
          </a:p>
          <a:p>
            <a:pPr marL="257175" indent="-257175">
              <a:buFont typeface="Arial" panose="020B0604020202020204" pitchFamily="34" charset="0"/>
              <a:buChar char="•"/>
            </a:pPr>
            <a:r>
              <a:rPr lang="en-US" sz="2400">
                <a:solidFill>
                  <a:srgbClr val="002060"/>
                </a:solidFill>
                <a:latin typeface="Arial" panose="020B0604020202020204" pitchFamily="34" charset="0"/>
                <a:cs typeface="Arial" panose="020B0604020202020204" pitchFamily="34" charset="0"/>
              </a:rPr>
              <a:t> Zalo: 0982.276.629</a:t>
            </a:r>
          </a:p>
          <a:p>
            <a:pPr marL="257175" indent="-257175">
              <a:buFont typeface="Arial" panose="020B0604020202020204" pitchFamily="34" charset="0"/>
              <a:buChar char="•"/>
            </a:pPr>
            <a:r>
              <a:rPr lang="en-US" sz="2400">
                <a:solidFill>
                  <a:srgbClr val="002060"/>
                </a:solidFill>
                <a:latin typeface="Arial" panose="020B0604020202020204" pitchFamily="34" charset="0"/>
                <a:cs typeface="Arial" panose="020B0604020202020204" pitchFamily="34" charset="0"/>
              </a:rPr>
              <a:t> Facebook cá nhân: </a:t>
            </a:r>
            <a:r>
              <a:rPr lang="en-US" sz="2400" u="sng">
                <a:solidFill>
                  <a:srgbClr val="1223FA"/>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https://www.facebook.com/ti.gon.566</a:t>
            </a:r>
            <a:r>
              <a:rPr lang="en-US" sz="2400">
                <a:solidFill>
                  <a:srgbClr val="1223FA"/>
                </a:solidFill>
                <a:latin typeface="Arial" panose="020B0604020202020204" pitchFamily="34" charset="0"/>
                <a:cs typeface="Arial" panose="020B0604020202020204" pitchFamily="34" charset="0"/>
              </a:rPr>
              <a:t>.</a:t>
            </a:r>
          </a:p>
          <a:p>
            <a:pPr marL="257175" indent="-257175">
              <a:buFont typeface="Arial" panose="020B0604020202020204" pitchFamily="34" charset="0"/>
              <a:buChar char="•"/>
            </a:pPr>
            <a:r>
              <a:rPr lang="en-US" sz="2400">
                <a:latin typeface="Arial" panose="020B0604020202020204" pitchFamily="34" charset="0"/>
                <a:cs typeface="Arial" panose="020B0604020202020204" pitchFamily="34" charset="0"/>
              </a:rPr>
              <a:t> Nhóm chia sẻ tài liệu: </a:t>
            </a:r>
            <a:r>
              <a:rPr lang="en-US" sz="2400" u="sng">
                <a:solidFill>
                  <a:srgbClr val="1223FA"/>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https://www.facebook.com/groups/1448467355535530</a:t>
            </a:r>
            <a:endParaRPr lang="en-US" sz="2400" u="sng">
              <a:solidFill>
                <a:srgbClr val="1223FA"/>
              </a:solidFill>
              <a:latin typeface="Arial" panose="020B0604020202020204" pitchFamily="34" charset="0"/>
              <a:cs typeface="Arial" panose="020B0604020202020204" pitchFamily="34" charset="0"/>
            </a:endParaRPr>
          </a:p>
          <a:p>
            <a:pPr marL="257175" indent="-257175">
              <a:buFont typeface="Arial" panose="020B0604020202020204" pitchFamily="34" charset="0"/>
              <a:buChar char="•"/>
            </a:pPr>
            <a:r>
              <a:rPr lang="en-US" sz="2400"/>
              <a:t>Hãy liên hệ chính chủ sản phẩm để được hỗ trợ và đồng hành trong suốt năm học nhé!Cảm </a:t>
            </a:r>
            <a:r>
              <a:rPr lang="vi-VN" sz="2400"/>
              <a:t>ơ</a:t>
            </a:r>
            <a:r>
              <a:rPr lang="en-US" sz="2400"/>
              <a:t>n quý thầy cô!</a:t>
            </a:r>
          </a:p>
          <a:p>
            <a:endParaRPr lang="en-US"/>
          </a:p>
        </p:txBody>
      </p:sp>
      <p:sp>
        <p:nvSpPr>
          <p:cNvPr id="4" name="Slide Number Placeholder 3"/>
          <p:cNvSpPr>
            <a:spLocks noGrp="1"/>
          </p:cNvSpPr>
          <p:nvPr>
            <p:ph type="sldNum" sz="quarter" idx="5"/>
          </p:nvPr>
        </p:nvSpPr>
        <p:spPr/>
        <p:txBody>
          <a:bodyPr/>
          <a:lstStyle/>
          <a:p>
            <a:fld id="{F2043E91-0332-46B7-84BF-5D2845605838}" type="slidenum">
              <a:rPr lang="en-US" smtClean="0"/>
              <a:t>4</a:t>
            </a:fld>
            <a:endParaRPr lang="en-US"/>
          </a:p>
        </p:txBody>
      </p:sp>
    </p:spTree>
    <p:extLst>
      <p:ext uri="{BB962C8B-B14F-4D97-AF65-F5344CB8AC3E}">
        <p14:creationId xmlns:p14="http://schemas.microsoft.com/office/powerpoint/2010/main" val="2022818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043E91-0332-46B7-84BF-5D2845605838}" type="slidenum">
              <a:rPr lang="en-US" smtClean="0"/>
              <a:t>10</a:t>
            </a:fld>
            <a:endParaRPr lang="en-US"/>
          </a:p>
        </p:txBody>
      </p:sp>
    </p:spTree>
    <p:extLst>
      <p:ext uri="{BB962C8B-B14F-4D97-AF65-F5344CB8AC3E}">
        <p14:creationId xmlns:p14="http://schemas.microsoft.com/office/powerpoint/2010/main" val="2264693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2400" b="0" i="0" kern="1200">
                <a:solidFill>
                  <a:schemeClr val="tx1"/>
                </a:solidFill>
                <a:effectLst/>
                <a:latin typeface="+mn-lt"/>
                <a:ea typeface="+mn-ea"/>
                <a:cs typeface="+mn-cs"/>
              </a:rPr>
              <a:t>- Người em đã xác định hướng tây bằng cách dựa vào cách sờ vào thân cây, phiến đá để nhận biết độ ấm của vật và vật nào ấm hơn thì phía đó hướng tây.</a:t>
            </a:r>
          </a:p>
          <a:p>
            <a:r>
              <a:rPr lang="vi-VN" sz="2400" b="0" i="0" kern="1200">
                <a:solidFill>
                  <a:schemeClr val="tx1"/>
                </a:solidFill>
                <a:effectLst/>
                <a:latin typeface="+mn-lt"/>
                <a:ea typeface="+mn-ea"/>
                <a:cs typeface="+mn-cs"/>
              </a:rPr>
              <a:t>- Sau khi xác định được hướng tây, người em xác định các hướng còn lại bằng cách trước mặt là hướng tây thì bên phải là hướng bắc.</a:t>
            </a:r>
          </a:p>
          <a:p>
            <a:br>
              <a:rPr lang="vi-VN" sz="2400" b="0" i="0" kern="1200">
                <a:solidFill>
                  <a:schemeClr val="tx1"/>
                </a:solidFill>
                <a:effectLst/>
                <a:latin typeface="+mn-lt"/>
                <a:ea typeface="+mn-ea"/>
                <a:cs typeface="+mn-cs"/>
              </a:rPr>
            </a:br>
            <a:br>
              <a:rPr lang="vi-VN" sz="2400" b="0" i="0" kern="1200">
                <a:solidFill>
                  <a:schemeClr val="tx1"/>
                </a:solidFill>
                <a:effectLst/>
                <a:latin typeface="+mn-lt"/>
                <a:ea typeface="+mn-ea"/>
                <a:cs typeface="+mn-cs"/>
              </a:rPr>
            </a:br>
            <a:endParaRPr lang="en-US"/>
          </a:p>
        </p:txBody>
      </p:sp>
      <p:sp>
        <p:nvSpPr>
          <p:cNvPr id="4" name="Slide Number Placeholder 3"/>
          <p:cNvSpPr>
            <a:spLocks noGrp="1"/>
          </p:cNvSpPr>
          <p:nvPr>
            <p:ph type="sldNum" sz="quarter" idx="5"/>
          </p:nvPr>
        </p:nvSpPr>
        <p:spPr/>
        <p:txBody>
          <a:bodyPr/>
          <a:lstStyle/>
          <a:p>
            <a:fld id="{F2043E91-0332-46B7-84BF-5D2845605838}" type="slidenum">
              <a:rPr lang="en-US" smtClean="0"/>
              <a:t>11</a:t>
            </a:fld>
            <a:endParaRPr lang="en-US"/>
          </a:p>
        </p:txBody>
      </p:sp>
    </p:spTree>
    <p:extLst>
      <p:ext uri="{BB962C8B-B14F-4D97-AF65-F5344CB8AC3E}">
        <p14:creationId xmlns:p14="http://schemas.microsoft.com/office/powerpoint/2010/main" val="1316673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043E91-0332-46B7-84BF-5D2845605838}" type="slidenum">
              <a:rPr lang="en-US" smtClean="0"/>
              <a:t>12</a:t>
            </a:fld>
            <a:endParaRPr lang="en-US"/>
          </a:p>
        </p:txBody>
      </p:sp>
    </p:spTree>
    <p:extLst>
      <p:ext uri="{BB962C8B-B14F-4D97-AF65-F5344CB8AC3E}">
        <p14:creationId xmlns:p14="http://schemas.microsoft.com/office/powerpoint/2010/main" val="3470545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043E91-0332-46B7-84BF-5D2845605838}" type="slidenum">
              <a:rPr lang="en-US" smtClean="0"/>
              <a:t>13</a:t>
            </a:fld>
            <a:endParaRPr lang="en-US"/>
          </a:p>
        </p:txBody>
      </p:sp>
    </p:spTree>
    <p:extLst>
      <p:ext uri="{BB962C8B-B14F-4D97-AF65-F5344CB8AC3E}">
        <p14:creationId xmlns:p14="http://schemas.microsoft.com/office/powerpoint/2010/main" val="42040488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8965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F0B64C-F99D-4875-B5C8-ED5FC3D30133}" type="slidenum">
              <a:rPr lang="en-US" smtClean="0"/>
              <a:t>14</a:t>
            </a:fld>
            <a:endParaRPr lang="en-US"/>
          </a:p>
        </p:txBody>
      </p:sp>
    </p:spTree>
    <p:extLst>
      <p:ext uri="{BB962C8B-B14F-4D97-AF65-F5344CB8AC3E}">
        <p14:creationId xmlns:p14="http://schemas.microsoft.com/office/powerpoint/2010/main" val="2983648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198598"/>
            <a:ext cx="15544800" cy="2207080"/>
          </a:xfrm>
        </p:spPr>
        <p:txBody>
          <a:bodyPr/>
          <a:lstStyle/>
          <a:p>
            <a:r>
              <a:rPr lang="en-US"/>
              <a:t>Click to edit Master title style</a:t>
            </a:r>
          </a:p>
        </p:txBody>
      </p:sp>
      <p:sp>
        <p:nvSpPr>
          <p:cNvPr id="3" name="Subtitle 2"/>
          <p:cNvSpPr>
            <a:spLocks noGrp="1"/>
          </p:cNvSpPr>
          <p:nvPr>
            <p:ph type="subTitle" idx="1"/>
          </p:nvPr>
        </p:nvSpPr>
        <p:spPr>
          <a:xfrm>
            <a:off x="2743200" y="5834698"/>
            <a:ext cx="12801600" cy="2631334"/>
          </a:xfrm>
        </p:spPr>
        <p:txBody>
          <a:bodyPr/>
          <a:lstStyle>
            <a:lvl1pPr marL="0" indent="0" algn="ctr">
              <a:buNone/>
              <a:defRPr>
                <a:solidFill>
                  <a:schemeClr val="tx1">
                    <a:tint val="75000"/>
                  </a:schemeClr>
                </a:solidFill>
              </a:defRPr>
            </a:lvl1pPr>
            <a:lvl2pPr marL="914674" indent="0" algn="ctr">
              <a:buNone/>
              <a:defRPr>
                <a:solidFill>
                  <a:schemeClr val="tx1">
                    <a:tint val="75000"/>
                  </a:schemeClr>
                </a:solidFill>
              </a:defRPr>
            </a:lvl2pPr>
            <a:lvl3pPr marL="1829349" indent="0" algn="ctr">
              <a:buNone/>
              <a:defRPr>
                <a:solidFill>
                  <a:schemeClr val="tx1">
                    <a:tint val="75000"/>
                  </a:schemeClr>
                </a:solidFill>
              </a:defRPr>
            </a:lvl3pPr>
            <a:lvl4pPr marL="2744023" indent="0" algn="ctr">
              <a:buNone/>
              <a:defRPr>
                <a:solidFill>
                  <a:schemeClr val="tx1">
                    <a:tint val="75000"/>
                  </a:schemeClr>
                </a:solidFill>
              </a:defRPr>
            </a:lvl4pPr>
            <a:lvl5pPr marL="3658697" indent="0" algn="ctr">
              <a:buNone/>
              <a:defRPr>
                <a:solidFill>
                  <a:schemeClr val="tx1">
                    <a:tint val="75000"/>
                  </a:schemeClr>
                </a:solidFill>
              </a:defRPr>
            </a:lvl5pPr>
            <a:lvl6pPr marL="4573372" indent="0" algn="ctr">
              <a:buNone/>
              <a:defRPr>
                <a:solidFill>
                  <a:schemeClr val="tx1">
                    <a:tint val="75000"/>
                  </a:schemeClr>
                </a:solidFill>
              </a:defRPr>
            </a:lvl6pPr>
            <a:lvl7pPr marL="5488046" indent="0" algn="ctr">
              <a:buNone/>
              <a:defRPr>
                <a:solidFill>
                  <a:schemeClr val="tx1">
                    <a:tint val="75000"/>
                  </a:schemeClr>
                </a:solidFill>
              </a:defRPr>
            </a:lvl7pPr>
            <a:lvl8pPr marL="6402720" indent="0" algn="ctr">
              <a:buNone/>
              <a:defRPr>
                <a:solidFill>
                  <a:schemeClr val="tx1">
                    <a:tint val="75000"/>
                  </a:schemeClr>
                </a:solidFill>
              </a:defRPr>
            </a:lvl8pPr>
            <a:lvl9pPr marL="731739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6F1052E-9318-4EE8-9F70-AC7C059B8AB5}" type="datetimeFigureOut">
              <a:rPr lang="en-US" smtClean="0"/>
              <a:t>11/29/23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EE86F-A67A-4542-B66D-889F3BF5AF94}" type="slidenum">
              <a:rPr lang="en-US" smtClean="0"/>
              <a:t>‹#›</a:t>
            </a:fld>
            <a:endParaRPr lang="en-US"/>
          </a:p>
        </p:txBody>
      </p:sp>
    </p:spTree>
    <p:extLst>
      <p:ext uri="{BB962C8B-B14F-4D97-AF65-F5344CB8AC3E}">
        <p14:creationId xmlns:p14="http://schemas.microsoft.com/office/powerpoint/2010/main" val="3962018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801893"/>
            <a:ext cx="8077200" cy="5095826"/>
          </a:xfrm>
        </p:spPr>
        <p:txBody>
          <a:bodyPr/>
          <a:lstStyle>
            <a:lvl1pPr>
              <a:defRPr sz="5600"/>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96400" y="1801893"/>
            <a:ext cx="8077200" cy="5095826"/>
          </a:xfrm>
        </p:spPr>
        <p:txBody>
          <a:bodyPr/>
          <a:lstStyle>
            <a:lvl1pPr>
              <a:defRPr sz="5600"/>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F1052E-9318-4EE8-9F70-AC7C059B8AB5}" type="datetimeFigureOut">
              <a:rPr lang="en-US" smtClean="0"/>
              <a:t>11/29/23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0EE86F-A67A-4542-B66D-889F3BF5AF94}" type="slidenum">
              <a:rPr lang="en-US" smtClean="0"/>
              <a:t>‹#›</a:t>
            </a:fld>
            <a:endParaRPr lang="en-US"/>
          </a:p>
        </p:txBody>
      </p:sp>
    </p:spTree>
    <p:extLst>
      <p:ext uri="{BB962C8B-B14F-4D97-AF65-F5344CB8AC3E}">
        <p14:creationId xmlns:p14="http://schemas.microsoft.com/office/powerpoint/2010/main" val="3927929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412339"/>
            <a:ext cx="16459200" cy="1716088"/>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2304802"/>
            <a:ext cx="8080376" cy="960533"/>
          </a:xfrm>
        </p:spPr>
        <p:txBody>
          <a:bodyPr anchor="b"/>
          <a:lstStyle>
            <a:lvl1pPr marL="0" indent="0">
              <a:buNone/>
              <a:defRPr sz="4800" b="1"/>
            </a:lvl1pPr>
            <a:lvl2pPr marL="914674" indent="0">
              <a:buNone/>
              <a:defRPr sz="4000" b="1"/>
            </a:lvl2pPr>
            <a:lvl3pPr marL="1829349" indent="0">
              <a:buNone/>
              <a:defRPr sz="3600" b="1"/>
            </a:lvl3pPr>
            <a:lvl4pPr marL="2744023" indent="0">
              <a:buNone/>
              <a:defRPr sz="3200" b="1"/>
            </a:lvl4pPr>
            <a:lvl5pPr marL="3658697" indent="0">
              <a:buNone/>
              <a:defRPr sz="3200" b="1"/>
            </a:lvl5pPr>
            <a:lvl6pPr marL="4573372" indent="0">
              <a:buNone/>
              <a:defRPr sz="3200" b="1"/>
            </a:lvl6pPr>
            <a:lvl7pPr marL="5488046" indent="0">
              <a:buNone/>
              <a:defRPr sz="3200" b="1"/>
            </a:lvl7pPr>
            <a:lvl8pPr marL="6402720" indent="0">
              <a:buNone/>
              <a:defRPr sz="3200" b="1"/>
            </a:lvl8pPr>
            <a:lvl9pPr marL="7317395" indent="0">
              <a:buNone/>
              <a:defRPr sz="3200" b="1"/>
            </a:lvl9pPr>
          </a:lstStyle>
          <a:p>
            <a:pPr lvl="0"/>
            <a:r>
              <a:rPr lang="en-US"/>
              <a:t>Click to edit Master text styles</a:t>
            </a:r>
          </a:p>
        </p:txBody>
      </p:sp>
      <p:sp>
        <p:nvSpPr>
          <p:cNvPr id="4" name="Content Placeholder 3"/>
          <p:cNvSpPr>
            <a:spLocks noGrp="1"/>
          </p:cNvSpPr>
          <p:nvPr>
            <p:ph sz="half" idx="2"/>
          </p:nvPr>
        </p:nvSpPr>
        <p:spPr>
          <a:xfrm>
            <a:off x="914400" y="3265333"/>
            <a:ext cx="8080376" cy="5932420"/>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90053" y="2304802"/>
            <a:ext cx="8083550" cy="960533"/>
          </a:xfrm>
        </p:spPr>
        <p:txBody>
          <a:bodyPr anchor="b"/>
          <a:lstStyle>
            <a:lvl1pPr marL="0" indent="0">
              <a:buNone/>
              <a:defRPr sz="4800" b="1"/>
            </a:lvl1pPr>
            <a:lvl2pPr marL="914674" indent="0">
              <a:buNone/>
              <a:defRPr sz="4000" b="1"/>
            </a:lvl2pPr>
            <a:lvl3pPr marL="1829349" indent="0">
              <a:buNone/>
              <a:defRPr sz="3600" b="1"/>
            </a:lvl3pPr>
            <a:lvl4pPr marL="2744023" indent="0">
              <a:buNone/>
              <a:defRPr sz="3200" b="1"/>
            </a:lvl4pPr>
            <a:lvl5pPr marL="3658697" indent="0">
              <a:buNone/>
              <a:defRPr sz="3200" b="1"/>
            </a:lvl5pPr>
            <a:lvl6pPr marL="4573372" indent="0">
              <a:buNone/>
              <a:defRPr sz="3200" b="1"/>
            </a:lvl6pPr>
            <a:lvl7pPr marL="5488046" indent="0">
              <a:buNone/>
              <a:defRPr sz="3200" b="1"/>
            </a:lvl7pPr>
            <a:lvl8pPr marL="6402720" indent="0">
              <a:buNone/>
              <a:defRPr sz="3200" b="1"/>
            </a:lvl8pPr>
            <a:lvl9pPr marL="7317395" indent="0">
              <a:buNone/>
              <a:defRPr sz="3200" b="1"/>
            </a:lvl9pPr>
          </a:lstStyle>
          <a:p>
            <a:pPr lvl="0"/>
            <a:r>
              <a:rPr lang="en-US"/>
              <a:t>Click to edit Master text styles</a:t>
            </a:r>
          </a:p>
        </p:txBody>
      </p:sp>
      <p:sp>
        <p:nvSpPr>
          <p:cNvPr id="6" name="Content Placeholder 5"/>
          <p:cNvSpPr>
            <a:spLocks noGrp="1"/>
          </p:cNvSpPr>
          <p:nvPr>
            <p:ph sz="quarter" idx="4"/>
          </p:nvPr>
        </p:nvSpPr>
        <p:spPr>
          <a:xfrm>
            <a:off x="9290053" y="3265333"/>
            <a:ext cx="8083550" cy="5932420"/>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F1052E-9318-4EE8-9F70-AC7C059B8AB5}" type="datetimeFigureOut">
              <a:rPr lang="en-US" smtClean="0"/>
              <a:t>11/29/23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0EE86F-A67A-4542-B66D-889F3BF5AF94}" type="slidenum">
              <a:rPr lang="en-US" smtClean="0"/>
              <a:t>‹#›</a:t>
            </a:fld>
            <a:endParaRPr lang="en-US"/>
          </a:p>
        </p:txBody>
      </p:sp>
    </p:spTree>
    <p:extLst>
      <p:ext uri="{BB962C8B-B14F-4D97-AF65-F5344CB8AC3E}">
        <p14:creationId xmlns:p14="http://schemas.microsoft.com/office/powerpoint/2010/main" val="23696161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F1052E-9318-4EE8-9F70-AC7C059B8AB5}" type="datetimeFigureOut">
              <a:rPr lang="en-US" smtClean="0"/>
              <a:t>11/29/23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0EE86F-A67A-4542-B66D-889F3BF5AF94}" type="slidenum">
              <a:rPr lang="en-US" smtClean="0"/>
              <a:t>‹#›</a:t>
            </a:fld>
            <a:endParaRPr lang="en-US"/>
          </a:p>
        </p:txBody>
      </p:sp>
    </p:spTree>
    <p:extLst>
      <p:ext uri="{BB962C8B-B14F-4D97-AF65-F5344CB8AC3E}">
        <p14:creationId xmlns:p14="http://schemas.microsoft.com/office/powerpoint/2010/main" val="10851206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F1052E-9318-4EE8-9F70-AC7C059B8AB5}" type="datetimeFigureOut">
              <a:rPr lang="en-US" smtClean="0"/>
              <a:t>11/29/23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0EE86F-A67A-4542-B66D-889F3BF5AF94}" type="slidenum">
              <a:rPr lang="en-US" smtClean="0"/>
              <a:t>‹#›</a:t>
            </a:fld>
            <a:endParaRPr lang="en-US"/>
          </a:p>
        </p:txBody>
      </p:sp>
    </p:spTree>
    <p:extLst>
      <p:ext uri="{BB962C8B-B14F-4D97-AF65-F5344CB8AC3E}">
        <p14:creationId xmlns:p14="http://schemas.microsoft.com/office/powerpoint/2010/main" val="25664559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3" y="409953"/>
            <a:ext cx="6016626" cy="1744690"/>
          </a:xfrm>
        </p:spPr>
        <p:txBody>
          <a:bodyPr anchor="b"/>
          <a:lstStyle>
            <a:lvl1pPr algn="l">
              <a:defRPr sz="4000" b="1"/>
            </a:lvl1pPr>
          </a:lstStyle>
          <a:p>
            <a:r>
              <a:rPr lang="en-US"/>
              <a:t>Click to edit Master title style</a:t>
            </a:r>
          </a:p>
        </p:txBody>
      </p:sp>
      <p:sp>
        <p:nvSpPr>
          <p:cNvPr id="3" name="Content Placeholder 2"/>
          <p:cNvSpPr>
            <a:spLocks noGrp="1"/>
          </p:cNvSpPr>
          <p:nvPr>
            <p:ph idx="1"/>
          </p:nvPr>
        </p:nvSpPr>
        <p:spPr>
          <a:xfrm>
            <a:off x="7150100" y="409956"/>
            <a:ext cx="10223500" cy="8787799"/>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3" y="2154646"/>
            <a:ext cx="6016626" cy="7043109"/>
          </a:xfrm>
        </p:spPr>
        <p:txBody>
          <a:bodyPr/>
          <a:lstStyle>
            <a:lvl1pPr marL="0" indent="0">
              <a:buNone/>
              <a:defRPr sz="2800"/>
            </a:lvl1pPr>
            <a:lvl2pPr marL="914674" indent="0">
              <a:buNone/>
              <a:defRPr sz="2400"/>
            </a:lvl2pPr>
            <a:lvl3pPr marL="1829349" indent="0">
              <a:buNone/>
              <a:defRPr sz="2000"/>
            </a:lvl3pPr>
            <a:lvl4pPr marL="2744023" indent="0">
              <a:buNone/>
              <a:defRPr sz="1800"/>
            </a:lvl4pPr>
            <a:lvl5pPr marL="3658697" indent="0">
              <a:buNone/>
              <a:defRPr sz="1800"/>
            </a:lvl5pPr>
            <a:lvl6pPr marL="4573372" indent="0">
              <a:buNone/>
              <a:defRPr sz="1800"/>
            </a:lvl6pPr>
            <a:lvl7pPr marL="5488046" indent="0">
              <a:buNone/>
              <a:defRPr sz="1800"/>
            </a:lvl7pPr>
            <a:lvl8pPr marL="6402720" indent="0">
              <a:buNone/>
              <a:defRPr sz="1800"/>
            </a:lvl8pPr>
            <a:lvl9pPr marL="7317395" indent="0">
              <a:buNone/>
              <a:defRPr sz="1800"/>
            </a:lvl9pPr>
          </a:lstStyle>
          <a:p>
            <a:pPr lvl="0"/>
            <a:r>
              <a:rPr lang="en-US"/>
              <a:t>Click to edit Master text styles</a:t>
            </a:r>
          </a:p>
        </p:txBody>
      </p:sp>
      <p:sp>
        <p:nvSpPr>
          <p:cNvPr id="5" name="Date Placeholder 4"/>
          <p:cNvSpPr>
            <a:spLocks noGrp="1"/>
          </p:cNvSpPr>
          <p:nvPr>
            <p:ph type="dt" sz="half" idx="10"/>
          </p:nvPr>
        </p:nvSpPr>
        <p:spPr/>
        <p:txBody>
          <a:bodyPr/>
          <a:lstStyle/>
          <a:p>
            <a:fld id="{96F1052E-9318-4EE8-9F70-AC7C059B8AB5}" type="datetimeFigureOut">
              <a:rPr lang="en-US" smtClean="0"/>
              <a:t>11/29/23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0EE86F-A67A-4542-B66D-889F3BF5AF94}" type="slidenum">
              <a:rPr lang="en-US" smtClean="0"/>
              <a:t>‹#›</a:t>
            </a:fld>
            <a:endParaRPr lang="en-US"/>
          </a:p>
        </p:txBody>
      </p:sp>
    </p:spTree>
    <p:extLst>
      <p:ext uri="{BB962C8B-B14F-4D97-AF65-F5344CB8AC3E}">
        <p14:creationId xmlns:p14="http://schemas.microsoft.com/office/powerpoint/2010/main" val="20073996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6" y="7207568"/>
            <a:ext cx="10972800" cy="850895"/>
          </a:xfrm>
        </p:spPr>
        <p:txBody>
          <a:bodyPr anchor="b"/>
          <a:lstStyle>
            <a:lvl1pPr algn="l">
              <a:defRPr sz="4000" b="1"/>
            </a:lvl1pPr>
          </a:lstStyle>
          <a:p>
            <a:r>
              <a:rPr lang="en-US"/>
              <a:t>Click to edit Master title style</a:t>
            </a:r>
          </a:p>
        </p:txBody>
      </p:sp>
      <p:sp>
        <p:nvSpPr>
          <p:cNvPr id="3" name="Picture Placeholder 2"/>
          <p:cNvSpPr>
            <a:spLocks noGrp="1"/>
          </p:cNvSpPr>
          <p:nvPr>
            <p:ph type="pic" idx="1"/>
          </p:nvPr>
        </p:nvSpPr>
        <p:spPr>
          <a:xfrm>
            <a:off x="3584576" y="920013"/>
            <a:ext cx="10972800" cy="6177915"/>
          </a:xfrm>
        </p:spPr>
        <p:txBody>
          <a:bodyPr/>
          <a:lstStyle>
            <a:lvl1pPr marL="0" indent="0">
              <a:buNone/>
              <a:defRPr sz="6400"/>
            </a:lvl1pPr>
            <a:lvl2pPr marL="914674" indent="0">
              <a:buNone/>
              <a:defRPr sz="5600"/>
            </a:lvl2pPr>
            <a:lvl3pPr marL="1829349" indent="0">
              <a:buNone/>
              <a:defRPr sz="4800"/>
            </a:lvl3pPr>
            <a:lvl4pPr marL="2744023" indent="0">
              <a:buNone/>
              <a:defRPr sz="4000"/>
            </a:lvl4pPr>
            <a:lvl5pPr marL="3658697" indent="0">
              <a:buNone/>
              <a:defRPr sz="4000"/>
            </a:lvl5pPr>
            <a:lvl6pPr marL="4573372" indent="0">
              <a:buNone/>
              <a:defRPr sz="4000"/>
            </a:lvl6pPr>
            <a:lvl7pPr marL="5488046" indent="0">
              <a:buNone/>
              <a:defRPr sz="4000"/>
            </a:lvl7pPr>
            <a:lvl8pPr marL="6402720" indent="0">
              <a:buNone/>
              <a:defRPr sz="4000"/>
            </a:lvl8pPr>
            <a:lvl9pPr marL="7317395" indent="0">
              <a:buNone/>
              <a:defRPr sz="4000"/>
            </a:lvl9pPr>
          </a:lstStyle>
          <a:p>
            <a:endParaRPr lang="en-US"/>
          </a:p>
        </p:txBody>
      </p:sp>
      <p:sp>
        <p:nvSpPr>
          <p:cNvPr id="4" name="Text Placeholder 3"/>
          <p:cNvSpPr>
            <a:spLocks noGrp="1"/>
          </p:cNvSpPr>
          <p:nvPr>
            <p:ph type="body" sz="half" idx="2"/>
          </p:nvPr>
        </p:nvSpPr>
        <p:spPr>
          <a:xfrm>
            <a:off x="3584576" y="8058462"/>
            <a:ext cx="10972800" cy="1208412"/>
          </a:xfrm>
        </p:spPr>
        <p:txBody>
          <a:bodyPr/>
          <a:lstStyle>
            <a:lvl1pPr marL="0" indent="0">
              <a:buNone/>
              <a:defRPr sz="2800"/>
            </a:lvl1pPr>
            <a:lvl2pPr marL="914674" indent="0">
              <a:buNone/>
              <a:defRPr sz="2400"/>
            </a:lvl2pPr>
            <a:lvl3pPr marL="1829349" indent="0">
              <a:buNone/>
              <a:defRPr sz="2000"/>
            </a:lvl3pPr>
            <a:lvl4pPr marL="2744023" indent="0">
              <a:buNone/>
              <a:defRPr sz="1800"/>
            </a:lvl4pPr>
            <a:lvl5pPr marL="3658697" indent="0">
              <a:buNone/>
              <a:defRPr sz="1800"/>
            </a:lvl5pPr>
            <a:lvl6pPr marL="4573372" indent="0">
              <a:buNone/>
              <a:defRPr sz="1800"/>
            </a:lvl6pPr>
            <a:lvl7pPr marL="5488046" indent="0">
              <a:buNone/>
              <a:defRPr sz="1800"/>
            </a:lvl7pPr>
            <a:lvl8pPr marL="6402720" indent="0">
              <a:buNone/>
              <a:defRPr sz="1800"/>
            </a:lvl8pPr>
            <a:lvl9pPr marL="7317395" indent="0">
              <a:buNone/>
              <a:defRPr sz="1800"/>
            </a:lvl9pPr>
          </a:lstStyle>
          <a:p>
            <a:pPr lvl="0"/>
            <a:r>
              <a:rPr lang="en-US"/>
              <a:t>Click to edit Master text styles</a:t>
            </a:r>
          </a:p>
        </p:txBody>
      </p:sp>
      <p:sp>
        <p:nvSpPr>
          <p:cNvPr id="5" name="Date Placeholder 4"/>
          <p:cNvSpPr>
            <a:spLocks noGrp="1"/>
          </p:cNvSpPr>
          <p:nvPr>
            <p:ph type="dt" sz="half" idx="10"/>
          </p:nvPr>
        </p:nvSpPr>
        <p:spPr/>
        <p:txBody>
          <a:bodyPr/>
          <a:lstStyle/>
          <a:p>
            <a:fld id="{96F1052E-9318-4EE8-9F70-AC7C059B8AB5}" type="datetimeFigureOut">
              <a:rPr lang="en-US" smtClean="0"/>
              <a:t>11/29/23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0EE86F-A67A-4542-B66D-889F3BF5AF94}" type="slidenum">
              <a:rPr lang="en-US" smtClean="0"/>
              <a:t>‹#›</a:t>
            </a:fld>
            <a:endParaRPr lang="en-US"/>
          </a:p>
        </p:txBody>
      </p:sp>
    </p:spTree>
    <p:extLst>
      <p:ext uri="{BB962C8B-B14F-4D97-AF65-F5344CB8AC3E}">
        <p14:creationId xmlns:p14="http://schemas.microsoft.com/office/powerpoint/2010/main" val="421166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F1052E-9318-4EE8-9F70-AC7C059B8AB5}" type="datetimeFigureOut">
              <a:rPr lang="en-US" smtClean="0"/>
              <a:t>11/29/23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EE86F-A67A-4542-B66D-889F3BF5AF94}" type="slidenum">
              <a:rPr lang="en-US" smtClean="0"/>
              <a:t>‹#›</a:t>
            </a:fld>
            <a:endParaRPr lang="en-US"/>
          </a:p>
        </p:txBody>
      </p:sp>
    </p:spTree>
    <p:extLst>
      <p:ext uri="{BB962C8B-B14F-4D97-AF65-F5344CB8AC3E}">
        <p14:creationId xmlns:p14="http://schemas.microsoft.com/office/powerpoint/2010/main" val="3142575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8800" y="309849"/>
            <a:ext cx="4114800" cy="658787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309849"/>
            <a:ext cx="12039600" cy="65878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F1052E-9318-4EE8-9F70-AC7C059B8AB5}" type="datetimeFigureOut">
              <a:rPr lang="en-US" smtClean="0"/>
              <a:t>11/29/23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EE86F-A67A-4542-B66D-889F3BF5AF94}" type="slidenum">
              <a:rPr lang="en-US" smtClean="0"/>
              <a:t>‹#›</a:t>
            </a:fld>
            <a:endParaRPr lang="en-US"/>
          </a:p>
        </p:txBody>
      </p:sp>
    </p:spTree>
    <p:extLst>
      <p:ext uri="{BB962C8B-B14F-4D97-AF65-F5344CB8AC3E}">
        <p14:creationId xmlns:p14="http://schemas.microsoft.com/office/powerpoint/2010/main" val="39216196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9B59D-0647-422E-9991-A6C096365F51}"/>
              </a:ext>
            </a:extLst>
          </p:cNvPr>
          <p:cNvSpPr>
            <a:spLocks noGrp="1"/>
          </p:cNvSpPr>
          <p:nvPr>
            <p:ph type="ctrTitle"/>
          </p:nvPr>
        </p:nvSpPr>
        <p:spPr>
          <a:xfrm>
            <a:off x="2286000" y="1685103"/>
            <a:ext cx="13716000" cy="3584716"/>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988E6068-31EC-4A14-A738-526751FD0930}"/>
              </a:ext>
            </a:extLst>
          </p:cNvPr>
          <p:cNvSpPr>
            <a:spLocks noGrp="1"/>
          </p:cNvSpPr>
          <p:nvPr>
            <p:ph type="subTitle" idx="1"/>
          </p:nvPr>
        </p:nvSpPr>
        <p:spPr>
          <a:xfrm>
            <a:off x="2286000" y="5408060"/>
            <a:ext cx="13716000" cy="24859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4446E1CE-0037-4198-BF0B-1584D96F1A75}"/>
              </a:ext>
            </a:extLst>
          </p:cNvPr>
          <p:cNvSpPr>
            <a:spLocks noGrp="1"/>
          </p:cNvSpPr>
          <p:nvPr>
            <p:ph type="dt" sz="half" idx="10"/>
          </p:nvPr>
        </p:nvSpPr>
        <p:spPr/>
        <p:txBody>
          <a:bodyPr/>
          <a:lstStyle/>
          <a:p>
            <a:fld id="{93E91754-D1A6-4037-AC9F-72F4EE16E6D6}" type="datetime1">
              <a:rPr lang="en-US" smtClean="0">
                <a:solidFill>
                  <a:prstClr val="black">
                    <a:tint val="75000"/>
                  </a:prstClr>
                </a:solidFill>
              </a:rPr>
              <a:pPr/>
              <a:t>11/29/23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D43FE87C-C7CB-416E-925E-134D2EA6D951}"/>
              </a:ext>
            </a:extLst>
          </p:cNvPr>
          <p:cNvSpPr>
            <a:spLocks noGrp="1"/>
          </p:cNvSpPr>
          <p:nvPr>
            <p:ph type="ftr" sz="quarter" idx="11"/>
          </p:nvPr>
        </p:nvSpPr>
        <p:spPr/>
        <p:txBody>
          <a:bodyPr/>
          <a:lstStyle/>
          <a:p>
            <a:r>
              <a:rPr lang="vi-VN">
                <a:solidFill>
                  <a:prstClr val="black">
                    <a:tint val="75000"/>
                  </a:prstClr>
                </a:solidFill>
              </a:rPr>
              <a:t>Bài giảng được chỉnh sửa bởi: Nguyễn Thị Tuyết Nga - TH Mai Động - Hoàng Mai - HN</a:t>
            </a: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2F76F8D-BC08-49CB-86FF-1E5BCE2C364E}"/>
              </a:ext>
            </a:extLst>
          </p:cNvPr>
          <p:cNvSpPr>
            <a:spLocks noGrp="1"/>
          </p:cNvSpPr>
          <p:nvPr>
            <p:ph type="sldNum" sz="quarter" idx="12"/>
          </p:nvPr>
        </p:nvSpPr>
        <p:spPr/>
        <p:txBody>
          <a:bodyPr/>
          <a:lstStyle/>
          <a:p>
            <a:fld id="{32ED216A-C11D-45DF-B234-569C62D402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28524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2BBEB-57F9-4177-BCA8-17B691D6ED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4FDE95-EAD2-4ABF-907F-06DF74FC94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7E7960-15C4-49F3-AB09-D88520009E94}"/>
              </a:ext>
            </a:extLst>
          </p:cNvPr>
          <p:cNvSpPr>
            <a:spLocks noGrp="1"/>
          </p:cNvSpPr>
          <p:nvPr>
            <p:ph type="dt" sz="half" idx="10"/>
          </p:nvPr>
        </p:nvSpPr>
        <p:spPr/>
        <p:txBody>
          <a:bodyPr/>
          <a:lstStyle/>
          <a:p>
            <a:fld id="{B65D4FC4-D768-4C25-9E26-AAD07C61B6CB}" type="datetime1">
              <a:rPr lang="en-US" smtClean="0">
                <a:solidFill>
                  <a:prstClr val="black">
                    <a:tint val="75000"/>
                  </a:prstClr>
                </a:solidFill>
              </a:rPr>
              <a:pPr/>
              <a:t>11/29/23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7F5BB21-5AD2-4E8E-B7BA-F9CC5A718413}"/>
              </a:ext>
            </a:extLst>
          </p:cNvPr>
          <p:cNvSpPr>
            <a:spLocks noGrp="1"/>
          </p:cNvSpPr>
          <p:nvPr>
            <p:ph type="ftr" sz="quarter" idx="11"/>
          </p:nvPr>
        </p:nvSpPr>
        <p:spPr/>
        <p:txBody>
          <a:bodyPr/>
          <a:lstStyle/>
          <a:p>
            <a:r>
              <a:rPr lang="vi-VN">
                <a:solidFill>
                  <a:prstClr val="black">
                    <a:tint val="75000"/>
                  </a:prstClr>
                </a:solidFill>
              </a:rPr>
              <a:t>Bài giảng được chỉnh sửa bởi: Nguyễn Thị Tuyết Nga - TH Mai Động - Hoàng Mai - HN</a:t>
            </a: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C0D99FF4-477B-40E6-AF35-99CB2E933F2D}"/>
              </a:ext>
            </a:extLst>
          </p:cNvPr>
          <p:cNvSpPr>
            <a:spLocks noGrp="1"/>
          </p:cNvSpPr>
          <p:nvPr>
            <p:ph type="sldNum" sz="quarter" idx="12"/>
          </p:nvPr>
        </p:nvSpPr>
        <p:spPr/>
        <p:txBody>
          <a:bodyPr/>
          <a:lstStyle/>
          <a:p>
            <a:fld id="{32ED216A-C11D-45DF-B234-569C62D402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2199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198598"/>
            <a:ext cx="15544800" cy="2207080"/>
          </a:xfrm>
        </p:spPr>
        <p:txBody>
          <a:bodyPr/>
          <a:lstStyle/>
          <a:p>
            <a:r>
              <a:rPr lang="en-US"/>
              <a:t>Click to edit Master title style</a:t>
            </a:r>
          </a:p>
        </p:txBody>
      </p:sp>
      <p:sp>
        <p:nvSpPr>
          <p:cNvPr id="3" name="Subtitle 2"/>
          <p:cNvSpPr>
            <a:spLocks noGrp="1"/>
          </p:cNvSpPr>
          <p:nvPr>
            <p:ph type="subTitle" idx="1"/>
          </p:nvPr>
        </p:nvSpPr>
        <p:spPr>
          <a:xfrm>
            <a:off x="2743200" y="5834698"/>
            <a:ext cx="12801600" cy="2631334"/>
          </a:xfrm>
        </p:spPr>
        <p:txBody>
          <a:bodyPr/>
          <a:lstStyle>
            <a:lvl1pPr marL="0" indent="0" algn="ctr">
              <a:buNone/>
              <a:defRPr>
                <a:solidFill>
                  <a:schemeClr val="tx1">
                    <a:tint val="75000"/>
                  </a:schemeClr>
                </a:solidFill>
              </a:defRPr>
            </a:lvl1pPr>
            <a:lvl2pPr marL="914674" indent="0" algn="ctr">
              <a:buNone/>
              <a:defRPr>
                <a:solidFill>
                  <a:schemeClr val="tx1">
                    <a:tint val="75000"/>
                  </a:schemeClr>
                </a:solidFill>
              </a:defRPr>
            </a:lvl2pPr>
            <a:lvl3pPr marL="1829349" indent="0" algn="ctr">
              <a:buNone/>
              <a:defRPr>
                <a:solidFill>
                  <a:schemeClr val="tx1">
                    <a:tint val="75000"/>
                  </a:schemeClr>
                </a:solidFill>
              </a:defRPr>
            </a:lvl3pPr>
            <a:lvl4pPr marL="2744023" indent="0" algn="ctr">
              <a:buNone/>
              <a:defRPr>
                <a:solidFill>
                  <a:schemeClr val="tx1">
                    <a:tint val="75000"/>
                  </a:schemeClr>
                </a:solidFill>
              </a:defRPr>
            </a:lvl4pPr>
            <a:lvl5pPr marL="3658697" indent="0" algn="ctr">
              <a:buNone/>
              <a:defRPr>
                <a:solidFill>
                  <a:schemeClr val="tx1">
                    <a:tint val="75000"/>
                  </a:schemeClr>
                </a:solidFill>
              </a:defRPr>
            </a:lvl5pPr>
            <a:lvl6pPr marL="4573372" indent="0" algn="ctr">
              <a:buNone/>
              <a:defRPr>
                <a:solidFill>
                  <a:schemeClr val="tx1">
                    <a:tint val="75000"/>
                  </a:schemeClr>
                </a:solidFill>
              </a:defRPr>
            </a:lvl6pPr>
            <a:lvl7pPr marL="5488046" indent="0" algn="ctr">
              <a:buNone/>
              <a:defRPr>
                <a:solidFill>
                  <a:schemeClr val="tx1">
                    <a:tint val="75000"/>
                  </a:schemeClr>
                </a:solidFill>
              </a:defRPr>
            </a:lvl7pPr>
            <a:lvl8pPr marL="6402720" indent="0" algn="ctr">
              <a:buNone/>
              <a:defRPr>
                <a:solidFill>
                  <a:schemeClr val="tx1">
                    <a:tint val="75000"/>
                  </a:schemeClr>
                </a:solidFill>
              </a:defRPr>
            </a:lvl8pPr>
            <a:lvl9pPr marL="731739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6F1052E-9318-4EE8-9F70-AC7C059B8AB5}" type="datetimeFigureOut">
              <a:rPr lang="en-US" smtClean="0"/>
              <a:t>11/29/23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EE86F-A67A-4542-B66D-889F3BF5AF94}" type="slidenum">
              <a:rPr lang="en-US" smtClean="0"/>
              <a:t>‹#›</a:t>
            </a:fld>
            <a:endParaRPr lang="en-US"/>
          </a:p>
        </p:txBody>
      </p:sp>
    </p:spTree>
    <p:extLst>
      <p:ext uri="{BB962C8B-B14F-4D97-AF65-F5344CB8AC3E}">
        <p14:creationId xmlns:p14="http://schemas.microsoft.com/office/powerpoint/2010/main" val="6436586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DBB89-81D5-4401-B144-B5CB3604343E}"/>
              </a:ext>
            </a:extLst>
          </p:cNvPr>
          <p:cNvSpPr>
            <a:spLocks noGrp="1"/>
          </p:cNvSpPr>
          <p:nvPr>
            <p:ph type="title"/>
          </p:nvPr>
        </p:nvSpPr>
        <p:spPr>
          <a:xfrm>
            <a:off x="1247775" y="2566982"/>
            <a:ext cx="15773400" cy="4283068"/>
          </a:xfr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0EA1F79E-8CF3-4396-B41D-D2722AC019B2}"/>
              </a:ext>
            </a:extLst>
          </p:cNvPr>
          <p:cNvSpPr>
            <a:spLocks noGrp="1"/>
          </p:cNvSpPr>
          <p:nvPr>
            <p:ph type="body" idx="1"/>
          </p:nvPr>
        </p:nvSpPr>
        <p:spPr>
          <a:xfrm>
            <a:off x="1247775" y="6890570"/>
            <a:ext cx="15773400" cy="2252364"/>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AE8D574-8A25-4558-BB66-4C20A57072B6}"/>
              </a:ext>
            </a:extLst>
          </p:cNvPr>
          <p:cNvSpPr>
            <a:spLocks noGrp="1"/>
          </p:cNvSpPr>
          <p:nvPr>
            <p:ph type="dt" sz="half" idx="10"/>
          </p:nvPr>
        </p:nvSpPr>
        <p:spPr/>
        <p:txBody>
          <a:bodyPr/>
          <a:lstStyle/>
          <a:p>
            <a:fld id="{B2AA4B7A-31D9-45DB-8137-E0A1D2D085A4}" type="datetime1">
              <a:rPr lang="en-US" smtClean="0">
                <a:solidFill>
                  <a:prstClr val="black">
                    <a:tint val="75000"/>
                  </a:prstClr>
                </a:solidFill>
              </a:rPr>
              <a:pPr/>
              <a:t>11/29/23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DDEDEBEC-DF66-4466-ACF8-F9CA0094DDD7}"/>
              </a:ext>
            </a:extLst>
          </p:cNvPr>
          <p:cNvSpPr>
            <a:spLocks noGrp="1"/>
          </p:cNvSpPr>
          <p:nvPr>
            <p:ph type="ftr" sz="quarter" idx="11"/>
          </p:nvPr>
        </p:nvSpPr>
        <p:spPr/>
        <p:txBody>
          <a:bodyPr/>
          <a:lstStyle/>
          <a:p>
            <a:r>
              <a:rPr lang="vi-VN">
                <a:solidFill>
                  <a:prstClr val="black">
                    <a:tint val="75000"/>
                  </a:prstClr>
                </a:solidFill>
              </a:rPr>
              <a:t>Bài giảng được chỉnh sửa bởi: Nguyễn Thị Tuyết Nga - TH Mai Động - Hoàng Mai - HN</a:t>
            </a: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BD24BFB-92B1-4AB7-8B50-4AEA62397E34}"/>
              </a:ext>
            </a:extLst>
          </p:cNvPr>
          <p:cNvSpPr>
            <a:spLocks noGrp="1"/>
          </p:cNvSpPr>
          <p:nvPr>
            <p:ph type="sldNum" sz="quarter" idx="12"/>
          </p:nvPr>
        </p:nvSpPr>
        <p:spPr/>
        <p:txBody>
          <a:bodyPr/>
          <a:lstStyle/>
          <a:p>
            <a:fld id="{32ED216A-C11D-45DF-B234-569C62D402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91171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A5F4A-4DF9-4002-95A5-3530E8E391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88F350-0FE4-4775-926B-6AD158FA8244}"/>
              </a:ext>
            </a:extLst>
          </p:cNvPr>
          <p:cNvSpPr>
            <a:spLocks noGrp="1"/>
          </p:cNvSpPr>
          <p:nvPr>
            <p:ph sz="half" idx="1"/>
          </p:nvPr>
        </p:nvSpPr>
        <p:spPr>
          <a:xfrm>
            <a:off x="1257300" y="2740973"/>
            <a:ext cx="7772400" cy="65330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D8F033F-F466-4F60-B23D-B2C0298D086A}"/>
              </a:ext>
            </a:extLst>
          </p:cNvPr>
          <p:cNvSpPr>
            <a:spLocks noGrp="1"/>
          </p:cNvSpPr>
          <p:nvPr>
            <p:ph sz="half" idx="2"/>
          </p:nvPr>
        </p:nvSpPr>
        <p:spPr>
          <a:xfrm>
            <a:off x="9258300" y="2740973"/>
            <a:ext cx="7772400" cy="65330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8116C34-C84E-4CBD-B8E5-7E94FAD94A11}"/>
              </a:ext>
            </a:extLst>
          </p:cNvPr>
          <p:cNvSpPr>
            <a:spLocks noGrp="1"/>
          </p:cNvSpPr>
          <p:nvPr>
            <p:ph type="dt" sz="half" idx="10"/>
          </p:nvPr>
        </p:nvSpPr>
        <p:spPr/>
        <p:txBody>
          <a:bodyPr/>
          <a:lstStyle/>
          <a:p>
            <a:fld id="{70D36DBE-AD18-445B-9CBF-4922D2541732}" type="datetime1">
              <a:rPr lang="en-US" smtClean="0">
                <a:solidFill>
                  <a:prstClr val="black">
                    <a:tint val="75000"/>
                  </a:prstClr>
                </a:solidFill>
              </a:rPr>
              <a:pPr/>
              <a:t>11/29/23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9C0A888B-9C9F-4319-8E0D-20FB6A4A0844}"/>
              </a:ext>
            </a:extLst>
          </p:cNvPr>
          <p:cNvSpPr>
            <a:spLocks noGrp="1"/>
          </p:cNvSpPr>
          <p:nvPr>
            <p:ph type="ftr" sz="quarter" idx="11"/>
          </p:nvPr>
        </p:nvSpPr>
        <p:spPr/>
        <p:txBody>
          <a:bodyPr/>
          <a:lstStyle/>
          <a:p>
            <a:r>
              <a:rPr lang="vi-VN">
                <a:solidFill>
                  <a:prstClr val="black">
                    <a:tint val="75000"/>
                  </a:prstClr>
                </a:solidFill>
              </a:rPr>
              <a:t>Bài giảng được chỉnh sửa bởi: Nguyễn Thị Tuyết Nga - TH Mai Động - Hoàng Mai - HN</a:t>
            </a:r>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2D1A9771-8756-4B16-B9A2-9AF58D9158DE}"/>
              </a:ext>
            </a:extLst>
          </p:cNvPr>
          <p:cNvSpPr>
            <a:spLocks noGrp="1"/>
          </p:cNvSpPr>
          <p:nvPr>
            <p:ph type="sldNum" sz="quarter" idx="12"/>
          </p:nvPr>
        </p:nvSpPr>
        <p:spPr/>
        <p:txBody>
          <a:bodyPr/>
          <a:lstStyle/>
          <a:p>
            <a:fld id="{32ED216A-C11D-45DF-B234-569C62D402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48398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4D2BE-499B-4684-9177-AD52E8D13FF5}"/>
              </a:ext>
            </a:extLst>
          </p:cNvPr>
          <p:cNvSpPr>
            <a:spLocks noGrp="1"/>
          </p:cNvSpPr>
          <p:nvPr>
            <p:ph type="title"/>
          </p:nvPr>
        </p:nvSpPr>
        <p:spPr>
          <a:xfrm>
            <a:off x="1259682" y="548195"/>
            <a:ext cx="15773400" cy="1990186"/>
          </a:xfrm>
        </p:spPr>
        <p:txBody>
          <a:bodyPr/>
          <a:lstStyle/>
          <a:p>
            <a:r>
              <a:rPr lang="en-US"/>
              <a:t>Click to edit Master title style</a:t>
            </a:r>
          </a:p>
        </p:txBody>
      </p:sp>
      <p:sp>
        <p:nvSpPr>
          <p:cNvPr id="3" name="Text Placeholder 2">
            <a:extLst>
              <a:ext uri="{FF2B5EF4-FFF2-40B4-BE49-F238E27FC236}">
                <a16:creationId xmlns:a16="http://schemas.microsoft.com/office/drawing/2014/main" id="{C31F6130-A865-452B-90B3-7A1CC9183167}"/>
              </a:ext>
            </a:extLst>
          </p:cNvPr>
          <p:cNvSpPr>
            <a:spLocks noGrp="1"/>
          </p:cNvSpPr>
          <p:nvPr>
            <p:ph type="body" idx="1"/>
          </p:nvPr>
        </p:nvSpPr>
        <p:spPr>
          <a:xfrm>
            <a:off x="1259683" y="2524080"/>
            <a:ext cx="7736681" cy="1237012"/>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3488EF99-D3C2-457A-8B65-8C36D278CA2D}"/>
              </a:ext>
            </a:extLst>
          </p:cNvPr>
          <p:cNvSpPr>
            <a:spLocks noGrp="1"/>
          </p:cNvSpPr>
          <p:nvPr>
            <p:ph sz="half" idx="2"/>
          </p:nvPr>
        </p:nvSpPr>
        <p:spPr>
          <a:xfrm>
            <a:off x="1259683" y="3761092"/>
            <a:ext cx="7736681" cy="5531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A83ABB-5FED-417F-B430-0A8729A24DC8}"/>
              </a:ext>
            </a:extLst>
          </p:cNvPr>
          <p:cNvSpPr>
            <a:spLocks noGrp="1"/>
          </p:cNvSpPr>
          <p:nvPr>
            <p:ph type="body" sz="quarter" idx="3"/>
          </p:nvPr>
        </p:nvSpPr>
        <p:spPr>
          <a:xfrm>
            <a:off x="9258300" y="2524080"/>
            <a:ext cx="7774782" cy="1237012"/>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FBF50035-75CB-40A9-B461-7F1244CBBB18}"/>
              </a:ext>
            </a:extLst>
          </p:cNvPr>
          <p:cNvSpPr>
            <a:spLocks noGrp="1"/>
          </p:cNvSpPr>
          <p:nvPr>
            <p:ph sz="quarter" idx="4"/>
          </p:nvPr>
        </p:nvSpPr>
        <p:spPr>
          <a:xfrm>
            <a:off x="9258300" y="3761092"/>
            <a:ext cx="7774782" cy="5531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A1619F3-2A2F-4907-A2BC-23A433D88C49}"/>
              </a:ext>
            </a:extLst>
          </p:cNvPr>
          <p:cNvSpPr>
            <a:spLocks noGrp="1"/>
          </p:cNvSpPr>
          <p:nvPr>
            <p:ph type="dt" sz="half" idx="10"/>
          </p:nvPr>
        </p:nvSpPr>
        <p:spPr/>
        <p:txBody>
          <a:bodyPr/>
          <a:lstStyle/>
          <a:p>
            <a:fld id="{E60BB929-CAB0-4E66-B0D1-6D7131C48067}" type="datetime1">
              <a:rPr lang="en-US" smtClean="0">
                <a:solidFill>
                  <a:prstClr val="black">
                    <a:tint val="75000"/>
                  </a:prstClr>
                </a:solidFill>
              </a:rPr>
              <a:pPr/>
              <a:t>11/29/23</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189BFBD2-1102-4243-82DE-ADFA55D6E6F7}"/>
              </a:ext>
            </a:extLst>
          </p:cNvPr>
          <p:cNvSpPr>
            <a:spLocks noGrp="1"/>
          </p:cNvSpPr>
          <p:nvPr>
            <p:ph type="ftr" sz="quarter" idx="11"/>
          </p:nvPr>
        </p:nvSpPr>
        <p:spPr/>
        <p:txBody>
          <a:bodyPr/>
          <a:lstStyle/>
          <a:p>
            <a:r>
              <a:rPr lang="vi-VN">
                <a:solidFill>
                  <a:prstClr val="black">
                    <a:tint val="75000"/>
                  </a:prstClr>
                </a:solidFill>
              </a:rPr>
              <a:t>Bài giảng được chỉnh sửa bởi: Nguyễn Thị Tuyết Nga - TH Mai Động - Hoàng Mai - HN</a:t>
            </a:r>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3955E29A-4C66-4144-BAFC-3FD860D6B8A4}"/>
              </a:ext>
            </a:extLst>
          </p:cNvPr>
          <p:cNvSpPr>
            <a:spLocks noGrp="1"/>
          </p:cNvSpPr>
          <p:nvPr>
            <p:ph type="sldNum" sz="quarter" idx="12"/>
          </p:nvPr>
        </p:nvSpPr>
        <p:spPr/>
        <p:txBody>
          <a:bodyPr/>
          <a:lstStyle/>
          <a:p>
            <a:fld id="{32ED216A-C11D-45DF-B234-569C62D402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75021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BCDC8-E8B3-4E20-AA1E-2B6B30C8ECA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7296805-1C7E-44AC-B744-4DE0D357D220}"/>
              </a:ext>
            </a:extLst>
          </p:cNvPr>
          <p:cNvSpPr>
            <a:spLocks noGrp="1"/>
          </p:cNvSpPr>
          <p:nvPr>
            <p:ph type="dt" sz="half" idx="10"/>
          </p:nvPr>
        </p:nvSpPr>
        <p:spPr/>
        <p:txBody>
          <a:bodyPr/>
          <a:lstStyle/>
          <a:p>
            <a:fld id="{35A41DEC-8CB6-4150-84D2-1B6C3321073D}" type="datetime1">
              <a:rPr lang="en-US" smtClean="0">
                <a:solidFill>
                  <a:prstClr val="black">
                    <a:tint val="75000"/>
                  </a:prstClr>
                </a:solidFill>
              </a:rPr>
              <a:pPr/>
              <a:t>11/29/23</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F8321F5C-C203-4826-898D-E67D53C15CC3}"/>
              </a:ext>
            </a:extLst>
          </p:cNvPr>
          <p:cNvSpPr>
            <a:spLocks noGrp="1"/>
          </p:cNvSpPr>
          <p:nvPr>
            <p:ph type="ftr" sz="quarter" idx="11"/>
          </p:nvPr>
        </p:nvSpPr>
        <p:spPr/>
        <p:txBody>
          <a:bodyPr/>
          <a:lstStyle/>
          <a:p>
            <a:r>
              <a:rPr lang="vi-VN">
                <a:solidFill>
                  <a:prstClr val="black">
                    <a:tint val="75000"/>
                  </a:prstClr>
                </a:solidFill>
              </a:rPr>
              <a:t>Bài giảng được chỉnh sửa bởi: Nguyễn Thị Tuyết Nga - TH Mai Động - Hoàng Mai - HN</a:t>
            </a:r>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20338F57-885D-4763-8829-DE37D1F2AD70}"/>
              </a:ext>
            </a:extLst>
          </p:cNvPr>
          <p:cNvSpPr>
            <a:spLocks noGrp="1"/>
          </p:cNvSpPr>
          <p:nvPr>
            <p:ph type="sldNum" sz="quarter" idx="12"/>
          </p:nvPr>
        </p:nvSpPr>
        <p:spPr/>
        <p:txBody>
          <a:bodyPr/>
          <a:lstStyle/>
          <a:p>
            <a:fld id="{32ED216A-C11D-45DF-B234-569C62D402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87427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714B6E-CD00-4F70-A503-05F539CAB625}"/>
              </a:ext>
            </a:extLst>
          </p:cNvPr>
          <p:cNvSpPr>
            <a:spLocks noGrp="1"/>
          </p:cNvSpPr>
          <p:nvPr>
            <p:ph type="dt" sz="half" idx="10"/>
          </p:nvPr>
        </p:nvSpPr>
        <p:spPr/>
        <p:txBody>
          <a:bodyPr/>
          <a:lstStyle/>
          <a:p>
            <a:fld id="{882E83E8-4BF6-41ED-B24D-B1BCC504AB5E}" type="datetime1">
              <a:rPr lang="en-US" smtClean="0">
                <a:solidFill>
                  <a:prstClr val="black">
                    <a:tint val="75000"/>
                  </a:prstClr>
                </a:solidFill>
              </a:rPr>
              <a:pPr/>
              <a:t>11/29/23</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9551F71-A95A-4424-9DEC-6C989BE862BE}"/>
              </a:ext>
            </a:extLst>
          </p:cNvPr>
          <p:cNvSpPr>
            <a:spLocks noGrp="1"/>
          </p:cNvSpPr>
          <p:nvPr>
            <p:ph type="ftr" sz="quarter" idx="11"/>
          </p:nvPr>
        </p:nvSpPr>
        <p:spPr/>
        <p:txBody>
          <a:bodyPr/>
          <a:lstStyle/>
          <a:p>
            <a:r>
              <a:rPr lang="vi-VN">
                <a:solidFill>
                  <a:prstClr val="black">
                    <a:tint val="75000"/>
                  </a:prstClr>
                </a:solidFill>
              </a:rPr>
              <a:t>Bài giảng được chỉnh sửa bởi: Nguyễn Thị Tuyết Nga - TH Mai Động - Hoàng Mai - HN</a:t>
            </a:r>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F1C82B53-7E5B-4AD0-B086-433244708B1B}"/>
              </a:ext>
            </a:extLst>
          </p:cNvPr>
          <p:cNvSpPr>
            <a:spLocks noGrp="1"/>
          </p:cNvSpPr>
          <p:nvPr>
            <p:ph type="sldNum" sz="quarter" idx="12"/>
          </p:nvPr>
        </p:nvSpPr>
        <p:spPr/>
        <p:txBody>
          <a:bodyPr/>
          <a:lstStyle/>
          <a:p>
            <a:fld id="{32ED216A-C11D-45DF-B234-569C62D402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46507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714B6E-CD00-4F70-A503-05F539CAB625}"/>
              </a:ext>
            </a:extLst>
          </p:cNvPr>
          <p:cNvSpPr>
            <a:spLocks noGrp="1"/>
          </p:cNvSpPr>
          <p:nvPr>
            <p:ph type="dt" sz="half" idx="10"/>
          </p:nvPr>
        </p:nvSpPr>
        <p:spPr/>
        <p:txBody>
          <a:bodyPr/>
          <a:lstStyle/>
          <a:p>
            <a:fld id="{882E83E8-4BF6-41ED-B24D-B1BCC504AB5E}" type="datetime1">
              <a:rPr lang="en-US" smtClean="0">
                <a:solidFill>
                  <a:prstClr val="black">
                    <a:tint val="75000"/>
                  </a:prstClr>
                </a:solidFill>
              </a:rPr>
              <a:pPr/>
              <a:t>11/29/23</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9551F71-A95A-4424-9DEC-6C989BE862BE}"/>
              </a:ext>
            </a:extLst>
          </p:cNvPr>
          <p:cNvSpPr>
            <a:spLocks noGrp="1"/>
          </p:cNvSpPr>
          <p:nvPr>
            <p:ph type="ftr" sz="quarter" idx="11"/>
          </p:nvPr>
        </p:nvSpPr>
        <p:spPr/>
        <p:txBody>
          <a:bodyPr/>
          <a:lstStyle/>
          <a:p>
            <a:r>
              <a:rPr lang="vi-VN">
                <a:solidFill>
                  <a:prstClr val="black">
                    <a:tint val="75000"/>
                  </a:prstClr>
                </a:solidFill>
              </a:rPr>
              <a:t>Bài giảng được chỉnh sửa bởi: Nguyễn Thị Tuyết Nga - TH Mai Động - Hoàng Mai - HN</a:t>
            </a:r>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F1C82B53-7E5B-4AD0-B086-433244708B1B}"/>
              </a:ext>
            </a:extLst>
          </p:cNvPr>
          <p:cNvSpPr>
            <a:spLocks noGrp="1"/>
          </p:cNvSpPr>
          <p:nvPr>
            <p:ph type="sldNum" sz="quarter" idx="12"/>
          </p:nvPr>
        </p:nvSpPr>
        <p:spPr/>
        <p:txBody>
          <a:bodyPr/>
          <a:lstStyle/>
          <a:p>
            <a:fld id="{32ED216A-C11D-45DF-B234-569C62D402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99559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714B6E-CD00-4F70-A503-05F539CAB625}"/>
              </a:ext>
            </a:extLst>
          </p:cNvPr>
          <p:cNvSpPr>
            <a:spLocks noGrp="1"/>
          </p:cNvSpPr>
          <p:nvPr>
            <p:ph type="dt" sz="half" idx="10"/>
          </p:nvPr>
        </p:nvSpPr>
        <p:spPr/>
        <p:txBody>
          <a:bodyPr/>
          <a:lstStyle/>
          <a:p>
            <a:fld id="{882E83E8-4BF6-41ED-B24D-B1BCC504AB5E}" type="datetime1">
              <a:rPr lang="en-US" smtClean="0">
                <a:solidFill>
                  <a:prstClr val="black">
                    <a:tint val="75000"/>
                  </a:prstClr>
                </a:solidFill>
              </a:rPr>
              <a:pPr/>
              <a:t>11/29/23</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9551F71-A95A-4424-9DEC-6C989BE862BE}"/>
              </a:ext>
            </a:extLst>
          </p:cNvPr>
          <p:cNvSpPr>
            <a:spLocks noGrp="1"/>
          </p:cNvSpPr>
          <p:nvPr>
            <p:ph type="ftr" sz="quarter" idx="11"/>
          </p:nvPr>
        </p:nvSpPr>
        <p:spPr/>
        <p:txBody>
          <a:bodyPr/>
          <a:lstStyle/>
          <a:p>
            <a:r>
              <a:rPr lang="vi-VN">
                <a:solidFill>
                  <a:prstClr val="black">
                    <a:tint val="75000"/>
                  </a:prstClr>
                </a:solidFill>
              </a:rPr>
              <a:t>Bài giảng được chỉnh sửa bởi: Nguyễn Thị Tuyết Nga - TH Mai Động - Hoàng Mai - HN</a:t>
            </a:r>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F1C82B53-7E5B-4AD0-B086-433244708B1B}"/>
              </a:ext>
            </a:extLst>
          </p:cNvPr>
          <p:cNvSpPr>
            <a:spLocks noGrp="1"/>
          </p:cNvSpPr>
          <p:nvPr>
            <p:ph type="sldNum" sz="quarter" idx="12"/>
          </p:nvPr>
        </p:nvSpPr>
        <p:spPr/>
        <p:txBody>
          <a:bodyPr/>
          <a:lstStyle/>
          <a:p>
            <a:fld id="{32ED216A-C11D-45DF-B234-569C62D402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35843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D1160-EE49-4B4F-AA70-A8534C80030F}"/>
              </a:ext>
            </a:extLst>
          </p:cNvPr>
          <p:cNvSpPr>
            <a:spLocks noGrp="1"/>
          </p:cNvSpPr>
          <p:nvPr>
            <p:ph type="title"/>
          </p:nvPr>
        </p:nvSpPr>
        <p:spPr>
          <a:xfrm>
            <a:off x="1259683" y="686435"/>
            <a:ext cx="5898356" cy="2402523"/>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B5500EDF-C037-4E61-82BC-D35082FF5B61}"/>
              </a:ext>
            </a:extLst>
          </p:cNvPr>
          <p:cNvSpPr>
            <a:spLocks noGrp="1"/>
          </p:cNvSpPr>
          <p:nvPr>
            <p:ph idx="1"/>
          </p:nvPr>
        </p:nvSpPr>
        <p:spPr>
          <a:xfrm>
            <a:off x="7774782" y="1482510"/>
            <a:ext cx="9258300" cy="7317206"/>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FA70FBC-75B9-4782-B983-69DB17F03597}"/>
              </a:ext>
            </a:extLst>
          </p:cNvPr>
          <p:cNvSpPr>
            <a:spLocks noGrp="1"/>
          </p:cNvSpPr>
          <p:nvPr>
            <p:ph type="body" sz="half" idx="2"/>
          </p:nvPr>
        </p:nvSpPr>
        <p:spPr>
          <a:xfrm>
            <a:off x="1259683" y="3088957"/>
            <a:ext cx="5898356" cy="5722676"/>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49E2FDF5-E9D4-4CCD-BFA1-C3F4342860CA}"/>
              </a:ext>
            </a:extLst>
          </p:cNvPr>
          <p:cNvSpPr>
            <a:spLocks noGrp="1"/>
          </p:cNvSpPr>
          <p:nvPr>
            <p:ph type="dt" sz="half" idx="10"/>
          </p:nvPr>
        </p:nvSpPr>
        <p:spPr/>
        <p:txBody>
          <a:bodyPr/>
          <a:lstStyle/>
          <a:p>
            <a:fld id="{94CF0444-EB50-4226-8870-BADC4CA65CA7}" type="datetime1">
              <a:rPr lang="en-US" smtClean="0">
                <a:solidFill>
                  <a:prstClr val="black">
                    <a:tint val="75000"/>
                  </a:prstClr>
                </a:solidFill>
              </a:rPr>
              <a:pPr/>
              <a:t>11/29/23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C650CC7C-C004-468C-9E6F-623B4A807976}"/>
              </a:ext>
            </a:extLst>
          </p:cNvPr>
          <p:cNvSpPr>
            <a:spLocks noGrp="1"/>
          </p:cNvSpPr>
          <p:nvPr>
            <p:ph type="ftr" sz="quarter" idx="11"/>
          </p:nvPr>
        </p:nvSpPr>
        <p:spPr/>
        <p:txBody>
          <a:bodyPr/>
          <a:lstStyle/>
          <a:p>
            <a:r>
              <a:rPr lang="vi-VN">
                <a:solidFill>
                  <a:prstClr val="black">
                    <a:tint val="75000"/>
                  </a:prstClr>
                </a:solidFill>
              </a:rPr>
              <a:t>Bài giảng được chỉnh sửa bởi: Nguyễn Thị Tuyết Nga - TH Mai Động - Hoàng Mai - HN</a:t>
            </a:r>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BE2A191F-2758-4AA7-BE34-DA41436630F9}"/>
              </a:ext>
            </a:extLst>
          </p:cNvPr>
          <p:cNvSpPr>
            <a:spLocks noGrp="1"/>
          </p:cNvSpPr>
          <p:nvPr>
            <p:ph type="sldNum" sz="quarter" idx="12"/>
          </p:nvPr>
        </p:nvSpPr>
        <p:spPr/>
        <p:txBody>
          <a:bodyPr/>
          <a:lstStyle/>
          <a:p>
            <a:fld id="{32ED216A-C11D-45DF-B234-569C62D402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76858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26EBA-9B57-4C61-A73E-080966D80E09}"/>
              </a:ext>
            </a:extLst>
          </p:cNvPr>
          <p:cNvSpPr>
            <a:spLocks noGrp="1"/>
          </p:cNvSpPr>
          <p:nvPr>
            <p:ph type="title"/>
          </p:nvPr>
        </p:nvSpPr>
        <p:spPr>
          <a:xfrm>
            <a:off x="1259683" y="686435"/>
            <a:ext cx="5898356" cy="2402523"/>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A57A42E0-5D29-4140-8D6C-14C514D457DA}"/>
              </a:ext>
            </a:extLst>
          </p:cNvPr>
          <p:cNvSpPr>
            <a:spLocks noGrp="1"/>
          </p:cNvSpPr>
          <p:nvPr>
            <p:ph type="pic" idx="1"/>
          </p:nvPr>
        </p:nvSpPr>
        <p:spPr>
          <a:xfrm>
            <a:off x="7774782" y="1482510"/>
            <a:ext cx="9258300" cy="7317206"/>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04E75EC6-C052-4A4C-A093-FE8A953AD09F}"/>
              </a:ext>
            </a:extLst>
          </p:cNvPr>
          <p:cNvSpPr>
            <a:spLocks noGrp="1"/>
          </p:cNvSpPr>
          <p:nvPr>
            <p:ph type="body" sz="half" idx="2"/>
          </p:nvPr>
        </p:nvSpPr>
        <p:spPr>
          <a:xfrm>
            <a:off x="1259683" y="3088957"/>
            <a:ext cx="5898356" cy="5722676"/>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895EAB23-AA18-4924-90A8-E9A230821292}"/>
              </a:ext>
            </a:extLst>
          </p:cNvPr>
          <p:cNvSpPr>
            <a:spLocks noGrp="1"/>
          </p:cNvSpPr>
          <p:nvPr>
            <p:ph type="dt" sz="half" idx="10"/>
          </p:nvPr>
        </p:nvSpPr>
        <p:spPr/>
        <p:txBody>
          <a:bodyPr/>
          <a:lstStyle/>
          <a:p>
            <a:fld id="{F04E9FE0-F613-45D1-BBEC-E0D1E908E4C9}" type="datetime1">
              <a:rPr lang="en-US" smtClean="0">
                <a:solidFill>
                  <a:prstClr val="black">
                    <a:tint val="75000"/>
                  </a:prstClr>
                </a:solidFill>
              </a:rPr>
              <a:pPr/>
              <a:t>11/29/23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7F01D772-DB6F-4188-B19B-A506F4296F70}"/>
              </a:ext>
            </a:extLst>
          </p:cNvPr>
          <p:cNvSpPr>
            <a:spLocks noGrp="1"/>
          </p:cNvSpPr>
          <p:nvPr>
            <p:ph type="ftr" sz="quarter" idx="11"/>
          </p:nvPr>
        </p:nvSpPr>
        <p:spPr/>
        <p:txBody>
          <a:bodyPr/>
          <a:lstStyle/>
          <a:p>
            <a:r>
              <a:rPr lang="vi-VN">
                <a:solidFill>
                  <a:prstClr val="black">
                    <a:tint val="75000"/>
                  </a:prstClr>
                </a:solidFill>
              </a:rPr>
              <a:t>Bài giảng được chỉnh sửa bởi: Nguyễn Thị Tuyết Nga - TH Mai Động - Hoàng Mai - HN</a:t>
            </a:r>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37AA725E-C691-49A7-B2B8-AE4E34C076D5}"/>
              </a:ext>
            </a:extLst>
          </p:cNvPr>
          <p:cNvSpPr>
            <a:spLocks noGrp="1"/>
          </p:cNvSpPr>
          <p:nvPr>
            <p:ph type="sldNum" sz="quarter" idx="12"/>
          </p:nvPr>
        </p:nvSpPr>
        <p:spPr/>
        <p:txBody>
          <a:bodyPr/>
          <a:lstStyle/>
          <a:p>
            <a:fld id="{32ED216A-C11D-45DF-B234-569C62D402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83081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FC37D-10FF-4B86-8D36-9C393196E86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945F656-2C54-439C-BB68-0D56157DC02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E54163-1188-498B-8D92-3645F127989B}"/>
              </a:ext>
            </a:extLst>
          </p:cNvPr>
          <p:cNvSpPr>
            <a:spLocks noGrp="1"/>
          </p:cNvSpPr>
          <p:nvPr>
            <p:ph type="dt" sz="half" idx="10"/>
          </p:nvPr>
        </p:nvSpPr>
        <p:spPr/>
        <p:txBody>
          <a:bodyPr/>
          <a:lstStyle/>
          <a:p>
            <a:fld id="{55116B8A-399A-4235-AB07-346AE68B21DD}" type="datetime1">
              <a:rPr lang="en-US" smtClean="0">
                <a:solidFill>
                  <a:prstClr val="black">
                    <a:tint val="75000"/>
                  </a:prstClr>
                </a:solidFill>
              </a:rPr>
              <a:pPr/>
              <a:t>11/29/23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08FB2661-504C-466A-BB11-75BBD5D99175}"/>
              </a:ext>
            </a:extLst>
          </p:cNvPr>
          <p:cNvSpPr>
            <a:spLocks noGrp="1"/>
          </p:cNvSpPr>
          <p:nvPr>
            <p:ph type="ftr" sz="quarter" idx="11"/>
          </p:nvPr>
        </p:nvSpPr>
        <p:spPr/>
        <p:txBody>
          <a:bodyPr/>
          <a:lstStyle/>
          <a:p>
            <a:r>
              <a:rPr lang="vi-VN">
                <a:solidFill>
                  <a:prstClr val="black">
                    <a:tint val="75000"/>
                  </a:prstClr>
                </a:solidFill>
              </a:rPr>
              <a:t>Bài giảng được chỉnh sửa bởi: Nguyễn Thị Tuyết Nga - TH Mai Động - Hoàng Mai - HN</a:t>
            </a: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8B2B745-2B95-4C9A-A4F6-8C24D0C1C745}"/>
              </a:ext>
            </a:extLst>
          </p:cNvPr>
          <p:cNvSpPr>
            <a:spLocks noGrp="1"/>
          </p:cNvSpPr>
          <p:nvPr>
            <p:ph type="sldNum" sz="quarter" idx="12"/>
          </p:nvPr>
        </p:nvSpPr>
        <p:spPr/>
        <p:txBody>
          <a:bodyPr/>
          <a:lstStyle/>
          <a:p>
            <a:fld id="{32ED216A-C11D-45DF-B234-569C62D402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1983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198598"/>
            <a:ext cx="15544800" cy="2207080"/>
          </a:xfrm>
        </p:spPr>
        <p:txBody>
          <a:bodyPr/>
          <a:lstStyle/>
          <a:p>
            <a:r>
              <a:rPr lang="en-US"/>
              <a:t>Click to edit Master title style</a:t>
            </a:r>
          </a:p>
        </p:txBody>
      </p:sp>
      <p:sp>
        <p:nvSpPr>
          <p:cNvPr id="3" name="Subtitle 2"/>
          <p:cNvSpPr>
            <a:spLocks noGrp="1"/>
          </p:cNvSpPr>
          <p:nvPr>
            <p:ph type="subTitle" idx="1"/>
          </p:nvPr>
        </p:nvSpPr>
        <p:spPr>
          <a:xfrm>
            <a:off x="2743200" y="5834698"/>
            <a:ext cx="12801600" cy="2631334"/>
          </a:xfrm>
        </p:spPr>
        <p:txBody>
          <a:bodyPr/>
          <a:lstStyle>
            <a:lvl1pPr marL="0" indent="0" algn="ctr">
              <a:buNone/>
              <a:defRPr>
                <a:solidFill>
                  <a:schemeClr val="tx1">
                    <a:tint val="75000"/>
                  </a:schemeClr>
                </a:solidFill>
              </a:defRPr>
            </a:lvl1pPr>
            <a:lvl2pPr marL="914674" indent="0" algn="ctr">
              <a:buNone/>
              <a:defRPr>
                <a:solidFill>
                  <a:schemeClr val="tx1">
                    <a:tint val="75000"/>
                  </a:schemeClr>
                </a:solidFill>
              </a:defRPr>
            </a:lvl2pPr>
            <a:lvl3pPr marL="1829349" indent="0" algn="ctr">
              <a:buNone/>
              <a:defRPr>
                <a:solidFill>
                  <a:schemeClr val="tx1">
                    <a:tint val="75000"/>
                  </a:schemeClr>
                </a:solidFill>
              </a:defRPr>
            </a:lvl3pPr>
            <a:lvl4pPr marL="2744023" indent="0" algn="ctr">
              <a:buNone/>
              <a:defRPr>
                <a:solidFill>
                  <a:schemeClr val="tx1">
                    <a:tint val="75000"/>
                  </a:schemeClr>
                </a:solidFill>
              </a:defRPr>
            </a:lvl4pPr>
            <a:lvl5pPr marL="3658697" indent="0" algn="ctr">
              <a:buNone/>
              <a:defRPr>
                <a:solidFill>
                  <a:schemeClr val="tx1">
                    <a:tint val="75000"/>
                  </a:schemeClr>
                </a:solidFill>
              </a:defRPr>
            </a:lvl5pPr>
            <a:lvl6pPr marL="4573372" indent="0" algn="ctr">
              <a:buNone/>
              <a:defRPr>
                <a:solidFill>
                  <a:schemeClr val="tx1">
                    <a:tint val="75000"/>
                  </a:schemeClr>
                </a:solidFill>
              </a:defRPr>
            </a:lvl6pPr>
            <a:lvl7pPr marL="5488046" indent="0" algn="ctr">
              <a:buNone/>
              <a:defRPr>
                <a:solidFill>
                  <a:schemeClr val="tx1">
                    <a:tint val="75000"/>
                  </a:schemeClr>
                </a:solidFill>
              </a:defRPr>
            </a:lvl7pPr>
            <a:lvl8pPr marL="6402720" indent="0" algn="ctr">
              <a:buNone/>
              <a:defRPr>
                <a:solidFill>
                  <a:schemeClr val="tx1">
                    <a:tint val="75000"/>
                  </a:schemeClr>
                </a:solidFill>
              </a:defRPr>
            </a:lvl8pPr>
            <a:lvl9pPr marL="731739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6F1052E-9318-4EE8-9F70-AC7C059B8AB5}" type="datetimeFigureOut">
              <a:rPr lang="en-US" smtClean="0"/>
              <a:t>11/29/23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EE86F-A67A-4542-B66D-889F3BF5AF94}" type="slidenum">
              <a:rPr lang="en-US" smtClean="0"/>
              <a:t>‹#›</a:t>
            </a:fld>
            <a:endParaRPr lang="en-US"/>
          </a:p>
        </p:txBody>
      </p:sp>
    </p:spTree>
    <p:extLst>
      <p:ext uri="{BB962C8B-B14F-4D97-AF65-F5344CB8AC3E}">
        <p14:creationId xmlns:p14="http://schemas.microsoft.com/office/powerpoint/2010/main" val="29040066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D4EAFB6-13D8-434E-9EFE-BF444AA560D9}"/>
              </a:ext>
            </a:extLst>
          </p:cNvPr>
          <p:cNvSpPr>
            <a:spLocks noGrp="1"/>
          </p:cNvSpPr>
          <p:nvPr>
            <p:ph type="title" orient="vert"/>
          </p:nvPr>
        </p:nvSpPr>
        <p:spPr>
          <a:xfrm>
            <a:off x="13087350" y="548195"/>
            <a:ext cx="3943350" cy="872582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38E67F4-265C-4C45-9C7D-612D057EE8F2}"/>
              </a:ext>
            </a:extLst>
          </p:cNvPr>
          <p:cNvSpPr>
            <a:spLocks noGrp="1"/>
          </p:cNvSpPr>
          <p:nvPr>
            <p:ph type="body" orient="vert" idx="1"/>
          </p:nvPr>
        </p:nvSpPr>
        <p:spPr>
          <a:xfrm>
            <a:off x="1257300" y="548195"/>
            <a:ext cx="11601450" cy="87258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8129C6-DBA2-434B-876E-AA43CB558EFE}"/>
              </a:ext>
            </a:extLst>
          </p:cNvPr>
          <p:cNvSpPr>
            <a:spLocks noGrp="1"/>
          </p:cNvSpPr>
          <p:nvPr>
            <p:ph type="dt" sz="half" idx="10"/>
          </p:nvPr>
        </p:nvSpPr>
        <p:spPr/>
        <p:txBody>
          <a:bodyPr/>
          <a:lstStyle/>
          <a:p>
            <a:fld id="{FBDE084B-FF74-4383-AAF8-CC54CFA6ADB5}" type="datetime1">
              <a:rPr lang="en-US" smtClean="0">
                <a:solidFill>
                  <a:prstClr val="black">
                    <a:tint val="75000"/>
                  </a:prstClr>
                </a:solidFill>
              </a:rPr>
              <a:pPr/>
              <a:t>11/29/23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C021E6B-5430-4EE5-84C6-395314E9A13C}"/>
              </a:ext>
            </a:extLst>
          </p:cNvPr>
          <p:cNvSpPr>
            <a:spLocks noGrp="1"/>
          </p:cNvSpPr>
          <p:nvPr>
            <p:ph type="ftr" sz="quarter" idx="11"/>
          </p:nvPr>
        </p:nvSpPr>
        <p:spPr/>
        <p:txBody>
          <a:bodyPr/>
          <a:lstStyle/>
          <a:p>
            <a:r>
              <a:rPr lang="vi-VN">
                <a:solidFill>
                  <a:prstClr val="black">
                    <a:tint val="75000"/>
                  </a:prstClr>
                </a:solidFill>
              </a:rPr>
              <a:t>Bài giảng được chỉnh sửa bởi: Nguyễn Thị Tuyết Nga - TH Mai Động - Hoàng Mai - HN</a:t>
            </a: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C7929567-9903-4A00-90FF-15A0D29B27E0}"/>
              </a:ext>
            </a:extLst>
          </p:cNvPr>
          <p:cNvSpPr>
            <a:spLocks noGrp="1"/>
          </p:cNvSpPr>
          <p:nvPr>
            <p:ph type="sldNum" sz="quarter" idx="12"/>
          </p:nvPr>
        </p:nvSpPr>
        <p:spPr/>
        <p:txBody>
          <a:bodyPr/>
          <a:lstStyle/>
          <a:p>
            <a:fld id="{32ED216A-C11D-45DF-B234-569C62D402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67175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625130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cSld name="Title, Content, and 2 Content">
    <p:bg>
      <p:bgPr>
        <a:solidFill>
          <a:srgbClr val="FFFF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01876" y="927164"/>
            <a:ext cx="15586074" cy="1716088"/>
          </a:xfrm>
        </p:spPr>
        <p:txBody>
          <a:bodyPr/>
          <a:lstStyle/>
          <a:p>
            <a:r>
              <a:rPr lang="en-US"/>
              <a:t>Click to edit Master title style</a:t>
            </a:r>
          </a:p>
        </p:txBody>
      </p:sp>
      <p:sp>
        <p:nvSpPr>
          <p:cNvPr id="3" name="Content Placeholder 2"/>
          <p:cNvSpPr>
            <a:spLocks noGrp="1"/>
          </p:cNvSpPr>
          <p:nvPr>
            <p:ph sz="half" idx="1"/>
          </p:nvPr>
        </p:nvSpPr>
        <p:spPr>
          <a:xfrm>
            <a:off x="2365376" y="3029372"/>
            <a:ext cx="7620000" cy="61779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10290176" y="3029372"/>
            <a:ext cx="7620000" cy="29745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10290176" y="6232735"/>
            <a:ext cx="7620000" cy="29745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5"/>
          <p:cNvSpPr>
            <a:spLocks noGrp="1"/>
          </p:cNvSpPr>
          <p:nvPr>
            <p:ph type="dt" sz="half" idx="12"/>
          </p:nvPr>
        </p:nvSpPr>
        <p:spPr bwMode="auto">
          <a:xfrm>
            <a:off x="1828800" y="9495684"/>
            <a:ext cx="3810000" cy="68643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fontAlgn="base">
              <a:spcBef>
                <a:spcPct val="0"/>
              </a:spcBef>
              <a:spcAft>
                <a:spcPct val="0"/>
              </a:spcAft>
              <a:defRPr/>
            </a:pPr>
            <a:fld id="{F77E3F09-8C7E-4140-AC1E-B30ABF771E2B}" type="datetime1">
              <a:rPr lang="en-US" sz="2100" smtClean="0">
                <a:solidFill>
                  <a:prstClr val="black"/>
                </a:solidFill>
              </a:rPr>
              <a:pPr fontAlgn="base">
                <a:spcBef>
                  <a:spcPct val="0"/>
                </a:spcBef>
                <a:spcAft>
                  <a:spcPct val="0"/>
                </a:spcAft>
                <a:defRPr/>
              </a:pPr>
              <a:t>11/29/23</a:t>
            </a:fld>
            <a:endParaRPr lang="en-US" sz="2100">
              <a:solidFill>
                <a:prstClr val="black"/>
              </a:solidFill>
            </a:endParaRPr>
          </a:p>
        </p:txBody>
      </p:sp>
      <p:sp>
        <p:nvSpPr>
          <p:cNvPr id="8" name="Footer Placeholder 6"/>
          <p:cNvSpPr>
            <a:spLocks noGrp="1"/>
          </p:cNvSpPr>
          <p:nvPr>
            <p:ph type="ftr" sz="quarter" idx="13"/>
          </p:nvPr>
        </p:nvSpPr>
        <p:spPr bwMode="auto">
          <a:xfrm>
            <a:off x="6705600" y="9495684"/>
            <a:ext cx="5791200" cy="68643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fontAlgn="base">
              <a:spcBef>
                <a:spcPct val="0"/>
              </a:spcBef>
              <a:spcAft>
                <a:spcPct val="0"/>
              </a:spcAft>
              <a:defRPr/>
            </a:pPr>
            <a:r>
              <a:rPr lang="vi-VN" sz="2100">
                <a:solidFill>
                  <a:prstClr val="black"/>
                </a:solidFill>
              </a:rPr>
              <a:t>Bài giảng được chỉnh sửa bởi: Nguyễn Thị Tuyết Nga - TH Mai Động - Hoàng Mai - HN</a:t>
            </a:r>
            <a:endParaRPr lang="en-US" sz="2100">
              <a:solidFill>
                <a:prstClr val="black"/>
              </a:solidFill>
            </a:endParaRPr>
          </a:p>
        </p:txBody>
      </p:sp>
      <p:sp>
        <p:nvSpPr>
          <p:cNvPr id="9" name="Slide Number Placeholder 7"/>
          <p:cNvSpPr>
            <a:spLocks noGrp="1"/>
          </p:cNvSpPr>
          <p:nvPr>
            <p:ph type="sldNum" sz="quarter" idx="4"/>
          </p:nvPr>
        </p:nvSpPr>
        <p:spPr bwMode="auto">
          <a:xfrm>
            <a:off x="13563600" y="9495684"/>
            <a:ext cx="3810000" cy="68643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fontAlgn="base">
              <a:spcBef>
                <a:spcPct val="0"/>
              </a:spcBef>
              <a:spcAft>
                <a:spcPct val="0"/>
              </a:spcAft>
              <a:defRPr/>
            </a:pPr>
            <a:fld id="{115D2767-D998-468D-9632-EA107E4ADF4F}" type="slidenum">
              <a:rPr lang="en-US" sz="2100">
                <a:solidFill>
                  <a:prstClr val="black"/>
                </a:solidFill>
                <a:latin typeface="Arial" panose="020B0604020202020204" pitchFamily="34" charset="0"/>
              </a:rPr>
              <a:pPr fontAlgn="base">
                <a:spcBef>
                  <a:spcPct val="0"/>
                </a:spcBef>
                <a:spcAft>
                  <a:spcPct val="0"/>
                </a:spcAft>
                <a:defRPr/>
              </a:pPr>
              <a:t>‹#›</a:t>
            </a:fld>
            <a:endParaRPr lang="en-US" sz="2100">
              <a:solidFill>
                <a:prstClr val="black"/>
              </a:solidFill>
              <a:latin typeface="Arial" panose="020B0604020202020204" pitchFamily="34" charset="0"/>
            </a:endParaRPr>
          </a:p>
        </p:txBody>
      </p:sp>
    </p:spTree>
    <p:extLst>
      <p:ext uri="{BB962C8B-B14F-4D97-AF65-F5344CB8AC3E}">
        <p14:creationId xmlns:p14="http://schemas.microsoft.com/office/powerpoint/2010/main" val="1048887893"/>
      </p:ext>
    </p:extLst>
  </p:cSld>
  <p:clrMapOvr>
    <a:masterClrMapping/>
  </p:clrMapOvr>
  <p:transition spd="med" advClick="0" advTm="10000">
    <p:blinds dir="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277CA2-65DE-4B1A-8483-A56905C45565}" type="datetime1">
              <a:rPr lang="en-US" smtClean="0">
                <a:solidFill>
                  <a:prstClr val="black">
                    <a:tint val="75000"/>
                  </a:prstClr>
                </a:solidFill>
              </a:rPr>
              <a:pPr/>
              <a:t>11/29/23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vi-VN">
                <a:solidFill>
                  <a:prstClr val="black">
                    <a:tint val="75000"/>
                  </a:prstClr>
                </a:solidFill>
              </a:rPr>
              <a:t>Bài giảng được chỉnh sửa bởi: Nguyễn Thị Tuyết Nga - TH Mai Động - Hoàng Mai - HN</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p:cNvSpPr>
            <a:spLocks noGrp="1"/>
          </p:cNvSpPr>
          <p:nvPr>
            <p:ph type="pic" sz="quarter" idx="13"/>
          </p:nvPr>
        </p:nvSpPr>
        <p:spPr>
          <a:xfrm>
            <a:off x="18452307" y="6385276"/>
            <a:ext cx="1371600" cy="1372870"/>
          </a:xfrm>
        </p:spPr>
        <p:txBody>
          <a:bodyPr/>
          <a:lstStyle/>
          <a:p>
            <a:endParaRPr lang="en-US"/>
          </a:p>
        </p:txBody>
      </p:sp>
    </p:spTree>
    <p:extLst>
      <p:ext uri="{BB962C8B-B14F-4D97-AF65-F5344CB8AC3E}">
        <p14:creationId xmlns:p14="http://schemas.microsoft.com/office/powerpoint/2010/main" val="921501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F1052E-9318-4EE8-9F70-AC7C059B8AB5}" type="datetimeFigureOut">
              <a:rPr lang="en-US" smtClean="0"/>
              <a:t>11/29/23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EE86F-A67A-4542-B66D-889F3BF5AF94}" type="slidenum">
              <a:rPr lang="en-US" smtClean="0"/>
              <a:t>‹#›</a:t>
            </a:fld>
            <a:endParaRPr lang="en-US"/>
          </a:p>
        </p:txBody>
      </p:sp>
    </p:spTree>
    <p:extLst>
      <p:ext uri="{BB962C8B-B14F-4D97-AF65-F5344CB8AC3E}">
        <p14:creationId xmlns:p14="http://schemas.microsoft.com/office/powerpoint/2010/main" val="1130550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F1052E-9318-4EE8-9F70-AC7C059B8AB5}" type="datetimeFigureOut">
              <a:rPr lang="en-US" smtClean="0"/>
              <a:t>11/29/23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EE86F-A67A-4542-B66D-889F3BF5AF94}" type="slidenum">
              <a:rPr lang="en-US" smtClean="0"/>
              <a:t>‹#›</a:t>
            </a:fld>
            <a:endParaRPr lang="en-US"/>
          </a:p>
        </p:txBody>
      </p:sp>
    </p:spTree>
    <p:extLst>
      <p:ext uri="{BB962C8B-B14F-4D97-AF65-F5344CB8AC3E}">
        <p14:creationId xmlns:p14="http://schemas.microsoft.com/office/powerpoint/2010/main" val="4105538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F1052E-9318-4EE8-9F70-AC7C059B8AB5}" type="datetimeFigureOut">
              <a:rPr lang="en-US" smtClean="0"/>
              <a:t>11/29/23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EE86F-A67A-4542-B66D-889F3BF5AF94}" type="slidenum">
              <a:rPr lang="en-US" smtClean="0"/>
              <a:t>‹#›</a:t>
            </a:fld>
            <a:endParaRPr lang="en-US"/>
          </a:p>
        </p:txBody>
      </p:sp>
    </p:spTree>
    <p:extLst>
      <p:ext uri="{BB962C8B-B14F-4D97-AF65-F5344CB8AC3E}">
        <p14:creationId xmlns:p14="http://schemas.microsoft.com/office/powerpoint/2010/main" val="1009361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F1052E-9318-4EE8-9F70-AC7C059B8AB5}" type="datetimeFigureOut">
              <a:rPr lang="en-US" smtClean="0"/>
              <a:t>11/29/23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EE86F-A67A-4542-B66D-889F3BF5AF94}" type="slidenum">
              <a:rPr lang="en-US" smtClean="0"/>
              <a:t>‹#›</a:t>
            </a:fld>
            <a:endParaRPr lang="en-US"/>
          </a:p>
        </p:txBody>
      </p:sp>
    </p:spTree>
    <p:extLst>
      <p:ext uri="{BB962C8B-B14F-4D97-AF65-F5344CB8AC3E}">
        <p14:creationId xmlns:p14="http://schemas.microsoft.com/office/powerpoint/2010/main" val="2972535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F1052E-9318-4EE8-9F70-AC7C059B8AB5}" type="datetimeFigureOut">
              <a:rPr lang="en-US" smtClean="0"/>
              <a:t>11/29/23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EE86F-A67A-4542-B66D-889F3BF5AF94}" type="slidenum">
              <a:rPr lang="en-US" smtClean="0"/>
              <a:t>‹#›</a:t>
            </a:fld>
            <a:endParaRPr lang="en-US"/>
          </a:p>
        </p:txBody>
      </p:sp>
    </p:spTree>
    <p:extLst>
      <p:ext uri="{BB962C8B-B14F-4D97-AF65-F5344CB8AC3E}">
        <p14:creationId xmlns:p14="http://schemas.microsoft.com/office/powerpoint/2010/main" val="2360398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26" y="6616473"/>
            <a:ext cx="15544800" cy="2045004"/>
          </a:xfrm>
        </p:spPr>
        <p:txBody>
          <a:bodyPr anchor="t"/>
          <a:lstStyle>
            <a:lvl1pPr algn="l">
              <a:defRPr sz="8000" b="1" cap="all"/>
            </a:lvl1pPr>
          </a:lstStyle>
          <a:p>
            <a:r>
              <a:rPr lang="en-US"/>
              <a:t>Click to edit Master title style</a:t>
            </a:r>
          </a:p>
        </p:txBody>
      </p:sp>
      <p:sp>
        <p:nvSpPr>
          <p:cNvPr id="3" name="Text Placeholder 2"/>
          <p:cNvSpPr>
            <a:spLocks noGrp="1"/>
          </p:cNvSpPr>
          <p:nvPr>
            <p:ph type="body" idx="1"/>
          </p:nvPr>
        </p:nvSpPr>
        <p:spPr>
          <a:xfrm>
            <a:off x="1444626" y="4364107"/>
            <a:ext cx="15544800" cy="2252364"/>
          </a:xfrm>
        </p:spPr>
        <p:txBody>
          <a:bodyPr anchor="b"/>
          <a:lstStyle>
            <a:lvl1pPr marL="0" indent="0">
              <a:buNone/>
              <a:defRPr sz="4000">
                <a:solidFill>
                  <a:schemeClr val="tx1">
                    <a:tint val="75000"/>
                  </a:schemeClr>
                </a:solidFill>
              </a:defRPr>
            </a:lvl1pPr>
            <a:lvl2pPr marL="914674" indent="0">
              <a:buNone/>
              <a:defRPr sz="3600">
                <a:solidFill>
                  <a:schemeClr val="tx1">
                    <a:tint val="75000"/>
                  </a:schemeClr>
                </a:solidFill>
              </a:defRPr>
            </a:lvl2pPr>
            <a:lvl3pPr marL="1829349" indent="0">
              <a:buNone/>
              <a:defRPr sz="3200">
                <a:solidFill>
                  <a:schemeClr val="tx1">
                    <a:tint val="75000"/>
                  </a:schemeClr>
                </a:solidFill>
              </a:defRPr>
            </a:lvl3pPr>
            <a:lvl4pPr marL="2744023" indent="0">
              <a:buNone/>
              <a:defRPr sz="2800">
                <a:solidFill>
                  <a:schemeClr val="tx1">
                    <a:tint val="75000"/>
                  </a:schemeClr>
                </a:solidFill>
              </a:defRPr>
            </a:lvl4pPr>
            <a:lvl5pPr marL="3658697" indent="0">
              <a:buNone/>
              <a:defRPr sz="2800">
                <a:solidFill>
                  <a:schemeClr val="tx1">
                    <a:tint val="75000"/>
                  </a:schemeClr>
                </a:solidFill>
              </a:defRPr>
            </a:lvl5pPr>
            <a:lvl6pPr marL="4573372" indent="0">
              <a:buNone/>
              <a:defRPr sz="2800">
                <a:solidFill>
                  <a:schemeClr val="tx1">
                    <a:tint val="75000"/>
                  </a:schemeClr>
                </a:solidFill>
              </a:defRPr>
            </a:lvl6pPr>
            <a:lvl7pPr marL="5488046" indent="0">
              <a:buNone/>
              <a:defRPr sz="2800">
                <a:solidFill>
                  <a:schemeClr val="tx1">
                    <a:tint val="75000"/>
                  </a:schemeClr>
                </a:solidFill>
              </a:defRPr>
            </a:lvl7pPr>
            <a:lvl8pPr marL="6402720" indent="0">
              <a:buNone/>
              <a:defRPr sz="2800">
                <a:solidFill>
                  <a:schemeClr val="tx1">
                    <a:tint val="75000"/>
                  </a:schemeClr>
                </a:solidFill>
              </a:defRPr>
            </a:lvl8pPr>
            <a:lvl9pPr marL="7317395" indent="0">
              <a:buNone/>
              <a:defRPr sz="2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F1052E-9318-4EE8-9F70-AC7C059B8AB5}" type="datetimeFigureOut">
              <a:rPr lang="en-US" smtClean="0"/>
              <a:t>11/29/23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EE86F-A67A-4542-B66D-889F3BF5AF94}" type="slidenum">
              <a:rPr lang="en-US" smtClean="0"/>
              <a:t>‹#›</a:t>
            </a:fld>
            <a:endParaRPr lang="en-US"/>
          </a:p>
        </p:txBody>
      </p:sp>
    </p:spTree>
    <p:extLst>
      <p:ext uri="{BB962C8B-B14F-4D97-AF65-F5344CB8AC3E}">
        <p14:creationId xmlns:p14="http://schemas.microsoft.com/office/powerpoint/2010/main" val="1745138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theme" Target="../theme/theme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412339"/>
            <a:ext cx="16459200" cy="1716088"/>
          </a:xfrm>
          <a:prstGeom prst="rect">
            <a:avLst/>
          </a:prstGeom>
        </p:spPr>
        <p:txBody>
          <a:bodyPr vert="horz" lIns="182935" tIns="91467" rIns="182935" bIns="91467" rtlCol="0" anchor="ctr">
            <a:normAutofit/>
          </a:bodyPr>
          <a:lstStyle/>
          <a:p>
            <a:r>
              <a:rPr lang="en-US"/>
              <a:t>Click to edit Master title style</a:t>
            </a:r>
          </a:p>
        </p:txBody>
      </p:sp>
      <p:sp>
        <p:nvSpPr>
          <p:cNvPr id="3" name="Text Placeholder 2"/>
          <p:cNvSpPr>
            <a:spLocks noGrp="1"/>
          </p:cNvSpPr>
          <p:nvPr>
            <p:ph type="body" idx="1"/>
          </p:nvPr>
        </p:nvSpPr>
        <p:spPr>
          <a:xfrm>
            <a:off x="914400" y="2402525"/>
            <a:ext cx="16459200" cy="6795230"/>
          </a:xfrm>
          <a:prstGeom prst="rect">
            <a:avLst/>
          </a:prstGeom>
        </p:spPr>
        <p:txBody>
          <a:bodyPr vert="horz" lIns="182935" tIns="91467" rIns="182935" bIns="9146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14400" y="9543354"/>
            <a:ext cx="4267200" cy="548195"/>
          </a:xfrm>
          <a:prstGeom prst="rect">
            <a:avLst/>
          </a:prstGeom>
        </p:spPr>
        <p:txBody>
          <a:bodyPr vert="horz" lIns="182935" tIns="91467" rIns="182935" bIns="91467" rtlCol="0" anchor="ctr"/>
          <a:lstStyle>
            <a:lvl1pPr algn="l">
              <a:defRPr sz="2400">
                <a:solidFill>
                  <a:schemeClr val="tx1">
                    <a:tint val="75000"/>
                  </a:schemeClr>
                </a:solidFill>
              </a:defRPr>
            </a:lvl1pPr>
          </a:lstStyle>
          <a:p>
            <a:fld id="{96F1052E-9318-4EE8-9F70-AC7C059B8AB5}" type="datetimeFigureOut">
              <a:rPr lang="en-US" smtClean="0"/>
              <a:t>11/29/23</a:t>
            </a:fld>
            <a:endParaRPr lang="en-US"/>
          </a:p>
        </p:txBody>
      </p:sp>
      <p:sp>
        <p:nvSpPr>
          <p:cNvPr id="5" name="Footer Placeholder 4"/>
          <p:cNvSpPr>
            <a:spLocks noGrp="1"/>
          </p:cNvSpPr>
          <p:nvPr>
            <p:ph type="ftr" sz="quarter" idx="3"/>
          </p:nvPr>
        </p:nvSpPr>
        <p:spPr>
          <a:xfrm>
            <a:off x="6248400" y="9543354"/>
            <a:ext cx="5791200" cy="548195"/>
          </a:xfrm>
          <a:prstGeom prst="rect">
            <a:avLst/>
          </a:prstGeom>
        </p:spPr>
        <p:txBody>
          <a:bodyPr vert="horz" lIns="182935" tIns="91467" rIns="182935" bIns="91467" rtlCol="0" anchor="ctr"/>
          <a:lstStyle>
            <a:lvl1pPr algn="ctr">
              <a:defRPr sz="2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3106400" y="9543354"/>
            <a:ext cx="4267200" cy="548195"/>
          </a:xfrm>
          <a:prstGeom prst="rect">
            <a:avLst/>
          </a:prstGeom>
        </p:spPr>
        <p:txBody>
          <a:bodyPr vert="horz" lIns="182935" tIns="91467" rIns="182935" bIns="91467" rtlCol="0" anchor="ctr"/>
          <a:lstStyle>
            <a:lvl1pPr algn="r">
              <a:defRPr sz="2400">
                <a:solidFill>
                  <a:schemeClr val="tx1">
                    <a:tint val="75000"/>
                  </a:schemeClr>
                </a:solidFill>
              </a:defRPr>
            </a:lvl1pPr>
          </a:lstStyle>
          <a:p>
            <a:fld id="{270EE86F-A67A-4542-B66D-889F3BF5AF94}" type="slidenum">
              <a:rPr lang="en-US" smtClean="0"/>
              <a:t>‹#›</a:t>
            </a:fld>
            <a:endParaRPr lang="en-US"/>
          </a:p>
        </p:txBody>
      </p:sp>
    </p:spTree>
    <p:extLst>
      <p:ext uri="{BB962C8B-B14F-4D97-AF65-F5344CB8AC3E}">
        <p14:creationId xmlns:p14="http://schemas.microsoft.com/office/powerpoint/2010/main" val="3165814289"/>
      </p:ext>
    </p:extLst>
  </p:cSld>
  <p:clrMap bg1="lt1" tx1="dk1" bg2="lt2" tx2="dk2" accent1="accent1" accent2="accent2" accent3="accent3" accent4="accent4" accent5="accent5" accent6="accent6" hlink="hlink" folHlink="folHlink"/>
  <p:sldLayoutIdLst>
    <p:sldLayoutId id="2147483649" r:id="rId1"/>
    <p:sldLayoutId id="2147483680" r:id="rId2"/>
    <p:sldLayoutId id="2147483677" r:id="rId3"/>
    <p:sldLayoutId id="2147483650" r:id="rId4"/>
    <p:sldLayoutId id="2147483682" r:id="rId5"/>
    <p:sldLayoutId id="2147483681" r:id="rId6"/>
    <p:sldLayoutId id="2147483679" r:id="rId7"/>
    <p:sldLayoutId id="2147483678" r:id="rId8"/>
    <p:sldLayoutId id="2147483651" r:id="rId9"/>
    <p:sldLayoutId id="2147483652" r:id="rId10"/>
    <p:sldLayoutId id="2147483653" r:id="rId11"/>
    <p:sldLayoutId id="2147483654" r:id="rId12"/>
    <p:sldLayoutId id="2147483655" r:id="rId13"/>
    <p:sldLayoutId id="2147483656" r:id="rId14"/>
    <p:sldLayoutId id="2147483657" r:id="rId15"/>
    <p:sldLayoutId id="2147483658" r:id="rId16"/>
    <p:sldLayoutId id="2147483659" r:id="rId17"/>
  </p:sldLayoutIdLst>
  <p:txStyles>
    <p:titleStyle>
      <a:lvl1pPr algn="ctr" defTabSz="1829349" rtl="0" eaLnBrk="1" latinLnBrk="0" hangingPunct="1">
        <a:spcBef>
          <a:spcPct val="0"/>
        </a:spcBef>
        <a:buNone/>
        <a:defRPr sz="8800" kern="1200">
          <a:solidFill>
            <a:schemeClr val="tx1"/>
          </a:solidFill>
          <a:latin typeface="+mj-lt"/>
          <a:ea typeface="+mj-ea"/>
          <a:cs typeface="+mj-cs"/>
        </a:defRPr>
      </a:lvl1pPr>
    </p:titleStyle>
    <p:bodyStyle>
      <a:lvl1pPr marL="686006" indent="-686006" algn="l" defTabSz="1829349" rtl="0" eaLnBrk="1" latinLnBrk="0" hangingPunct="1">
        <a:spcBef>
          <a:spcPct val="20000"/>
        </a:spcBef>
        <a:buFont typeface="Arial" pitchFamily="34" charset="0"/>
        <a:buChar char="•"/>
        <a:defRPr sz="6400" kern="1200">
          <a:solidFill>
            <a:schemeClr val="tx1"/>
          </a:solidFill>
          <a:latin typeface="+mn-lt"/>
          <a:ea typeface="+mn-ea"/>
          <a:cs typeface="+mn-cs"/>
        </a:defRPr>
      </a:lvl1pPr>
      <a:lvl2pPr marL="1486346" indent="-571671" algn="l" defTabSz="1829349" rtl="0" eaLnBrk="1" latinLnBrk="0" hangingPunct="1">
        <a:spcBef>
          <a:spcPct val="20000"/>
        </a:spcBef>
        <a:buFont typeface="Arial" pitchFamily="34" charset="0"/>
        <a:buChar char="–"/>
        <a:defRPr sz="5600" kern="1200">
          <a:solidFill>
            <a:schemeClr val="tx1"/>
          </a:solidFill>
          <a:latin typeface="+mn-lt"/>
          <a:ea typeface="+mn-ea"/>
          <a:cs typeface="+mn-cs"/>
        </a:defRPr>
      </a:lvl2pPr>
      <a:lvl3pPr marL="2286686" indent="-457337" algn="l" defTabSz="1829349" rtl="0" eaLnBrk="1" latinLnBrk="0" hangingPunct="1">
        <a:spcBef>
          <a:spcPct val="20000"/>
        </a:spcBef>
        <a:buFont typeface="Arial" pitchFamily="34" charset="0"/>
        <a:buChar char="•"/>
        <a:defRPr sz="4800" kern="1200">
          <a:solidFill>
            <a:schemeClr val="tx1"/>
          </a:solidFill>
          <a:latin typeface="+mn-lt"/>
          <a:ea typeface="+mn-ea"/>
          <a:cs typeface="+mn-cs"/>
        </a:defRPr>
      </a:lvl3pPr>
      <a:lvl4pPr marL="3201360" indent="-457337" algn="l" defTabSz="1829349" rtl="0" eaLnBrk="1" latinLnBrk="0" hangingPunct="1">
        <a:spcBef>
          <a:spcPct val="20000"/>
        </a:spcBef>
        <a:buFont typeface="Arial" pitchFamily="34" charset="0"/>
        <a:buChar char="–"/>
        <a:defRPr sz="4000" kern="1200">
          <a:solidFill>
            <a:schemeClr val="tx1"/>
          </a:solidFill>
          <a:latin typeface="+mn-lt"/>
          <a:ea typeface="+mn-ea"/>
          <a:cs typeface="+mn-cs"/>
        </a:defRPr>
      </a:lvl4pPr>
      <a:lvl5pPr marL="4116034" indent="-457337" algn="l" defTabSz="1829349" rtl="0" eaLnBrk="1" latinLnBrk="0" hangingPunct="1">
        <a:spcBef>
          <a:spcPct val="20000"/>
        </a:spcBef>
        <a:buFont typeface="Arial" pitchFamily="34" charset="0"/>
        <a:buChar char="»"/>
        <a:defRPr sz="4000" kern="1200">
          <a:solidFill>
            <a:schemeClr val="tx1"/>
          </a:solidFill>
          <a:latin typeface="+mn-lt"/>
          <a:ea typeface="+mn-ea"/>
          <a:cs typeface="+mn-cs"/>
        </a:defRPr>
      </a:lvl5pPr>
      <a:lvl6pPr marL="5030709" indent="-457337" algn="l" defTabSz="1829349" rtl="0" eaLnBrk="1" latinLnBrk="0" hangingPunct="1">
        <a:spcBef>
          <a:spcPct val="20000"/>
        </a:spcBef>
        <a:buFont typeface="Arial" pitchFamily="34" charset="0"/>
        <a:buChar char="•"/>
        <a:defRPr sz="4000" kern="1200">
          <a:solidFill>
            <a:schemeClr val="tx1"/>
          </a:solidFill>
          <a:latin typeface="+mn-lt"/>
          <a:ea typeface="+mn-ea"/>
          <a:cs typeface="+mn-cs"/>
        </a:defRPr>
      </a:lvl6pPr>
      <a:lvl7pPr marL="5945383" indent="-457337" algn="l" defTabSz="1829349" rtl="0" eaLnBrk="1" latinLnBrk="0" hangingPunct="1">
        <a:spcBef>
          <a:spcPct val="20000"/>
        </a:spcBef>
        <a:buFont typeface="Arial" pitchFamily="34" charset="0"/>
        <a:buChar char="•"/>
        <a:defRPr sz="4000" kern="1200">
          <a:solidFill>
            <a:schemeClr val="tx1"/>
          </a:solidFill>
          <a:latin typeface="+mn-lt"/>
          <a:ea typeface="+mn-ea"/>
          <a:cs typeface="+mn-cs"/>
        </a:defRPr>
      </a:lvl7pPr>
      <a:lvl8pPr marL="6860057" indent="-457337" algn="l" defTabSz="1829349" rtl="0" eaLnBrk="1" latinLnBrk="0" hangingPunct="1">
        <a:spcBef>
          <a:spcPct val="20000"/>
        </a:spcBef>
        <a:buFont typeface="Arial" pitchFamily="34" charset="0"/>
        <a:buChar char="•"/>
        <a:defRPr sz="4000" kern="1200">
          <a:solidFill>
            <a:schemeClr val="tx1"/>
          </a:solidFill>
          <a:latin typeface="+mn-lt"/>
          <a:ea typeface="+mn-ea"/>
          <a:cs typeface="+mn-cs"/>
        </a:defRPr>
      </a:lvl8pPr>
      <a:lvl9pPr marL="7774732" indent="-457337" algn="l" defTabSz="1829349" rtl="0" eaLnBrk="1" latinLnBrk="0" hangingPunct="1">
        <a:spcBef>
          <a:spcPct val="20000"/>
        </a:spcBef>
        <a:buFont typeface="Arial" pitchFamily="34" charset="0"/>
        <a:buChar char="•"/>
        <a:defRPr sz="4000" kern="1200">
          <a:solidFill>
            <a:schemeClr val="tx1"/>
          </a:solidFill>
          <a:latin typeface="+mn-lt"/>
          <a:ea typeface="+mn-ea"/>
          <a:cs typeface="+mn-cs"/>
        </a:defRPr>
      </a:lvl9pPr>
    </p:bodyStyle>
    <p:otherStyle>
      <a:defPPr>
        <a:defRPr lang="en-US"/>
      </a:defPPr>
      <a:lvl1pPr marL="0" algn="l" defTabSz="1829349" rtl="0" eaLnBrk="1" latinLnBrk="0" hangingPunct="1">
        <a:defRPr sz="3600" kern="1200">
          <a:solidFill>
            <a:schemeClr val="tx1"/>
          </a:solidFill>
          <a:latin typeface="+mn-lt"/>
          <a:ea typeface="+mn-ea"/>
          <a:cs typeface="+mn-cs"/>
        </a:defRPr>
      </a:lvl1pPr>
      <a:lvl2pPr marL="914674" algn="l" defTabSz="1829349" rtl="0" eaLnBrk="1" latinLnBrk="0" hangingPunct="1">
        <a:defRPr sz="3600" kern="1200">
          <a:solidFill>
            <a:schemeClr val="tx1"/>
          </a:solidFill>
          <a:latin typeface="+mn-lt"/>
          <a:ea typeface="+mn-ea"/>
          <a:cs typeface="+mn-cs"/>
        </a:defRPr>
      </a:lvl2pPr>
      <a:lvl3pPr marL="1829349" algn="l" defTabSz="1829349" rtl="0" eaLnBrk="1" latinLnBrk="0" hangingPunct="1">
        <a:defRPr sz="3600" kern="1200">
          <a:solidFill>
            <a:schemeClr val="tx1"/>
          </a:solidFill>
          <a:latin typeface="+mn-lt"/>
          <a:ea typeface="+mn-ea"/>
          <a:cs typeface="+mn-cs"/>
        </a:defRPr>
      </a:lvl3pPr>
      <a:lvl4pPr marL="2744023" algn="l" defTabSz="1829349" rtl="0" eaLnBrk="1" latinLnBrk="0" hangingPunct="1">
        <a:defRPr sz="3600" kern="1200">
          <a:solidFill>
            <a:schemeClr val="tx1"/>
          </a:solidFill>
          <a:latin typeface="+mn-lt"/>
          <a:ea typeface="+mn-ea"/>
          <a:cs typeface="+mn-cs"/>
        </a:defRPr>
      </a:lvl4pPr>
      <a:lvl5pPr marL="3658697" algn="l" defTabSz="1829349" rtl="0" eaLnBrk="1" latinLnBrk="0" hangingPunct="1">
        <a:defRPr sz="3600" kern="1200">
          <a:solidFill>
            <a:schemeClr val="tx1"/>
          </a:solidFill>
          <a:latin typeface="+mn-lt"/>
          <a:ea typeface="+mn-ea"/>
          <a:cs typeface="+mn-cs"/>
        </a:defRPr>
      </a:lvl5pPr>
      <a:lvl6pPr marL="4573372" algn="l" defTabSz="1829349" rtl="0" eaLnBrk="1" latinLnBrk="0" hangingPunct="1">
        <a:defRPr sz="3600" kern="1200">
          <a:solidFill>
            <a:schemeClr val="tx1"/>
          </a:solidFill>
          <a:latin typeface="+mn-lt"/>
          <a:ea typeface="+mn-ea"/>
          <a:cs typeface="+mn-cs"/>
        </a:defRPr>
      </a:lvl6pPr>
      <a:lvl7pPr marL="5488046" algn="l" defTabSz="1829349" rtl="0" eaLnBrk="1" latinLnBrk="0" hangingPunct="1">
        <a:defRPr sz="3600" kern="1200">
          <a:solidFill>
            <a:schemeClr val="tx1"/>
          </a:solidFill>
          <a:latin typeface="+mn-lt"/>
          <a:ea typeface="+mn-ea"/>
          <a:cs typeface="+mn-cs"/>
        </a:defRPr>
      </a:lvl7pPr>
      <a:lvl8pPr marL="6402720" algn="l" defTabSz="1829349" rtl="0" eaLnBrk="1" latinLnBrk="0" hangingPunct="1">
        <a:defRPr sz="3600" kern="1200">
          <a:solidFill>
            <a:schemeClr val="tx1"/>
          </a:solidFill>
          <a:latin typeface="+mn-lt"/>
          <a:ea typeface="+mn-ea"/>
          <a:cs typeface="+mn-cs"/>
        </a:defRPr>
      </a:lvl8pPr>
      <a:lvl9pPr marL="7317395" algn="l" defTabSz="1829349"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160A8A-5DE5-4596-BCE2-07AC10E6D767}"/>
              </a:ext>
            </a:extLst>
          </p:cNvPr>
          <p:cNvSpPr>
            <a:spLocks noGrp="1"/>
          </p:cNvSpPr>
          <p:nvPr>
            <p:ph type="title"/>
          </p:nvPr>
        </p:nvSpPr>
        <p:spPr>
          <a:xfrm>
            <a:off x="1257300" y="548195"/>
            <a:ext cx="15773400" cy="199018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E1672F1-FB8E-478D-BFDD-DC4DE6BB4F8D}"/>
              </a:ext>
            </a:extLst>
          </p:cNvPr>
          <p:cNvSpPr>
            <a:spLocks noGrp="1"/>
          </p:cNvSpPr>
          <p:nvPr>
            <p:ph type="body" idx="1"/>
          </p:nvPr>
        </p:nvSpPr>
        <p:spPr>
          <a:xfrm>
            <a:off x="1257300" y="2740973"/>
            <a:ext cx="15773400" cy="653305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942BB9-C7DA-4268-9EF2-84BBE8A151C8}"/>
              </a:ext>
            </a:extLst>
          </p:cNvPr>
          <p:cNvSpPr>
            <a:spLocks noGrp="1"/>
          </p:cNvSpPr>
          <p:nvPr>
            <p:ph type="dt" sz="half" idx="2"/>
          </p:nvPr>
        </p:nvSpPr>
        <p:spPr>
          <a:xfrm>
            <a:off x="1257300" y="9543354"/>
            <a:ext cx="4114800" cy="548195"/>
          </a:xfrm>
          <a:prstGeom prst="rect">
            <a:avLst/>
          </a:prstGeom>
        </p:spPr>
        <p:txBody>
          <a:bodyPr vert="horz" lIns="91440" tIns="45720" rIns="91440" bIns="45720" rtlCol="0" anchor="ctr"/>
          <a:lstStyle>
            <a:lvl1pPr algn="l">
              <a:defRPr sz="1800">
                <a:solidFill>
                  <a:schemeClr val="tx1">
                    <a:tint val="75000"/>
                  </a:schemeClr>
                </a:solidFill>
              </a:defRPr>
            </a:lvl1pPr>
          </a:lstStyle>
          <a:p>
            <a:pPr defTabSz="1371600"/>
            <a:fld id="{C51F763A-C412-40BD-95F3-3F26146E4983}" type="datetime1">
              <a:rPr lang="en-US" smtClean="0">
                <a:solidFill>
                  <a:prstClr val="black">
                    <a:tint val="75000"/>
                  </a:prstClr>
                </a:solidFill>
              </a:rPr>
              <a:pPr defTabSz="1371600"/>
              <a:t>11/29/23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0752736-A519-4F9E-8626-64AF56709AE1}"/>
              </a:ext>
            </a:extLst>
          </p:cNvPr>
          <p:cNvSpPr>
            <a:spLocks noGrp="1"/>
          </p:cNvSpPr>
          <p:nvPr>
            <p:ph type="ftr" sz="quarter" idx="3"/>
          </p:nvPr>
        </p:nvSpPr>
        <p:spPr>
          <a:xfrm>
            <a:off x="6057900" y="9543354"/>
            <a:ext cx="6172200" cy="548195"/>
          </a:xfrm>
          <a:prstGeom prst="rect">
            <a:avLst/>
          </a:prstGeom>
        </p:spPr>
        <p:txBody>
          <a:bodyPr vert="horz" lIns="91440" tIns="45720" rIns="91440" bIns="45720" rtlCol="0" anchor="ctr"/>
          <a:lstStyle>
            <a:lvl1pPr algn="ctr">
              <a:defRPr sz="1800">
                <a:solidFill>
                  <a:schemeClr val="tx1">
                    <a:tint val="75000"/>
                  </a:schemeClr>
                </a:solidFill>
              </a:defRPr>
            </a:lvl1pPr>
          </a:lstStyle>
          <a:p>
            <a:pPr defTabSz="1371600"/>
            <a:r>
              <a:rPr lang="vi-VN">
                <a:solidFill>
                  <a:prstClr val="black">
                    <a:tint val="75000"/>
                  </a:prstClr>
                </a:solidFill>
              </a:rPr>
              <a:t>Bài giảng được chỉnh sửa bởi: Nguyễn Thị Tuyết Nga - TH Mai Động - Hoàng Mai - HN</a:t>
            </a: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B2165B9-F9CF-4D31-9111-0F46339E764C}"/>
              </a:ext>
            </a:extLst>
          </p:cNvPr>
          <p:cNvSpPr>
            <a:spLocks noGrp="1"/>
          </p:cNvSpPr>
          <p:nvPr>
            <p:ph type="sldNum" sz="quarter" idx="4"/>
          </p:nvPr>
        </p:nvSpPr>
        <p:spPr>
          <a:xfrm>
            <a:off x="12915900" y="9543354"/>
            <a:ext cx="4114800" cy="548195"/>
          </a:xfrm>
          <a:prstGeom prst="rect">
            <a:avLst/>
          </a:prstGeom>
        </p:spPr>
        <p:txBody>
          <a:bodyPr vert="horz" lIns="91440" tIns="45720" rIns="91440" bIns="45720" rtlCol="0" anchor="ctr"/>
          <a:lstStyle>
            <a:lvl1pPr algn="r">
              <a:defRPr sz="1800">
                <a:solidFill>
                  <a:schemeClr val="tx1">
                    <a:tint val="75000"/>
                  </a:schemeClr>
                </a:solidFill>
              </a:defRPr>
            </a:lvl1pPr>
          </a:lstStyle>
          <a:p>
            <a:pPr defTabSz="1371600"/>
            <a:fld id="{32ED216A-C11D-45DF-B234-569C62D4022E}"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14589006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76" r:id="rId8"/>
    <p:sldLayoutId id="2147483675" r:id="rId9"/>
    <p:sldLayoutId id="2147483668" r:id="rId10"/>
    <p:sldLayoutId id="2147483669" r:id="rId11"/>
    <p:sldLayoutId id="2147483670" r:id="rId12"/>
    <p:sldLayoutId id="2147483671" r:id="rId13"/>
    <p:sldLayoutId id="2147483683" r:id="rId14"/>
    <p:sldLayoutId id="2147483673" r:id="rId15"/>
    <p:sldLayoutId id="2147483674" r:id="rId16"/>
  </p:sldLayoutIdLst>
  <p:hf sldNum="0" hd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19.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19.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19.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4.xml"/><Relationship Id="rId5" Type="http://schemas.openxmlformats.org/officeDocument/2006/relationships/hyperlink" Target="https://www.facebook.com/groups/1448467355535530" TargetMode="External"/><Relationship Id="rId4" Type="http://schemas.openxmlformats.org/officeDocument/2006/relationships/hyperlink" Target="https://www.facebook.com/ti.gon.566"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4.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4.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F638614-3366-406B-A985-5ECF79020537}"/>
              </a:ext>
            </a:extLst>
          </p:cNvPr>
          <p:cNvSpPr/>
          <p:nvPr/>
        </p:nvSpPr>
        <p:spPr>
          <a:xfrm>
            <a:off x="308609" y="3624262"/>
            <a:ext cx="7344860" cy="5381651"/>
          </a:xfrm>
          <a:prstGeom prst="rect">
            <a:avLst/>
          </a:prstGeom>
        </p:spPr>
        <p:txBody>
          <a:bodyPr vert="horz" lIns="91440" tIns="45720" rIns="91440" bIns="45720" rtlCol="0" anchor="t">
            <a:normAutofit/>
          </a:bodyPr>
          <a:lstStyle/>
          <a:p>
            <a:pPr indent="-228600" defTabSz="914400">
              <a:lnSpc>
                <a:spcPct val="90000"/>
              </a:lnSpc>
              <a:spcAft>
                <a:spcPts val="800"/>
              </a:spcAft>
              <a:buFont typeface="Arial" panose="020B0604020202020204" pitchFamily="34" charset="0"/>
              <a:buChar char="•"/>
            </a:pPr>
            <a:r>
              <a:rPr lang="en-US" sz="4000">
                <a:solidFill>
                  <a:srgbClr val="2913F9"/>
                </a:solidFill>
                <a:latin typeface="Arial" panose="020B0604020202020204" pitchFamily="34" charset="0"/>
                <a:cs typeface="Arial" panose="020B0604020202020204" pitchFamily="34" charset="0"/>
              </a:rPr>
              <a:t> Một hôm mẹ nhờ Minh đi chợ mua hộ mẹ mớ rau, nhưng đi được nửa đường, Minh lại không nhớ mình nên đi hướng nào để đến chợ.</a:t>
            </a:r>
          </a:p>
          <a:p>
            <a:pPr indent="-228600" defTabSz="914400">
              <a:lnSpc>
                <a:spcPct val="90000"/>
              </a:lnSpc>
              <a:spcAft>
                <a:spcPts val="800"/>
              </a:spcAft>
              <a:buFont typeface="Arial" panose="020B0604020202020204" pitchFamily="34" charset="0"/>
              <a:buChar char="•"/>
            </a:pPr>
            <a:r>
              <a:rPr lang="en-US" sz="4000">
                <a:solidFill>
                  <a:srgbClr val="2913F9"/>
                </a:solidFill>
                <a:latin typeface="Arial" panose="020B0604020202020204" pitchFamily="34" charset="0"/>
                <a:cs typeface="Arial" panose="020B0604020202020204" pitchFamily="34" charset="0"/>
              </a:rPr>
              <a:t> Em hãy nêu một số đề xuất để giúp bạn Minh tìm được đường đến chợ nhé.</a:t>
            </a:r>
            <a:endParaRPr lang="en-US" sz="4000">
              <a:solidFill>
                <a:srgbClr val="2913F9"/>
              </a:solidFill>
              <a:effectLst/>
              <a:latin typeface="Arial" panose="020B0604020202020204" pitchFamily="34" charset="0"/>
              <a:cs typeface="Arial" panose="020B0604020202020204" pitchFamily="34" charset="0"/>
            </a:endParaRPr>
          </a:p>
        </p:txBody>
      </p:sp>
      <p:pic>
        <p:nvPicPr>
          <p:cNvPr id="6" name="Hình ảnh 1">
            <a:extLst>
              <a:ext uri="{FF2B5EF4-FFF2-40B4-BE49-F238E27FC236}">
                <a16:creationId xmlns:a16="http://schemas.microsoft.com/office/drawing/2014/main" id="{3E7B38D8-59E6-4939-BECE-EE19B0BDB072}"/>
              </a:ext>
            </a:extLst>
          </p:cNvPr>
          <p:cNvPicPr/>
          <p:nvPr/>
        </p:nvPicPr>
        <p:blipFill rotWithShape="1">
          <a:blip r:embed="rId3"/>
          <a:srcRect r="1" b="286"/>
          <a:stretch/>
        </p:blipFill>
        <p:spPr>
          <a:xfrm>
            <a:off x="7962078" y="10"/>
            <a:ext cx="10325922" cy="10296515"/>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1702450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18F1CD-5009-49A9-9D12-CBC2D6A8889A}"/>
              </a:ext>
            </a:extLst>
          </p:cNvPr>
          <p:cNvSpPr/>
          <p:nvPr/>
        </p:nvSpPr>
        <p:spPr>
          <a:xfrm>
            <a:off x="228599" y="2100262"/>
            <a:ext cx="17864667" cy="8001000"/>
          </a:xfrm>
          <a:prstGeom prst="rect">
            <a:avLst/>
          </a:prstGeom>
          <a:solidFill>
            <a:srgbClr val="F8FD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265B233-2614-45F8-A4FE-91ABC0EE5DC5}"/>
              </a:ext>
            </a:extLst>
          </p:cNvPr>
          <p:cNvPicPr>
            <a:picLocks noChangeAspect="1"/>
          </p:cNvPicPr>
          <p:nvPr/>
        </p:nvPicPr>
        <p:blipFill rotWithShape="1">
          <a:blip r:embed="rId3"/>
          <a:srcRect l="26667" t="18161" r="64538" b="72755"/>
          <a:stretch/>
        </p:blipFill>
        <p:spPr>
          <a:xfrm>
            <a:off x="194733" y="2057929"/>
            <a:ext cx="2619952" cy="1661993"/>
          </a:xfrm>
          <a:prstGeom prst="rect">
            <a:avLst/>
          </a:prstGeom>
        </p:spPr>
      </p:pic>
      <p:sp>
        <p:nvSpPr>
          <p:cNvPr id="9" name="TextBox 8">
            <a:extLst>
              <a:ext uri="{FF2B5EF4-FFF2-40B4-BE49-F238E27FC236}">
                <a16:creationId xmlns:a16="http://schemas.microsoft.com/office/drawing/2014/main" id="{335094AF-B13C-4FCF-9B9C-6E7AAC0D2017}"/>
              </a:ext>
            </a:extLst>
          </p:cNvPr>
          <p:cNvSpPr txBox="1"/>
          <p:nvPr/>
        </p:nvSpPr>
        <p:spPr>
          <a:xfrm>
            <a:off x="2848552" y="2466571"/>
            <a:ext cx="15439448" cy="1661993"/>
          </a:xfrm>
          <a:prstGeom prst="rect">
            <a:avLst/>
          </a:prstGeom>
          <a:noFill/>
        </p:spPr>
        <p:txBody>
          <a:bodyPr wrap="square" rtlCol="0">
            <a:spAutoFit/>
          </a:bodyPr>
          <a:lstStyle/>
          <a:p>
            <a:r>
              <a:rPr lang="en-US" sz="4800" b="1">
                <a:solidFill>
                  <a:srgbClr val="FF5B5B"/>
                </a:solidFill>
                <a:latin typeface="Arial" panose="020B0604020202020204" pitchFamily="34" charset="0"/>
                <a:cs typeface="Arial" panose="020B0604020202020204" pitchFamily="34" charset="0"/>
              </a:rPr>
              <a:t>Đọc câu chuyện d</a:t>
            </a:r>
            <a:r>
              <a:rPr lang="vi-VN" sz="4800" b="1">
                <a:solidFill>
                  <a:srgbClr val="FF5B5B"/>
                </a:solidFill>
                <a:latin typeface="Arial" panose="020B0604020202020204" pitchFamily="34" charset="0"/>
                <a:cs typeface="Arial" panose="020B0604020202020204" pitchFamily="34" charset="0"/>
              </a:rPr>
              <a:t>ư</a:t>
            </a:r>
            <a:r>
              <a:rPr lang="en-US" sz="4800" b="1">
                <a:solidFill>
                  <a:srgbClr val="FF5B5B"/>
                </a:solidFill>
                <a:latin typeface="Arial" panose="020B0604020202020204" pitchFamily="34" charset="0"/>
                <a:cs typeface="Arial" panose="020B0604020202020204" pitchFamily="34" charset="0"/>
              </a:rPr>
              <a:t>ới đây và trả lời các câu hỏi sau:</a:t>
            </a:r>
          </a:p>
          <a:p>
            <a:r>
              <a:rPr lang="en-US" sz="5400">
                <a:solidFill>
                  <a:srgbClr val="FF5B5B"/>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9B712A7C-42F9-4356-AF79-1083A11F122C}"/>
              </a:ext>
            </a:extLst>
          </p:cNvPr>
          <p:cNvSpPr txBox="1"/>
          <p:nvPr/>
        </p:nvSpPr>
        <p:spPr>
          <a:xfrm>
            <a:off x="990601" y="4715393"/>
            <a:ext cx="16804217" cy="1384995"/>
          </a:xfrm>
          <a:prstGeom prst="rect">
            <a:avLst/>
          </a:prstGeom>
          <a:noFill/>
        </p:spPr>
        <p:txBody>
          <a:bodyPr wrap="square" rtlCol="0">
            <a:spAutoFit/>
          </a:bodyPr>
          <a:lstStyle/>
          <a:p>
            <a:pPr marL="571500" indent="-571500">
              <a:buFont typeface="Wingdings" panose="05000000000000000000" pitchFamily="2" charset="2"/>
              <a:buChar char="Ø"/>
            </a:pPr>
            <a:r>
              <a:rPr lang="en-US" sz="4800">
                <a:solidFill>
                  <a:srgbClr val="0070C0"/>
                </a:solidFill>
                <a:latin typeface="Arial" panose="020B0604020202020204" pitchFamily="34" charset="0"/>
                <a:cs typeface="Arial" panose="020B0604020202020204" pitchFamily="34" charset="0"/>
              </a:rPr>
              <a:t>Ng</a:t>
            </a:r>
            <a:r>
              <a:rPr lang="vi-VN" sz="4800">
                <a:solidFill>
                  <a:srgbClr val="0070C0"/>
                </a:solidFill>
                <a:latin typeface="Arial" panose="020B0604020202020204" pitchFamily="34" charset="0"/>
                <a:cs typeface="Arial" panose="020B0604020202020204" pitchFamily="34" charset="0"/>
              </a:rPr>
              <a:t>ư</a:t>
            </a:r>
            <a:r>
              <a:rPr lang="en-US" sz="4800">
                <a:solidFill>
                  <a:srgbClr val="0070C0"/>
                </a:solidFill>
                <a:latin typeface="Arial" panose="020B0604020202020204" pitchFamily="34" charset="0"/>
                <a:cs typeface="Arial" panose="020B0604020202020204" pitchFamily="34" charset="0"/>
              </a:rPr>
              <a:t>ời em đã xác định h</a:t>
            </a:r>
            <a:r>
              <a:rPr lang="vi-VN" sz="4800">
                <a:solidFill>
                  <a:srgbClr val="0070C0"/>
                </a:solidFill>
                <a:latin typeface="Arial" panose="020B0604020202020204" pitchFamily="34" charset="0"/>
                <a:cs typeface="Arial" panose="020B0604020202020204" pitchFamily="34" charset="0"/>
              </a:rPr>
              <a:t>ư</a:t>
            </a:r>
            <a:r>
              <a:rPr lang="en-US" sz="4800">
                <a:solidFill>
                  <a:srgbClr val="0070C0"/>
                </a:solidFill>
                <a:latin typeface="Arial" panose="020B0604020202020204" pitchFamily="34" charset="0"/>
                <a:cs typeface="Arial" panose="020B0604020202020204" pitchFamily="34" charset="0"/>
              </a:rPr>
              <a:t>ớng tây bằng cách dựa vào đâu?</a:t>
            </a:r>
          </a:p>
          <a:p>
            <a:endParaRPr lang="en-US">
              <a:solidFill>
                <a:srgbClr val="0070C0"/>
              </a:solidFill>
            </a:endParaRPr>
          </a:p>
        </p:txBody>
      </p:sp>
      <p:sp>
        <p:nvSpPr>
          <p:cNvPr id="11" name="TextBox 10">
            <a:extLst>
              <a:ext uri="{FF2B5EF4-FFF2-40B4-BE49-F238E27FC236}">
                <a16:creationId xmlns:a16="http://schemas.microsoft.com/office/drawing/2014/main" id="{3B12C085-E860-4033-8295-1373FC084166}"/>
              </a:ext>
            </a:extLst>
          </p:cNvPr>
          <p:cNvSpPr txBox="1"/>
          <p:nvPr/>
        </p:nvSpPr>
        <p:spPr>
          <a:xfrm>
            <a:off x="990600" y="6174979"/>
            <a:ext cx="15320435" cy="1569660"/>
          </a:xfrm>
          <a:prstGeom prst="rect">
            <a:avLst/>
          </a:prstGeom>
          <a:noFill/>
        </p:spPr>
        <p:txBody>
          <a:bodyPr wrap="square" rtlCol="0">
            <a:spAutoFit/>
          </a:bodyPr>
          <a:lstStyle/>
          <a:p>
            <a:pPr marL="571500" indent="-571500">
              <a:buFont typeface="Wingdings" panose="05000000000000000000" pitchFamily="2" charset="2"/>
              <a:buChar char="Ø"/>
            </a:pPr>
            <a:r>
              <a:rPr lang="en-US" sz="4800">
                <a:solidFill>
                  <a:srgbClr val="0070C0"/>
                </a:solidFill>
                <a:latin typeface="Arial" panose="020B0604020202020204" pitchFamily="34" charset="0"/>
                <a:cs typeface="Arial" panose="020B0604020202020204" pitchFamily="34" charset="0"/>
              </a:rPr>
              <a:t>Sau khi xác định đ</a:t>
            </a:r>
            <a:r>
              <a:rPr lang="vi-VN" sz="4800">
                <a:solidFill>
                  <a:srgbClr val="0070C0"/>
                </a:solidFill>
                <a:latin typeface="Arial" panose="020B0604020202020204" pitchFamily="34" charset="0"/>
                <a:cs typeface="Arial" panose="020B0604020202020204" pitchFamily="34" charset="0"/>
              </a:rPr>
              <a:t>ư</a:t>
            </a:r>
            <a:r>
              <a:rPr lang="en-US" sz="4800">
                <a:solidFill>
                  <a:srgbClr val="0070C0"/>
                </a:solidFill>
                <a:latin typeface="Arial" panose="020B0604020202020204" pitchFamily="34" charset="0"/>
                <a:cs typeface="Arial" panose="020B0604020202020204" pitchFamily="34" charset="0"/>
              </a:rPr>
              <a:t>ợc h</a:t>
            </a:r>
            <a:r>
              <a:rPr lang="vi-VN" sz="4800">
                <a:solidFill>
                  <a:srgbClr val="0070C0"/>
                </a:solidFill>
                <a:latin typeface="Arial" panose="020B0604020202020204" pitchFamily="34" charset="0"/>
                <a:cs typeface="Arial" panose="020B0604020202020204" pitchFamily="34" charset="0"/>
              </a:rPr>
              <a:t>ư</a:t>
            </a:r>
            <a:r>
              <a:rPr lang="en-US" sz="4800">
                <a:solidFill>
                  <a:srgbClr val="0070C0"/>
                </a:solidFill>
                <a:latin typeface="Arial" panose="020B0604020202020204" pitchFamily="34" charset="0"/>
                <a:cs typeface="Arial" panose="020B0604020202020204" pitchFamily="34" charset="0"/>
              </a:rPr>
              <a:t>ớng tây, ng</a:t>
            </a:r>
            <a:r>
              <a:rPr lang="vi-VN" sz="4800">
                <a:solidFill>
                  <a:srgbClr val="0070C0"/>
                </a:solidFill>
                <a:latin typeface="Arial" panose="020B0604020202020204" pitchFamily="34" charset="0"/>
                <a:cs typeface="Arial" panose="020B0604020202020204" pitchFamily="34" charset="0"/>
              </a:rPr>
              <a:t>ư</a:t>
            </a:r>
            <a:r>
              <a:rPr lang="en-US" sz="4800">
                <a:solidFill>
                  <a:srgbClr val="0070C0"/>
                </a:solidFill>
                <a:latin typeface="Arial" panose="020B0604020202020204" pitchFamily="34" charset="0"/>
                <a:cs typeface="Arial" panose="020B0604020202020204" pitchFamily="34" charset="0"/>
              </a:rPr>
              <a:t>ời em đã làm cách nào để xác định đ</a:t>
            </a:r>
            <a:r>
              <a:rPr lang="vi-VN" sz="4800">
                <a:solidFill>
                  <a:srgbClr val="0070C0"/>
                </a:solidFill>
                <a:latin typeface="Arial" panose="020B0604020202020204" pitchFamily="34" charset="0"/>
                <a:cs typeface="Arial" panose="020B0604020202020204" pitchFamily="34" charset="0"/>
              </a:rPr>
              <a:t>ư</a:t>
            </a:r>
            <a:r>
              <a:rPr lang="en-US" sz="4800">
                <a:solidFill>
                  <a:srgbClr val="0070C0"/>
                </a:solidFill>
                <a:latin typeface="Arial" panose="020B0604020202020204" pitchFamily="34" charset="0"/>
                <a:cs typeface="Arial" panose="020B0604020202020204" pitchFamily="34" charset="0"/>
              </a:rPr>
              <a:t>ợc các h</a:t>
            </a:r>
            <a:r>
              <a:rPr lang="vi-VN" sz="4800">
                <a:solidFill>
                  <a:srgbClr val="0070C0"/>
                </a:solidFill>
                <a:latin typeface="Arial" panose="020B0604020202020204" pitchFamily="34" charset="0"/>
                <a:cs typeface="Arial" panose="020B0604020202020204" pitchFamily="34" charset="0"/>
              </a:rPr>
              <a:t>ư</a:t>
            </a:r>
            <a:r>
              <a:rPr lang="en-US" sz="4800">
                <a:solidFill>
                  <a:srgbClr val="0070C0"/>
                </a:solidFill>
                <a:latin typeface="Arial" panose="020B0604020202020204" pitchFamily="34" charset="0"/>
                <a:cs typeface="Arial" panose="020B0604020202020204" pitchFamily="34" charset="0"/>
              </a:rPr>
              <a:t>ớng còn lại?</a:t>
            </a:r>
          </a:p>
        </p:txBody>
      </p:sp>
      <p:sp>
        <p:nvSpPr>
          <p:cNvPr id="12" name="TextBox 11">
            <a:extLst>
              <a:ext uri="{FF2B5EF4-FFF2-40B4-BE49-F238E27FC236}">
                <a16:creationId xmlns:a16="http://schemas.microsoft.com/office/drawing/2014/main" id="{A1E77463-B9FF-49A5-8870-82FEF5EA2A89}"/>
              </a:ext>
            </a:extLst>
          </p:cNvPr>
          <p:cNvSpPr txBox="1"/>
          <p:nvPr/>
        </p:nvSpPr>
        <p:spPr>
          <a:xfrm>
            <a:off x="990600" y="8203465"/>
            <a:ext cx="16270817" cy="830997"/>
          </a:xfrm>
          <a:prstGeom prst="rect">
            <a:avLst/>
          </a:prstGeom>
          <a:noFill/>
        </p:spPr>
        <p:txBody>
          <a:bodyPr wrap="square" rtlCol="0">
            <a:spAutoFit/>
          </a:bodyPr>
          <a:lstStyle/>
          <a:p>
            <a:pPr marL="571500" indent="-571500">
              <a:buFont typeface="Wingdings" panose="05000000000000000000" pitchFamily="2" charset="2"/>
              <a:buChar char="Ø"/>
            </a:pPr>
            <a:r>
              <a:rPr lang="en-US" sz="4800">
                <a:solidFill>
                  <a:srgbClr val="0070C0"/>
                </a:solidFill>
                <a:latin typeface="Arial" panose="020B0604020202020204" pitchFamily="34" charset="0"/>
                <a:cs typeface="Arial" panose="020B0604020202020204" pitchFamily="34" charset="0"/>
              </a:rPr>
              <a:t>Hãy nêu quy tắc xác định ph</a:t>
            </a:r>
            <a:r>
              <a:rPr lang="vi-VN" sz="4800">
                <a:solidFill>
                  <a:srgbClr val="0070C0"/>
                </a:solidFill>
                <a:latin typeface="Arial" panose="020B0604020202020204" pitchFamily="34" charset="0"/>
                <a:cs typeface="Arial" panose="020B0604020202020204" pitchFamily="34" charset="0"/>
              </a:rPr>
              <a:t>ư</a:t>
            </a:r>
            <a:r>
              <a:rPr lang="en-US" sz="4800">
                <a:solidFill>
                  <a:srgbClr val="0070C0"/>
                </a:solidFill>
                <a:latin typeface="Arial" panose="020B0604020202020204" pitchFamily="34" charset="0"/>
                <a:cs typeface="Arial" panose="020B0604020202020204" pitchFamily="34" charset="0"/>
              </a:rPr>
              <a:t>ơng h</a:t>
            </a:r>
            <a:r>
              <a:rPr lang="vi-VN" sz="4800">
                <a:solidFill>
                  <a:srgbClr val="0070C0"/>
                </a:solidFill>
                <a:latin typeface="Arial" panose="020B0604020202020204" pitchFamily="34" charset="0"/>
                <a:cs typeface="Arial" panose="020B0604020202020204" pitchFamily="34" charset="0"/>
              </a:rPr>
              <a:t>ư</a:t>
            </a:r>
            <a:r>
              <a:rPr lang="en-US" sz="4800">
                <a:solidFill>
                  <a:srgbClr val="0070C0"/>
                </a:solidFill>
                <a:latin typeface="Arial" panose="020B0604020202020204" pitchFamily="34" charset="0"/>
                <a:cs typeface="Arial" panose="020B0604020202020204" pitchFamily="34" charset="0"/>
              </a:rPr>
              <a:t>ớng ngoài thực tế?</a:t>
            </a:r>
          </a:p>
        </p:txBody>
      </p:sp>
      <p:sp>
        <p:nvSpPr>
          <p:cNvPr id="14" name="Rectangle: Rounded Corners 13">
            <a:extLst>
              <a:ext uri="{FF2B5EF4-FFF2-40B4-BE49-F238E27FC236}">
                <a16:creationId xmlns:a16="http://schemas.microsoft.com/office/drawing/2014/main" id="{447EE687-3B5F-4274-99D4-E2E422FC7848}"/>
              </a:ext>
            </a:extLst>
          </p:cNvPr>
          <p:cNvSpPr/>
          <p:nvPr/>
        </p:nvSpPr>
        <p:spPr>
          <a:xfrm>
            <a:off x="194733" y="47372"/>
            <a:ext cx="16569267" cy="1587936"/>
          </a:xfrm>
          <a:prstGeom prst="roundRect">
            <a:avLst/>
          </a:prstGeom>
          <a:solidFill>
            <a:srgbClr val="00B0F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b="1">
                <a:latin typeface="Arial" panose="020B0604020202020204" pitchFamily="34" charset="0"/>
                <a:cs typeface="Arial" panose="020B0604020202020204" pitchFamily="34" charset="0"/>
              </a:rPr>
              <a:t>2. Xác định phương hướng dựa vào quan sát tự nhiên</a:t>
            </a:r>
            <a:endParaRPr lang="en-US" sz="4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5883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Effect transition="in" filter="wipe(left)">
                                      <p:cBhvr>
                                        <p:cTn id="23" dur="500"/>
                                        <p:tgtEl>
                                          <p:spTgt spid="11">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P spid="12" grpId="0"/>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2303606" y="942498"/>
            <a:ext cx="10744200" cy="914400"/>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60835" tIns="30418" rIns="60835" bIns="30418" rtlCol="0" anchor="ctr"/>
          <a:lstStyle/>
          <a:p>
            <a:endParaRPr lang="en-US" sz="6000">
              <a:solidFill>
                <a:srgbClr val="0070C0"/>
              </a:solidFill>
              <a:latin typeface="Arial "/>
              <a:cs typeface="Arial" pitchFamily="34" charset="0"/>
            </a:endParaRPr>
          </a:p>
        </p:txBody>
      </p:sp>
      <p:pic>
        <p:nvPicPr>
          <p:cNvPr id="2" name="Picture 1">
            <a:extLst>
              <a:ext uri="{FF2B5EF4-FFF2-40B4-BE49-F238E27FC236}">
                <a16:creationId xmlns:a16="http://schemas.microsoft.com/office/drawing/2014/main" id="{F00F7519-F7E2-4C0B-A780-797E87FBB116}"/>
              </a:ext>
            </a:extLst>
          </p:cNvPr>
          <p:cNvPicPr>
            <a:picLocks noChangeAspect="1"/>
          </p:cNvPicPr>
          <p:nvPr/>
        </p:nvPicPr>
        <p:blipFill rotWithShape="1">
          <a:blip r:embed="rId3"/>
          <a:srcRect l="27500" t="23501" r="29583" b="16792"/>
          <a:stretch/>
        </p:blipFill>
        <p:spPr>
          <a:xfrm>
            <a:off x="1333500" y="0"/>
            <a:ext cx="15621000" cy="10220325"/>
          </a:xfrm>
          <a:prstGeom prst="rect">
            <a:avLst/>
          </a:prstGeom>
        </p:spPr>
      </p:pic>
      <p:cxnSp>
        <p:nvCxnSpPr>
          <p:cNvPr id="4" name="Straight Connector 3">
            <a:extLst>
              <a:ext uri="{FF2B5EF4-FFF2-40B4-BE49-F238E27FC236}">
                <a16:creationId xmlns:a16="http://schemas.microsoft.com/office/drawing/2014/main" id="{0C3B3040-0972-44EB-BABE-E350E12BCEC4}"/>
              </a:ext>
            </a:extLst>
          </p:cNvPr>
          <p:cNvCxnSpPr/>
          <p:nvPr/>
        </p:nvCxnSpPr>
        <p:spPr>
          <a:xfrm>
            <a:off x="8458200" y="7129462"/>
            <a:ext cx="6705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0D1824E-267B-4C8F-8E98-7440AD77806F}"/>
              </a:ext>
            </a:extLst>
          </p:cNvPr>
          <p:cNvCxnSpPr/>
          <p:nvPr/>
        </p:nvCxnSpPr>
        <p:spPr>
          <a:xfrm>
            <a:off x="3810000" y="9644062"/>
            <a:ext cx="6705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1417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35094AF-B13C-4FCF-9B9C-6E7AAC0D2017}"/>
              </a:ext>
            </a:extLst>
          </p:cNvPr>
          <p:cNvSpPr txBox="1"/>
          <p:nvPr/>
        </p:nvSpPr>
        <p:spPr>
          <a:xfrm>
            <a:off x="762000" y="3362874"/>
            <a:ext cx="16992600" cy="4832092"/>
          </a:xfrm>
          <a:prstGeom prst="rect">
            <a:avLst/>
          </a:prstGeom>
          <a:noFill/>
        </p:spPr>
        <p:txBody>
          <a:bodyPr wrap="square" rtlCol="0">
            <a:spAutoFit/>
          </a:bodyPr>
          <a:lstStyle/>
          <a:p>
            <a:r>
              <a:rPr lang="vi-VN" sz="4400">
                <a:solidFill>
                  <a:srgbClr val="2913F9"/>
                </a:solidFill>
                <a:latin typeface="Arial" panose="020B0604020202020204" pitchFamily="34" charset="0"/>
                <a:cs typeface="Arial" panose="020B0604020202020204" pitchFamily="34" charset="0"/>
              </a:rPr>
              <a:t>Quy tắc xác định phương hướng ngoài thực tế (bằng cách quan sát Mặt Trời): </a:t>
            </a:r>
          </a:p>
          <a:p>
            <a:r>
              <a:rPr lang="vi-VN" sz="4400">
                <a:solidFill>
                  <a:srgbClr val="2913F9"/>
                </a:solidFill>
                <a:latin typeface="Arial" panose="020B0604020202020204" pitchFamily="34" charset="0"/>
                <a:cs typeface="Arial" panose="020B0604020202020204" pitchFamily="34" charset="0"/>
              </a:rPr>
              <a:t>+ Theo quy luật tự nhiên, mặt trời luôn mọc ở hướng đông và lặn ở hướng tây.</a:t>
            </a:r>
          </a:p>
          <a:p>
            <a:r>
              <a:rPr lang="vi-VN" sz="4400">
                <a:solidFill>
                  <a:srgbClr val="2913F9"/>
                </a:solidFill>
                <a:latin typeface="Arial" panose="020B0604020202020204" pitchFamily="34" charset="0"/>
                <a:cs typeface="Arial" panose="020B0604020202020204" pitchFamily="34" charset="0"/>
              </a:rPr>
              <a:t>+ Quay mặt về hướng Mặt Trời mọc chính là hướng đông, phía sau lưng chính là hướng Tây, hướng bắc ở bên trái và hướng nam ở bên phải.</a:t>
            </a:r>
            <a:endParaRPr lang="en-US" sz="5400">
              <a:solidFill>
                <a:srgbClr val="0070C0"/>
              </a:solidFill>
              <a:latin typeface="Arial" panose="020B0604020202020204" pitchFamily="34" charset="0"/>
              <a:cs typeface="Arial" panose="020B0604020202020204" pitchFamily="34" charset="0"/>
            </a:endParaRPr>
          </a:p>
        </p:txBody>
      </p:sp>
      <p:pic>
        <p:nvPicPr>
          <p:cNvPr id="13" name="Picture 12" descr="book9">
            <a:extLst>
              <a:ext uri="{FF2B5EF4-FFF2-40B4-BE49-F238E27FC236}">
                <a16:creationId xmlns:a16="http://schemas.microsoft.com/office/drawing/2014/main" id="{587F5ECB-873A-4A26-A398-5EE422CB33C9}"/>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4799" y="1757477"/>
            <a:ext cx="1501472" cy="1257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Rounded Corners 4">
            <a:extLst>
              <a:ext uri="{FF2B5EF4-FFF2-40B4-BE49-F238E27FC236}">
                <a16:creationId xmlns:a16="http://schemas.microsoft.com/office/drawing/2014/main" id="{ED57E5F2-2CDC-4F3C-96DB-8BC2730C539C}"/>
              </a:ext>
            </a:extLst>
          </p:cNvPr>
          <p:cNvSpPr/>
          <p:nvPr/>
        </p:nvSpPr>
        <p:spPr>
          <a:xfrm>
            <a:off x="194733" y="47372"/>
            <a:ext cx="16569267" cy="1587936"/>
          </a:xfrm>
          <a:prstGeom prst="roundRect">
            <a:avLst/>
          </a:prstGeom>
          <a:solidFill>
            <a:srgbClr val="00B0F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b="1">
                <a:latin typeface="Arial" panose="020B0604020202020204" pitchFamily="34" charset="0"/>
                <a:cs typeface="Arial" panose="020B0604020202020204" pitchFamily="34" charset="0"/>
              </a:rPr>
              <a:t>2. Xác định phương hướng dựa vào quan sát tự nhiên</a:t>
            </a:r>
            <a:endParaRPr lang="en-US" sz="4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271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22" presetClass="entr" presetSubtype="8"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barn(inVertical)">
                                      <p:cBhvr>
                                        <p:cTn id="15" dur="500"/>
                                        <p:tgtEl>
                                          <p:spTgt spid="9">
                                            <p:txEl>
                                              <p:pRg st="0" end="0"/>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9">
                                            <p:txEl>
                                              <p:pRg st="1" end="1"/>
                                            </p:txEl>
                                          </p:spTgt>
                                        </p:tgtEl>
                                        <p:attrNameLst>
                                          <p:attrName>style.visibility</p:attrName>
                                        </p:attrNameLst>
                                      </p:cBhvr>
                                      <p:to>
                                        <p:strVal val="visible"/>
                                      </p:to>
                                    </p:set>
                                    <p:animEffect transition="in" filter="barn(inVertical)">
                                      <p:cBhvr>
                                        <p:cTn id="18" dur="500"/>
                                        <p:tgtEl>
                                          <p:spTgt spid="9">
                                            <p:txEl>
                                              <p:pRg st="1" end="1"/>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barn(inVertical)">
                                      <p:cBhvr>
                                        <p:cTn id="21" dur="500"/>
                                        <p:tgtEl>
                                          <p:spTgt spid="9">
                                            <p:txEl>
                                              <p:pRg st="2" end="2"/>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679C0F9-6A14-4F2C-A104-6E4A6BB6EB5A}"/>
              </a:ext>
            </a:extLst>
          </p:cNvPr>
          <p:cNvSpPr/>
          <p:nvPr/>
        </p:nvSpPr>
        <p:spPr>
          <a:xfrm>
            <a:off x="914400" y="3635424"/>
            <a:ext cx="14706600" cy="2308324"/>
          </a:xfrm>
          <a:prstGeom prst="rect">
            <a:avLst/>
          </a:prstGeom>
          <a:ln>
            <a:solidFill>
              <a:srgbClr val="00B0F0"/>
            </a:solidFill>
          </a:ln>
        </p:spPr>
        <p:txBody>
          <a:bodyPr wrap="square">
            <a:spAutoFit/>
          </a:bodyPr>
          <a:lstStyle/>
          <a:p>
            <a:pPr algn="ctr"/>
            <a:r>
              <a:rPr lang="vi-VN" sz="4800">
                <a:solidFill>
                  <a:srgbClr val="FF0000"/>
                </a:solidFill>
                <a:latin typeface="Arial" panose="020B0604020202020204" pitchFamily="34" charset="0"/>
                <a:cs typeface="Arial" panose="020B0604020202020204" pitchFamily="34" charset="0"/>
              </a:rPr>
              <a:t>Dựa vào phía Mặt Trời mọc (hoặc lặn) để xác định:</a:t>
            </a:r>
          </a:p>
          <a:p>
            <a:pPr algn="ctr"/>
            <a:r>
              <a:rPr lang="vi-VN" sz="4800">
                <a:solidFill>
                  <a:srgbClr val="FF0000"/>
                </a:solidFill>
                <a:latin typeface="Arial" panose="020B0604020202020204" pitchFamily="34" charset="0"/>
                <a:cs typeface="Arial" panose="020B0604020202020204" pitchFamily="34" charset="0"/>
              </a:rPr>
              <a:t>- Hướng của cổng trường.</a:t>
            </a:r>
          </a:p>
          <a:p>
            <a:pPr algn="ctr"/>
            <a:r>
              <a:rPr lang="vi-VN" sz="4800">
                <a:solidFill>
                  <a:srgbClr val="FF0000"/>
                </a:solidFill>
                <a:latin typeface="Arial" panose="020B0604020202020204" pitchFamily="34" charset="0"/>
                <a:cs typeface="Arial" panose="020B0604020202020204" pitchFamily="34" charset="0"/>
              </a:rPr>
              <a:t>- Ghi kết quả vào báo cáo</a:t>
            </a:r>
            <a:r>
              <a:rPr lang="vi-VN" sz="4800">
                <a:solidFill>
                  <a:srgbClr val="FF5B5B"/>
                </a:solidFill>
                <a:latin typeface="Arial" panose="020B0604020202020204" pitchFamily="34" charset="0"/>
                <a:cs typeface="Arial" panose="020B0604020202020204" pitchFamily="34" charset="0"/>
              </a:rPr>
              <a:t>.</a:t>
            </a:r>
            <a:endParaRPr lang="en-US"/>
          </a:p>
        </p:txBody>
      </p:sp>
      <p:sp>
        <p:nvSpPr>
          <p:cNvPr id="3" name="Rectangle: Rounded Corners 2">
            <a:extLst>
              <a:ext uri="{FF2B5EF4-FFF2-40B4-BE49-F238E27FC236}">
                <a16:creationId xmlns:a16="http://schemas.microsoft.com/office/drawing/2014/main" id="{46C08D20-DE74-4A41-BB1A-AF48DC31CF6B}"/>
              </a:ext>
            </a:extLst>
          </p:cNvPr>
          <p:cNvSpPr/>
          <p:nvPr/>
        </p:nvSpPr>
        <p:spPr>
          <a:xfrm>
            <a:off x="5334000" y="2100262"/>
            <a:ext cx="5410200" cy="990600"/>
          </a:xfrm>
          <a:prstGeom prst="roundRect">
            <a:avLst/>
          </a:prstGeom>
          <a:solidFill>
            <a:srgbClr val="F3FC9C"/>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2913F9"/>
                </a:solidFill>
                <a:latin typeface="Arial" panose="020B0604020202020204" pitchFamily="34" charset="0"/>
                <a:cs typeface="Arial" panose="020B0604020202020204" pitchFamily="34" charset="0"/>
              </a:rPr>
              <a:t>THỬ TÀI CỦA EM</a:t>
            </a:r>
          </a:p>
        </p:txBody>
      </p:sp>
      <p:sp>
        <p:nvSpPr>
          <p:cNvPr id="5" name="Rectangle: Rounded Corners 4">
            <a:extLst>
              <a:ext uri="{FF2B5EF4-FFF2-40B4-BE49-F238E27FC236}">
                <a16:creationId xmlns:a16="http://schemas.microsoft.com/office/drawing/2014/main" id="{67717BA1-7E1D-4652-A144-4A8C5AF43A59}"/>
              </a:ext>
            </a:extLst>
          </p:cNvPr>
          <p:cNvSpPr/>
          <p:nvPr/>
        </p:nvSpPr>
        <p:spPr>
          <a:xfrm>
            <a:off x="194733" y="47372"/>
            <a:ext cx="16569267" cy="1587936"/>
          </a:xfrm>
          <a:prstGeom prst="roundRect">
            <a:avLst/>
          </a:prstGeom>
          <a:solidFill>
            <a:srgbClr val="00B0F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b="1">
                <a:latin typeface="Arial" panose="020B0604020202020204" pitchFamily="34" charset="0"/>
                <a:cs typeface="Arial" panose="020B0604020202020204" pitchFamily="34" charset="0"/>
              </a:rPr>
              <a:t>2. Xác định phương hướng dựa vào quan sát tự nhiên</a:t>
            </a:r>
            <a:endParaRPr lang="en-US" sz="4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0205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41000"/>
          </a:stretch>
        </a:blipFill>
        <a:effectLst/>
      </p:bgPr>
    </p:bg>
    <p:spTree>
      <p:nvGrpSpPr>
        <p:cNvPr id="1" name=""/>
        <p:cNvGrpSpPr/>
        <p:nvPr/>
      </p:nvGrpSpPr>
      <p:grpSpPr>
        <a:xfrm>
          <a:off x="0" y="0"/>
          <a:ext cx="0" cy="0"/>
          <a:chOff x="0" y="0"/>
          <a:chExt cx="0" cy="0"/>
        </a:xfrm>
      </p:grpSpPr>
      <p:sp>
        <p:nvSpPr>
          <p:cNvPr id="37" name="TextBox 36"/>
          <p:cNvSpPr txBox="1"/>
          <p:nvPr/>
        </p:nvSpPr>
        <p:spPr>
          <a:xfrm>
            <a:off x="2285654" y="799744"/>
            <a:ext cx="13710947" cy="2284819"/>
          </a:xfrm>
          <a:prstGeom prst="rect">
            <a:avLst/>
          </a:prstGeom>
          <a:noFill/>
          <a:ln w="57150">
            <a:noFill/>
          </a:ln>
        </p:spPr>
        <p:txBody>
          <a:bodyPr wrap="square" lIns="136744" tIns="68371" rIns="136744" bIns="68371" rtlCol="0">
            <a:spAutoFit/>
          </a:bodyPr>
          <a:lstStyle/>
          <a:p>
            <a:pPr algn="ctr">
              <a:spcBef>
                <a:spcPts val="899"/>
              </a:spcBef>
            </a:pPr>
            <a:r>
              <a:rPr lang="en-US" sz="6600" b="1">
                <a:solidFill>
                  <a:srgbClr val="FF0066"/>
                </a:solidFill>
                <a:latin typeface="Arial "/>
                <a:ea typeface="Kids" pitchFamily="2" charset="0"/>
                <a:cs typeface="Kids" pitchFamily="2" charset="0"/>
              </a:rPr>
              <a:t>LUYỆN TẬP </a:t>
            </a:r>
          </a:p>
          <a:p>
            <a:pPr algn="ctr">
              <a:spcBef>
                <a:spcPts val="899"/>
              </a:spcBef>
            </a:pPr>
            <a:r>
              <a:rPr lang="en-US" sz="6600" b="1">
                <a:solidFill>
                  <a:srgbClr val="FF0066"/>
                </a:solidFill>
                <a:latin typeface="Arial "/>
                <a:ea typeface="Kids" pitchFamily="2" charset="0"/>
                <a:cs typeface="Kids" pitchFamily="2" charset="0"/>
              </a:rPr>
              <a:t>VÀ VẬN DỤNG</a:t>
            </a:r>
          </a:p>
        </p:txBody>
      </p:sp>
    </p:spTree>
    <p:extLst>
      <p:ext uri="{BB962C8B-B14F-4D97-AF65-F5344CB8AC3E}">
        <p14:creationId xmlns:p14="http://schemas.microsoft.com/office/powerpoint/2010/main" val="1939001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37"/>
                                        </p:tgtEl>
                                        <p:attrNameLst>
                                          <p:attrName>style.visibility</p:attrName>
                                        </p:attrNameLst>
                                      </p:cBhvr>
                                      <p:to>
                                        <p:strVal val="visible"/>
                                      </p:to>
                                    </p:set>
                                    <p:set>
                                      <p:cBhvr>
                                        <p:cTn id="7" dur="114" fill="hold">
                                          <p:stCondLst>
                                            <p:cond delay="0"/>
                                          </p:stCondLst>
                                        </p:cTn>
                                        <p:tgtEl>
                                          <p:spTgt spid="37"/>
                                        </p:tgtEl>
                                        <p:attrNameLst>
                                          <p:attrName>style.rotation</p:attrName>
                                        </p:attrNameLst>
                                      </p:cBhvr>
                                      <p:to>
                                        <p:strVal val="-45.0"/>
                                      </p:to>
                                    </p:set>
                                    <p:anim calcmode="lin" valueType="num">
                                      <p:cBhvr>
                                        <p:cTn id="8" dur="114" fill="hold">
                                          <p:stCondLst>
                                            <p:cond delay="114"/>
                                          </p:stCondLst>
                                        </p:cTn>
                                        <p:tgtEl>
                                          <p:spTgt spid="37"/>
                                        </p:tgtEl>
                                        <p:attrNameLst>
                                          <p:attrName>style.rotation</p:attrName>
                                        </p:attrNameLst>
                                      </p:cBhvr>
                                      <p:tavLst>
                                        <p:tav tm="0">
                                          <p:val>
                                            <p:fltVal val="-45"/>
                                          </p:val>
                                        </p:tav>
                                        <p:tav tm="69900">
                                          <p:val>
                                            <p:fltVal val="45"/>
                                          </p:val>
                                        </p:tav>
                                        <p:tav tm="100000">
                                          <p:val>
                                            <p:fltVal val="0"/>
                                          </p:val>
                                        </p:tav>
                                      </p:tavLst>
                                    </p:anim>
                                    <p:anim calcmode="lin" valueType="num">
                                      <p:cBhvr>
                                        <p:cTn id="9" dur="114" fill="hold">
                                          <p:stCondLst>
                                            <p:cond delay="0"/>
                                          </p:stCondLst>
                                        </p:cTn>
                                        <p:tgtEl>
                                          <p:spTgt spid="37"/>
                                        </p:tgtEl>
                                        <p:attrNameLst>
                                          <p:attrName>ppt_y</p:attrName>
                                        </p:attrNameLst>
                                      </p:cBhvr>
                                      <p:tavLst>
                                        <p:tav tm="0">
                                          <p:val>
                                            <p:strVal val="#ppt_y-1"/>
                                          </p:val>
                                        </p:tav>
                                        <p:tav tm="100000">
                                          <p:val>
                                            <p:strVal val="#ppt_y-(0.354*#ppt_w-0.172*#ppt_h)"/>
                                          </p:val>
                                        </p:tav>
                                      </p:tavLst>
                                    </p:anim>
                                    <p:anim calcmode="lin" valueType="num">
                                      <p:cBhvr>
                                        <p:cTn id="10" dur="39" decel="50000" autoRev="1" fill="hold">
                                          <p:stCondLst>
                                            <p:cond delay="114"/>
                                          </p:stCondLst>
                                        </p:cTn>
                                        <p:tgtEl>
                                          <p:spTgt spid="37"/>
                                        </p:tgtEl>
                                        <p:attrNameLst>
                                          <p:attrName>ppt_y</p:attrName>
                                        </p:attrNameLst>
                                      </p:cBhvr>
                                      <p:tavLst>
                                        <p:tav tm="0">
                                          <p:val>
                                            <p:strVal val="#ppt_y-(0.354*#ppt_w-0.172*#ppt_h)"/>
                                          </p:val>
                                        </p:tav>
                                        <p:tav tm="100000">
                                          <p:val>
                                            <p:strVal val="#ppt_y-(0.354*#ppt_w-0.172*#ppt_h)-#ppt_h/2"/>
                                          </p:val>
                                        </p:tav>
                                      </p:tavLst>
                                    </p:anim>
                                    <p:anim calcmode="lin" valueType="num">
                                      <p:cBhvr>
                                        <p:cTn id="11" dur="34" fill="hold">
                                          <p:stCondLst>
                                            <p:cond delay="216"/>
                                          </p:stCondLst>
                                        </p:cTn>
                                        <p:tgtEl>
                                          <p:spTgt spid="37"/>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172328-3F71-4E7A-B43A-F24E5F444530}"/>
              </a:ext>
            </a:extLst>
          </p:cNvPr>
          <p:cNvPicPr>
            <a:picLocks noChangeAspect="1"/>
          </p:cNvPicPr>
          <p:nvPr/>
        </p:nvPicPr>
        <p:blipFill rotWithShape="1">
          <a:blip r:embed="rId4"/>
          <a:srcRect l="26333" t="23111" r="11667" b="15111"/>
          <a:stretch/>
        </p:blipFill>
        <p:spPr>
          <a:xfrm>
            <a:off x="2" y="-1753"/>
            <a:ext cx="18288000" cy="10147629"/>
          </a:xfrm>
          <a:prstGeom prst="rect">
            <a:avLst/>
          </a:prstGeom>
        </p:spPr>
      </p:pic>
      <p:sp>
        <p:nvSpPr>
          <p:cNvPr id="5" name="Rectangle 4">
            <a:extLst>
              <a:ext uri="{FF2B5EF4-FFF2-40B4-BE49-F238E27FC236}">
                <a16:creationId xmlns:a16="http://schemas.microsoft.com/office/drawing/2014/main" id="{63DC00E7-DECF-48EF-8F44-EE44F7CC0A14}"/>
              </a:ext>
            </a:extLst>
          </p:cNvPr>
          <p:cNvSpPr/>
          <p:nvPr/>
        </p:nvSpPr>
        <p:spPr>
          <a:xfrm>
            <a:off x="1752600" y="230558"/>
            <a:ext cx="15011400" cy="3389813"/>
          </a:xfrm>
          <a:prstGeom prst="rect">
            <a:avLst/>
          </a:prstGeom>
          <a:solidFill>
            <a:srgbClr val="7030A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latin typeface="Arial" panose="020B0604020202020204" pitchFamily="34" charset="0"/>
                <a:ea typeface="Tahoma" panose="020B0604030504040204" pitchFamily="34" charset="0"/>
                <a:cs typeface="Arial" panose="020B0604020202020204" pitchFamily="34" charset="0"/>
              </a:rPr>
              <a:t>Câu 1. Điều gì xảy ra khi la bàn không được đặt trên mặt phẳng?</a:t>
            </a:r>
            <a:endParaRPr lang="vi-VN" sz="6600" b="1" dirty="0">
              <a:latin typeface="Arial" panose="020B0604020202020204" pitchFamily="34" charset="0"/>
              <a:ea typeface="Tahoma" panose="020B060403050404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5D833B63-5FA3-4F7B-8A6F-3981FA9748FA}"/>
              </a:ext>
            </a:extLst>
          </p:cNvPr>
          <p:cNvSpPr/>
          <p:nvPr/>
        </p:nvSpPr>
        <p:spPr>
          <a:xfrm>
            <a:off x="3729231" y="5283247"/>
            <a:ext cx="13507345" cy="1338944"/>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latin typeface="Tahoma" panose="020B0604030504040204" pitchFamily="34" charset="0"/>
                <a:ea typeface="Tahoma" panose="020B0604030504040204" pitchFamily="34" charset="0"/>
                <a:cs typeface="Tahoma" panose="020B0604030504040204" pitchFamily="34" charset="0"/>
              </a:rPr>
              <a:t>Hướng xác định được không chính xác</a:t>
            </a:r>
            <a:endParaRPr lang="vi-VN" sz="4800" b="1" dirty="0">
              <a:latin typeface="Tahoma" panose="020B0604030504040204" pitchFamily="34" charset="0"/>
              <a:ea typeface="Tahoma" panose="020B0604030504040204" pitchFamily="34" charset="0"/>
              <a:cs typeface="Tahoma" panose="020B0604030504040204" pitchFamily="34" charset="0"/>
            </a:endParaRPr>
          </a:p>
        </p:txBody>
      </p:sp>
      <p:sp>
        <p:nvSpPr>
          <p:cNvPr id="7" name="Pentagon 15">
            <a:extLst>
              <a:ext uri="{FF2B5EF4-FFF2-40B4-BE49-F238E27FC236}">
                <a16:creationId xmlns:a16="http://schemas.microsoft.com/office/drawing/2014/main" id="{DA2895F8-1A1B-4BFA-B39F-0B10FFBBBE60}"/>
              </a:ext>
            </a:extLst>
          </p:cNvPr>
          <p:cNvSpPr/>
          <p:nvPr/>
        </p:nvSpPr>
        <p:spPr>
          <a:xfrm>
            <a:off x="1569789" y="5312383"/>
            <a:ext cx="2721710" cy="1338944"/>
          </a:xfrm>
          <a:prstGeom prst="homePlate">
            <a:avLst>
              <a:gd name="adj" fmla="val 19268"/>
            </a:avLst>
          </a:prstGeom>
          <a:solidFill>
            <a:srgbClr val="00B0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latin typeface="Tahoma" panose="020B0604030504040204" pitchFamily="34" charset="0"/>
                <a:ea typeface="Tahoma" panose="020B0604030504040204" pitchFamily="34" charset="0"/>
                <a:cs typeface="Tahoma" panose="020B0604030504040204" pitchFamily="34" charset="0"/>
              </a:rPr>
              <a:t>Đáp án</a:t>
            </a:r>
            <a:endParaRPr lang="vi-VN" sz="48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8494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ppt_x"/>
                                          </p:val>
                                        </p:tav>
                                        <p:tav tm="100000">
                                          <p:val>
                                            <p:strVal val="#ppt_x"/>
                                          </p:val>
                                        </p:tav>
                                      </p:tavLst>
                                    </p:anim>
                                    <p:anim calcmode="lin" valueType="num">
                                      <p:cBhvr additive="base">
                                        <p:cTn id="14" dur="10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1000" fill="hold"/>
                                        <p:tgtEl>
                                          <p:spTgt spid="7"/>
                                        </p:tgtEl>
                                        <p:attrNameLst>
                                          <p:attrName>ppt_x</p:attrName>
                                        </p:attrNameLst>
                                      </p:cBhvr>
                                      <p:tavLst>
                                        <p:tav tm="0">
                                          <p:val>
                                            <p:strVal val="#ppt_x"/>
                                          </p:val>
                                        </p:tav>
                                        <p:tav tm="100000">
                                          <p:val>
                                            <p:strVal val="#ppt_x"/>
                                          </p:val>
                                        </p:tav>
                                      </p:tavLst>
                                    </p:anim>
                                    <p:anim calcmode="lin" valueType="num">
                                      <p:cBhvr additive="base">
                                        <p:cTn id="1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6"/>
                    </p:tgtEl>
                  </p:cond>
                </p:stCondLst>
                <p:endSync evt="end" delay="0">
                  <p:rtn val="all"/>
                </p:endSync>
                <p:childTnLst>
                  <p:par>
                    <p:cTn id="20" fill="hold">
                      <p:stCondLst>
                        <p:cond delay="0"/>
                      </p:stCondLst>
                      <p:childTnLst>
                        <p:par>
                          <p:cTn id="21" fill="hold">
                            <p:stCondLst>
                              <p:cond delay="0"/>
                            </p:stCondLst>
                            <p:childTnLst>
                              <p:par>
                                <p:cTn id="22" presetID="1" presetClass="emph" presetSubtype="2" fill="hold" nodeType="clickEffect">
                                  <p:stCondLst>
                                    <p:cond delay="0"/>
                                  </p:stCondLst>
                                  <p:childTnLst>
                                    <p:animClr clrSpc="rgb" dir="cw">
                                      <p:cBhvr>
                                        <p:cTn id="23" dur="500" fill="hold"/>
                                        <p:tgtEl>
                                          <p:spTgt spid="6"/>
                                        </p:tgtEl>
                                        <p:attrNameLst>
                                          <p:attrName>fillcolor</p:attrName>
                                        </p:attrNameLst>
                                      </p:cBhvr>
                                      <p:to>
                                        <a:srgbClr val="92D050"/>
                                      </p:to>
                                    </p:animClr>
                                    <p:set>
                                      <p:cBhvr>
                                        <p:cTn id="24" dur="500" fill="hold"/>
                                        <p:tgtEl>
                                          <p:spTgt spid="6"/>
                                        </p:tgtEl>
                                        <p:attrNameLst>
                                          <p:attrName>fill.type</p:attrName>
                                        </p:attrNameLst>
                                      </p:cBhvr>
                                      <p:to>
                                        <p:strVal val="solid"/>
                                      </p:to>
                                    </p:set>
                                    <p:set>
                                      <p:cBhvr>
                                        <p:cTn id="25" dur="500" fill="hold"/>
                                        <p:tgtEl>
                                          <p:spTgt spid="6"/>
                                        </p:tgtEl>
                                        <p:attrNameLst>
                                          <p:attrName>fill.on</p:attrName>
                                        </p:attrNameLst>
                                      </p:cBhvr>
                                      <p:to>
                                        <p:strVal val="true"/>
                                      </p:to>
                                    </p:set>
                                  </p:childTnLst>
                                  <p:subTnLst>
                                    <p:audio>
                                      <p:cMediaNode>
                                        <p:cTn display="0" masterRel="sameClick">
                                          <p:stCondLst>
                                            <p:cond evt="begin" delay="0">
                                              <p:tn val="22"/>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6"/>
                  </p:tgtEl>
                </p:cond>
              </p:nextCondLst>
            </p:seq>
          </p:childTnLst>
        </p:cTn>
      </p:par>
    </p:tnLst>
    <p:bldLst>
      <p:bldP spid="5" grpId="0" animBg="1"/>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172328-3F71-4E7A-B43A-F24E5F444530}"/>
              </a:ext>
            </a:extLst>
          </p:cNvPr>
          <p:cNvPicPr>
            <a:picLocks noChangeAspect="1"/>
          </p:cNvPicPr>
          <p:nvPr/>
        </p:nvPicPr>
        <p:blipFill rotWithShape="1">
          <a:blip r:embed="rId4"/>
          <a:srcRect l="26333" t="23111" r="11667" b="15111"/>
          <a:stretch/>
        </p:blipFill>
        <p:spPr>
          <a:xfrm>
            <a:off x="2" y="-1753"/>
            <a:ext cx="18288000" cy="10147629"/>
          </a:xfrm>
          <a:prstGeom prst="rect">
            <a:avLst/>
          </a:prstGeom>
        </p:spPr>
      </p:pic>
      <p:sp>
        <p:nvSpPr>
          <p:cNvPr id="5" name="Rectangle 4">
            <a:extLst>
              <a:ext uri="{FF2B5EF4-FFF2-40B4-BE49-F238E27FC236}">
                <a16:creationId xmlns:a16="http://schemas.microsoft.com/office/drawing/2014/main" id="{63DC00E7-DECF-48EF-8F44-EE44F7CC0A14}"/>
              </a:ext>
            </a:extLst>
          </p:cNvPr>
          <p:cNvSpPr/>
          <p:nvPr/>
        </p:nvSpPr>
        <p:spPr>
          <a:xfrm>
            <a:off x="1752600" y="230558"/>
            <a:ext cx="15011400" cy="3389813"/>
          </a:xfrm>
          <a:prstGeom prst="rect">
            <a:avLst/>
          </a:prstGeom>
          <a:solidFill>
            <a:srgbClr val="7030A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latin typeface="Arial" panose="020B0604020202020204" pitchFamily="34" charset="0"/>
                <a:ea typeface="Tahoma" panose="020B0604030504040204" pitchFamily="34" charset="0"/>
                <a:cs typeface="Arial" panose="020B0604020202020204" pitchFamily="34" charset="0"/>
              </a:rPr>
              <a:t>Câu 2. Nêu những điều lưu ý khi sử dụng la bàn để xác định phương hướng?</a:t>
            </a:r>
            <a:endParaRPr lang="vi-VN" sz="6600" b="1" dirty="0">
              <a:latin typeface="Arial" panose="020B0604020202020204" pitchFamily="34" charset="0"/>
              <a:ea typeface="Tahoma" panose="020B060403050404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5D833B63-5FA3-4F7B-8A6F-3981FA9748FA}"/>
              </a:ext>
            </a:extLst>
          </p:cNvPr>
          <p:cNvSpPr/>
          <p:nvPr/>
        </p:nvSpPr>
        <p:spPr>
          <a:xfrm>
            <a:off x="3485255" y="5283246"/>
            <a:ext cx="13507345" cy="2074815"/>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latin typeface="Tahoma" panose="020B0604030504040204" pitchFamily="34" charset="0"/>
                <a:ea typeface="Tahoma" panose="020B0604030504040204" pitchFamily="34" charset="0"/>
                <a:cs typeface="Tahoma" panose="020B0604030504040204" pitchFamily="34" charset="0"/>
              </a:rPr>
              <a:t>Đặt la bàn trên mặt phẳng, tránh xa các vật bằng kim loại</a:t>
            </a:r>
            <a:endParaRPr lang="vi-VN" sz="4800" b="1" dirty="0">
              <a:latin typeface="Tahoma" panose="020B0604030504040204" pitchFamily="34" charset="0"/>
              <a:ea typeface="Tahoma" panose="020B0604030504040204" pitchFamily="34" charset="0"/>
              <a:cs typeface="Tahoma" panose="020B0604030504040204" pitchFamily="34" charset="0"/>
            </a:endParaRPr>
          </a:p>
        </p:txBody>
      </p:sp>
      <p:sp>
        <p:nvSpPr>
          <p:cNvPr id="7" name="Pentagon 15">
            <a:extLst>
              <a:ext uri="{FF2B5EF4-FFF2-40B4-BE49-F238E27FC236}">
                <a16:creationId xmlns:a16="http://schemas.microsoft.com/office/drawing/2014/main" id="{DA2895F8-1A1B-4BFA-B39F-0B10FFBBBE60}"/>
              </a:ext>
            </a:extLst>
          </p:cNvPr>
          <p:cNvSpPr/>
          <p:nvPr/>
        </p:nvSpPr>
        <p:spPr>
          <a:xfrm>
            <a:off x="1325813" y="5312383"/>
            <a:ext cx="2721710" cy="2045678"/>
          </a:xfrm>
          <a:prstGeom prst="homePlate">
            <a:avLst>
              <a:gd name="adj" fmla="val 19268"/>
            </a:avLst>
          </a:prstGeom>
          <a:solidFill>
            <a:srgbClr val="00B0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latin typeface="Tahoma" panose="020B0604030504040204" pitchFamily="34" charset="0"/>
                <a:ea typeface="Tahoma" panose="020B0604030504040204" pitchFamily="34" charset="0"/>
                <a:cs typeface="Tahoma" panose="020B0604030504040204" pitchFamily="34" charset="0"/>
              </a:rPr>
              <a:t>Đáp án</a:t>
            </a:r>
            <a:endParaRPr lang="vi-VN" sz="48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99553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ppt_x"/>
                                          </p:val>
                                        </p:tav>
                                        <p:tav tm="100000">
                                          <p:val>
                                            <p:strVal val="#ppt_x"/>
                                          </p:val>
                                        </p:tav>
                                      </p:tavLst>
                                    </p:anim>
                                    <p:anim calcmode="lin" valueType="num">
                                      <p:cBhvr additive="base">
                                        <p:cTn id="14" dur="10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1000" fill="hold"/>
                                        <p:tgtEl>
                                          <p:spTgt spid="7"/>
                                        </p:tgtEl>
                                        <p:attrNameLst>
                                          <p:attrName>ppt_x</p:attrName>
                                        </p:attrNameLst>
                                      </p:cBhvr>
                                      <p:tavLst>
                                        <p:tav tm="0">
                                          <p:val>
                                            <p:strVal val="#ppt_x"/>
                                          </p:val>
                                        </p:tav>
                                        <p:tav tm="100000">
                                          <p:val>
                                            <p:strVal val="#ppt_x"/>
                                          </p:val>
                                        </p:tav>
                                      </p:tavLst>
                                    </p:anim>
                                    <p:anim calcmode="lin" valueType="num">
                                      <p:cBhvr additive="base">
                                        <p:cTn id="1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6"/>
                    </p:tgtEl>
                  </p:cond>
                </p:stCondLst>
                <p:endSync evt="end" delay="0">
                  <p:rtn val="all"/>
                </p:endSync>
                <p:childTnLst>
                  <p:par>
                    <p:cTn id="20" fill="hold">
                      <p:stCondLst>
                        <p:cond delay="0"/>
                      </p:stCondLst>
                      <p:childTnLst>
                        <p:par>
                          <p:cTn id="21" fill="hold">
                            <p:stCondLst>
                              <p:cond delay="0"/>
                            </p:stCondLst>
                            <p:childTnLst>
                              <p:par>
                                <p:cTn id="22" presetID="1" presetClass="emph" presetSubtype="2" fill="hold" nodeType="clickEffect">
                                  <p:stCondLst>
                                    <p:cond delay="0"/>
                                  </p:stCondLst>
                                  <p:childTnLst>
                                    <p:animClr clrSpc="rgb" dir="cw">
                                      <p:cBhvr>
                                        <p:cTn id="23" dur="500" fill="hold"/>
                                        <p:tgtEl>
                                          <p:spTgt spid="6"/>
                                        </p:tgtEl>
                                        <p:attrNameLst>
                                          <p:attrName>fillcolor</p:attrName>
                                        </p:attrNameLst>
                                      </p:cBhvr>
                                      <p:to>
                                        <a:srgbClr val="92D050"/>
                                      </p:to>
                                    </p:animClr>
                                    <p:set>
                                      <p:cBhvr>
                                        <p:cTn id="24" dur="500" fill="hold"/>
                                        <p:tgtEl>
                                          <p:spTgt spid="6"/>
                                        </p:tgtEl>
                                        <p:attrNameLst>
                                          <p:attrName>fill.type</p:attrName>
                                        </p:attrNameLst>
                                      </p:cBhvr>
                                      <p:to>
                                        <p:strVal val="solid"/>
                                      </p:to>
                                    </p:set>
                                    <p:set>
                                      <p:cBhvr>
                                        <p:cTn id="25" dur="500" fill="hold"/>
                                        <p:tgtEl>
                                          <p:spTgt spid="6"/>
                                        </p:tgtEl>
                                        <p:attrNameLst>
                                          <p:attrName>fill.on</p:attrName>
                                        </p:attrNameLst>
                                      </p:cBhvr>
                                      <p:to>
                                        <p:strVal val="true"/>
                                      </p:to>
                                    </p:set>
                                  </p:childTnLst>
                                  <p:subTnLst>
                                    <p:audio>
                                      <p:cMediaNode>
                                        <p:cTn display="0" masterRel="sameClick">
                                          <p:stCondLst>
                                            <p:cond evt="begin" delay="0">
                                              <p:tn val="22"/>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6"/>
                  </p:tgtEl>
                </p:cond>
              </p:nextCondLst>
            </p:seq>
          </p:childTnLst>
        </p:cTn>
      </p:par>
    </p:tnLst>
    <p:bldLst>
      <p:bldP spid="5" grpId="0" animBg="1"/>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172328-3F71-4E7A-B43A-F24E5F444530}"/>
              </a:ext>
            </a:extLst>
          </p:cNvPr>
          <p:cNvPicPr>
            <a:picLocks noChangeAspect="1"/>
          </p:cNvPicPr>
          <p:nvPr/>
        </p:nvPicPr>
        <p:blipFill rotWithShape="1">
          <a:blip r:embed="rId4"/>
          <a:srcRect l="26333" t="23111" r="11667" b="15111"/>
          <a:stretch/>
        </p:blipFill>
        <p:spPr>
          <a:xfrm>
            <a:off x="2" y="-1753"/>
            <a:ext cx="18288000" cy="10147629"/>
          </a:xfrm>
          <a:prstGeom prst="rect">
            <a:avLst/>
          </a:prstGeom>
        </p:spPr>
      </p:pic>
      <p:sp>
        <p:nvSpPr>
          <p:cNvPr id="5" name="Rectangle 4">
            <a:extLst>
              <a:ext uri="{FF2B5EF4-FFF2-40B4-BE49-F238E27FC236}">
                <a16:creationId xmlns:a16="http://schemas.microsoft.com/office/drawing/2014/main" id="{63DC00E7-DECF-48EF-8F44-EE44F7CC0A14}"/>
              </a:ext>
            </a:extLst>
          </p:cNvPr>
          <p:cNvSpPr/>
          <p:nvPr/>
        </p:nvSpPr>
        <p:spPr>
          <a:xfrm>
            <a:off x="1752600" y="230558"/>
            <a:ext cx="15011400" cy="4384304"/>
          </a:xfrm>
          <a:prstGeom prst="rect">
            <a:avLst/>
          </a:prstGeom>
          <a:solidFill>
            <a:srgbClr val="7030A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latin typeface="Arial" panose="020B0604020202020204" pitchFamily="34" charset="0"/>
                <a:ea typeface="Tahoma" panose="020B0604030504040204" pitchFamily="34" charset="0"/>
                <a:cs typeface="Arial" panose="020B0604020202020204" pitchFamily="34" charset="0"/>
              </a:rPr>
              <a:t>Câu 3. Sáng sớm thức dậy, em thấy Mặt Trời mọc ở hướng đông, vậy làm thế nào để xác định các hướng bắc, nam, tây?</a:t>
            </a:r>
            <a:endParaRPr lang="vi-VN" sz="6600" b="1" dirty="0">
              <a:latin typeface="Arial" panose="020B0604020202020204" pitchFamily="34" charset="0"/>
              <a:ea typeface="Tahoma" panose="020B060403050404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5D833B63-5FA3-4F7B-8A6F-3981FA9748FA}"/>
              </a:ext>
            </a:extLst>
          </p:cNvPr>
          <p:cNvSpPr/>
          <p:nvPr/>
        </p:nvSpPr>
        <p:spPr>
          <a:xfrm>
            <a:off x="1672093" y="5283246"/>
            <a:ext cx="16158707" cy="3598816"/>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latin typeface="Tahoma" panose="020B0604030504040204" pitchFamily="34" charset="0"/>
                <a:ea typeface="Tahoma" panose="020B0604030504040204" pitchFamily="34" charset="0"/>
                <a:cs typeface="Tahoma" panose="020B0604030504040204" pitchFamily="34" charset="0"/>
              </a:rPr>
              <a:t>  Ta quay mặt về phía MT mọc, trước mặt </a:t>
            </a:r>
          </a:p>
          <a:p>
            <a:pPr algn="ctr"/>
            <a:r>
              <a:rPr lang="en-US" sz="4800" b="1">
                <a:latin typeface="Tahoma" panose="020B0604030504040204" pitchFamily="34" charset="0"/>
                <a:ea typeface="Tahoma" panose="020B0604030504040204" pitchFamily="34" charset="0"/>
                <a:cs typeface="Tahoma" panose="020B0604030504040204" pitchFamily="34" charset="0"/>
              </a:rPr>
              <a:t>là hướng đông; sau lưng là hướng tây, </a:t>
            </a:r>
          </a:p>
          <a:p>
            <a:pPr algn="ctr"/>
            <a:r>
              <a:rPr lang="en-US" sz="4800" b="1">
                <a:latin typeface="Tahoma" panose="020B0604030504040204" pitchFamily="34" charset="0"/>
                <a:ea typeface="Tahoma" panose="020B0604030504040204" pitchFamily="34" charset="0"/>
                <a:cs typeface="Tahoma" panose="020B0604030504040204" pitchFamily="34" charset="0"/>
              </a:rPr>
              <a:t>       bên trái là hướng bắc, bên phải là hướng nam</a:t>
            </a:r>
            <a:endParaRPr lang="vi-VN" sz="4800" b="1" dirty="0">
              <a:latin typeface="Tahoma" panose="020B0604030504040204" pitchFamily="34" charset="0"/>
              <a:ea typeface="Tahoma" panose="020B0604030504040204" pitchFamily="34" charset="0"/>
              <a:cs typeface="Tahoma" panose="020B0604030504040204" pitchFamily="34" charset="0"/>
            </a:endParaRPr>
          </a:p>
        </p:txBody>
      </p:sp>
      <p:sp>
        <p:nvSpPr>
          <p:cNvPr id="7" name="Pentagon 15">
            <a:extLst>
              <a:ext uri="{FF2B5EF4-FFF2-40B4-BE49-F238E27FC236}">
                <a16:creationId xmlns:a16="http://schemas.microsoft.com/office/drawing/2014/main" id="{DA2895F8-1A1B-4BFA-B39F-0B10FFBBBE60}"/>
              </a:ext>
            </a:extLst>
          </p:cNvPr>
          <p:cNvSpPr/>
          <p:nvPr/>
        </p:nvSpPr>
        <p:spPr>
          <a:xfrm>
            <a:off x="228600" y="5283246"/>
            <a:ext cx="2895600" cy="3598816"/>
          </a:xfrm>
          <a:prstGeom prst="homePlate">
            <a:avLst>
              <a:gd name="adj" fmla="val 19268"/>
            </a:avLst>
          </a:prstGeom>
          <a:solidFill>
            <a:srgbClr val="00B0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latin typeface="Tahoma" panose="020B0604030504040204" pitchFamily="34" charset="0"/>
                <a:ea typeface="Tahoma" panose="020B0604030504040204" pitchFamily="34" charset="0"/>
                <a:cs typeface="Tahoma" panose="020B0604030504040204" pitchFamily="34" charset="0"/>
              </a:rPr>
              <a:t>Đáp án</a:t>
            </a:r>
            <a:endParaRPr lang="vi-VN" sz="48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33750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ppt_x"/>
                                          </p:val>
                                        </p:tav>
                                        <p:tav tm="100000">
                                          <p:val>
                                            <p:strVal val="#ppt_x"/>
                                          </p:val>
                                        </p:tav>
                                      </p:tavLst>
                                    </p:anim>
                                    <p:anim calcmode="lin" valueType="num">
                                      <p:cBhvr additive="base">
                                        <p:cTn id="14" dur="10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1000" fill="hold"/>
                                        <p:tgtEl>
                                          <p:spTgt spid="7"/>
                                        </p:tgtEl>
                                        <p:attrNameLst>
                                          <p:attrName>ppt_x</p:attrName>
                                        </p:attrNameLst>
                                      </p:cBhvr>
                                      <p:tavLst>
                                        <p:tav tm="0">
                                          <p:val>
                                            <p:strVal val="#ppt_x"/>
                                          </p:val>
                                        </p:tav>
                                        <p:tav tm="100000">
                                          <p:val>
                                            <p:strVal val="#ppt_x"/>
                                          </p:val>
                                        </p:tav>
                                      </p:tavLst>
                                    </p:anim>
                                    <p:anim calcmode="lin" valueType="num">
                                      <p:cBhvr additive="base">
                                        <p:cTn id="1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6"/>
                    </p:tgtEl>
                  </p:cond>
                </p:stCondLst>
                <p:endSync evt="end" delay="0">
                  <p:rtn val="all"/>
                </p:endSync>
                <p:childTnLst>
                  <p:par>
                    <p:cTn id="20" fill="hold">
                      <p:stCondLst>
                        <p:cond delay="0"/>
                      </p:stCondLst>
                      <p:childTnLst>
                        <p:par>
                          <p:cTn id="21" fill="hold">
                            <p:stCondLst>
                              <p:cond delay="0"/>
                            </p:stCondLst>
                            <p:childTnLst>
                              <p:par>
                                <p:cTn id="22" presetID="1" presetClass="emph" presetSubtype="2" fill="hold" nodeType="clickEffect">
                                  <p:stCondLst>
                                    <p:cond delay="0"/>
                                  </p:stCondLst>
                                  <p:childTnLst>
                                    <p:animClr clrSpc="rgb" dir="cw">
                                      <p:cBhvr>
                                        <p:cTn id="23" dur="500" fill="hold"/>
                                        <p:tgtEl>
                                          <p:spTgt spid="6"/>
                                        </p:tgtEl>
                                        <p:attrNameLst>
                                          <p:attrName>fillcolor</p:attrName>
                                        </p:attrNameLst>
                                      </p:cBhvr>
                                      <p:to>
                                        <a:srgbClr val="92D050"/>
                                      </p:to>
                                    </p:animClr>
                                    <p:set>
                                      <p:cBhvr>
                                        <p:cTn id="24" dur="500" fill="hold"/>
                                        <p:tgtEl>
                                          <p:spTgt spid="6"/>
                                        </p:tgtEl>
                                        <p:attrNameLst>
                                          <p:attrName>fill.type</p:attrName>
                                        </p:attrNameLst>
                                      </p:cBhvr>
                                      <p:to>
                                        <p:strVal val="solid"/>
                                      </p:to>
                                    </p:set>
                                    <p:set>
                                      <p:cBhvr>
                                        <p:cTn id="25" dur="500" fill="hold"/>
                                        <p:tgtEl>
                                          <p:spTgt spid="6"/>
                                        </p:tgtEl>
                                        <p:attrNameLst>
                                          <p:attrName>fill.on</p:attrName>
                                        </p:attrNameLst>
                                      </p:cBhvr>
                                      <p:to>
                                        <p:strVal val="true"/>
                                      </p:to>
                                    </p:set>
                                  </p:childTnLst>
                                  <p:subTnLst>
                                    <p:audio>
                                      <p:cMediaNode>
                                        <p:cTn display="0" masterRel="sameClick">
                                          <p:stCondLst>
                                            <p:cond evt="begin" delay="0">
                                              <p:tn val="22"/>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6"/>
                  </p:tgtEl>
                </p:cond>
              </p:nextCondLst>
            </p:seq>
          </p:childTnLst>
        </p:cTn>
      </p:par>
    </p:tnLst>
    <p:bldLst>
      <p:bldP spid="5" grpId="0" animBg="1"/>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71700" y="180022"/>
            <a:ext cx="13944600" cy="37719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21" tIns="68561" rIns="137121" bIns="68561" rtlCol="0" anchor="ctr"/>
          <a:lstStyle/>
          <a:p>
            <a:pPr algn="ctr"/>
            <a:endParaRPr lang="en-US" sz="5400"/>
          </a:p>
        </p:txBody>
      </p:sp>
      <p:sp>
        <p:nvSpPr>
          <p:cNvPr id="4" name="TextBox 3"/>
          <p:cNvSpPr txBox="1"/>
          <p:nvPr/>
        </p:nvSpPr>
        <p:spPr>
          <a:xfrm>
            <a:off x="6364064" y="681435"/>
            <a:ext cx="8922195" cy="2908450"/>
          </a:xfrm>
          <a:prstGeom prst="rect">
            <a:avLst/>
          </a:prstGeom>
          <a:noFill/>
        </p:spPr>
        <p:txBody>
          <a:bodyPr wrap="square" lIns="137121" tIns="68561" rIns="137121" bIns="68561" rtlCol="0">
            <a:spAutoFit/>
          </a:bodyPr>
          <a:lstStyle/>
          <a:p>
            <a:r>
              <a:rPr lang="en-US" sz="3000">
                <a:solidFill>
                  <a:srgbClr val="0070C0"/>
                </a:solidFill>
                <a:latin typeface="Arial" pitchFamily="34" charset="0"/>
                <a:cs typeface="Arial" pitchFamily="34" charset="0"/>
              </a:rPr>
              <a:t>Người soạn	: Lê Thị Chinh</a:t>
            </a:r>
          </a:p>
          <a:p>
            <a:r>
              <a:rPr lang="en-US" sz="3000">
                <a:solidFill>
                  <a:srgbClr val="0070C0"/>
                </a:solidFill>
                <a:latin typeface="Arial" pitchFamily="34" charset="0"/>
                <a:cs typeface="Arial" pitchFamily="34" charset="0"/>
              </a:rPr>
              <a:t>Năm sinh           : 1990</a:t>
            </a:r>
          </a:p>
          <a:p>
            <a:r>
              <a:rPr lang="en-US" sz="3000">
                <a:solidFill>
                  <a:srgbClr val="0070C0"/>
                </a:solidFill>
                <a:latin typeface="Arial" pitchFamily="34" charset="0"/>
                <a:cs typeface="Arial" pitchFamily="34" charset="0"/>
              </a:rPr>
              <a:t>Đơn vị công tác	: Trường THCS LÝ TỰ TRỌNG</a:t>
            </a:r>
          </a:p>
          <a:p>
            <a:r>
              <a:rPr lang="en-US" sz="3000">
                <a:solidFill>
                  <a:srgbClr val="0070C0"/>
                </a:solidFill>
                <a:latin typeface="Arial" pitchFamily="34" charset="0"/>
                <a:cs typeface="Arial" pitchFamily="34" charset="0"/>
              </a:rPr>
              <a:t>SĐT		: 0982276629</a:t>
            </a:r>
          </a:p>
          <a:p>
            <a:r>
              <a:rPr lang="en-US" sz="3000">
                <a:solidFill>
                  <a:srgbClr val="0070C0"/>
                </a:solidFill>
                <a:latin typeface="Arial" pitchFamily="34" charset="0"/>
                <a:cs typeface="Arial" pitchFamily="34" charset="0"/>
              </a:rPr>
              <a:t>Mail		: lethichinh09sdl@gmail.com</a:t>
            </a:r>
          </a:p>
        </p:txBody>
      </p:sp>
      <p:pic>
        <p:nvPicPr>
          <p:cNvPr id="1026" name="Picture 2" descr="Có thể là hình ảnh về Chinh Lê và đang cười">
            <a:extLst>
              <a:ext uri="{FF2B5EF4-FFF2-40B4-BE49-F238E27FC236}">
                <a16:creationId xmlns:a16="http://schemas.microsoft.com/office/drawing/2014/main" id="{B6F0CEC5-1133-43C2-AFAB-A10F3311523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84764" y="233132"/>
            <a:ext cx="2749260" cy="366568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8E44E7B-E7C4-453D-A519-71111945DD4E}"/>
              </a:ext>
            </a:extLst>
          </p:cNvPr>
          <p:cNvSpPr txBox="1"/>
          <p:nvPr/>
        </p:nvSpPr>
        <p:spPr>
          <a:xfrm>
            <a:off x="2070415" y="4176226"/>
            <a:ext cx="14147171" cy="1200329"/>
          </a:xfrm>
          <a:prstGeom prst="rect">
            <a:avLst/>
          </a:prstGeom>
          <a:solidFill>
            <a:schemeClr val="accent2">
              <a:lumMod val="20000"/>
              <a:lumOff val="80000"/>
            </a:schemeClr>
          </a:solidFill>
        </p:spPr>
        <p:txBody>
          <a:bodyPr wrap="square" rtlCol="0">
            <a:spAutoFit/>
          </a:bodyPr>
          <a:lstStyle/>
          <a:p>
            <a:pPr algn="ctr"/>
            <a:r>
              <a:rPr lang="en-US" b="1">
                <a:solidFill>
                  <a:srgbClr val="0070C0"/>
                </a:solidFill>
                <a:latin typeface="Arial" panose="020B0604020202020204" pitchFamily="34" charset="0"/>
                <a:cs typeface="Arial" panose="020B0604020202020204" pitchFamily="34" charset="0"/>
              </a:rPr>
              <a:t>TÀI LIỆU TỰ MÌNH BIÊN SOẠN CÓ ĐỦ BỘ POWERPOINT 6789</a:t>
            </a:r>
          </a:p>
          <a:p>
            <a:pPr algn="ctr"/>
            <a:r>
              <a:rPr lang="en-US" b="1">
                <a:solidFill>
                  <a:srgbClr val="0070C0"/>
                </a:solidFill>
                <a:latin typeface="Arial" panose="020B0604020202020204" pitchFamily="34" charset="0"/>
                <a:cs typeface="Arial" panose="020B0604020202020204" pitchFamily="34" charset="0"/>
              </a:rPr>
              <a:t> THẦY CÔ CẦN IB NHẬN BÀI THAM KHẢO NHÉ! CẢM </a:t>
            </a:r>
            <a:r>
              <a:rPr lang="vi-VN" b="1">
                <a:solidFill>
                  <a:srgbClr val="0070C0"/>
                </a:solidFill>
                <a:latin typeface="Arial" panose="020B0604020202020204" pitchFamily="34" charset="0"/>
                <a:cs typeface="Arial" panose="020B0604020202020204" pitchFamily="34" charset="0"/>
              </a:rPr>
              <a:t>Ơ</a:t>
            </a:r>
            <a:r>
              <a:rPr lang="en-US" b="1">
                <a:solidFill>
                  <a:srgbClr val="0070C0"/>
                </a:solidFill>
                <a:latin typeface="Arial" panose="020B0604020202020204" pitchFamily="34" charset="0"/>
                <a:cs typeface="Arial" panose="020B0604020202020204" pitchFamily="34" charset="0"/>
              </a:rPr>
              <a:t>N!</a:t>
            </a:r>
          </a:p>
        </p:txBody>
      </p:sp>
      <p:sp>
        <p:nvSpPr>
          <p:cNvPr id="2" name="Rectangle 1">
            <a:extLst>
              <a:ext uri="{FF2B5EF4-FFF2-40B4-BE49-F238E27FC236}">
                <a16:creationId xmlns:a16="http://schemas.microsoft.com/office/drawing/2014/main" id="{52E5FBDC-AA81-49A8-878E-9A309B22BC44}"/>
              </a:ext>
            </a:extLst>
          </p:cNvPr>
          <p:cNvSpPr/>
          <p:nvPr/>
        </p:nvSpPr>
        <p:spPr>
          <a:xfrm>
            <a:off x="30480" y="5625433"/>
            <a:ext cx="18059399" cy="5139869"/>
          </a:xfrm>
          <a:prstGeom prst="rect">
            <a:avLst/>
          </a:prstGeom>
        </p:spPr>
        <p:txBody>
          <a:bodyPr wrap="square">
            <a:spAutoFit/>
          </a:bodyPr>
          <a:lstStyle/>
          <a:p>
            <a:pPr marL="257175" indent="-257175">
              <a:buFont typeface="Arial" panose="020B0604020202020204" pitchFamily="34" charset="0"/>
              <a:buChar char="•"/>
            </a:pPr>
            <a:r>
              <a:rPr lang="en-US" sz="4000">
                <a:solidFill>
                  <a:srgbClr val="002060"/>
                </a:solidFill>
                <a:latin typeface="Arial" panose="020B0604020202020204" pitchFamily="34" charset="0"/>
                <a:cs typeface="Arial" panose="020B0604020202020204" pitchFamily="34" charset="0"/>
              </a:rPr>
              <a:t>Tác giả bộ ppt Địa Lí KNTT- CTST (6-7),ppt Địa 8,9: Lê Chinh – Đà Nẵng    Sđt lh: 0982.276.629</a:t>
            </a:r>
          </a:p>
          <a:p>
            <a:pPr marL="257175" indent="-257175">
              <a:buFont typeface="Arial" panose="020B0604020202020204" pitchFamily="34" charset="0"/>
              <a:buChar char="•"/>
            </a:pPr>
            <a:r>
              <a:rPr lang="en-US" sz="4000">
                <a:solidFill>
                  <a:srgbClr val="002060"/>
                </a:solidFill>
                <a:latin typeface="Arial" panose="020B0604020202020204" pitchFamily="34" charset="0"/>
                <a:cs typeface="Arial" panose="020B0604020202020204" pitchFamily="34" charset="0"/>
              </a:rPr>
              <a:t> Zalo: 0982.276.629</a:t>
            </a:r>
          </a:p>
          <a:p>
            <a:pPr marL="257175" indent="-257175">
              <a:buFont typeface="Arial" panose="020B0604020202020204" pitchFamily="34" charset="0"/>
              <a:buChar char="•"/>
            </a:pPr>
            <a:r>
              <a:rPr lang="en-US" sz="4000">
                <a:solidFill>
                  <a:srgbClr val="002060"/>
                </a:solidFill>
                <a:latin typeface="Arial" panose="020B0604020202020204" pitchFamily="34" charset="0"/>
                <a:cs typeface="Arial" panose="020B0604020202020204" pitchFamily="34" charset="0"/>
              </a:rPr>
              <a:t> Facebook cá nhân: </a:t>
            </a:r>
            <a:r>
              <a:rPr lang="en-US" sz="4000" u="sng">
                <a:solidFill>
                  <a:srgbClr val="1223FA"/>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https://www.facebook.com/ti.gon.566</a:t>
            </a:r>
            <a:r>
              <a:rPr lang="en-US" sz="4000">
                <a:solidFill>
                  <a:srgbClr val="1223FA"/>
                </a:solidFill>
                <a:latin typeface="Arial" panose="020B0604020202020204" pitchFamily="34" charset="0"/>
                <a:cs typeface="Arial" panose="020B0604020202020204" pitchFamily="34" charset="0"/>
              </a:rPr>
              <a:t>.</a:t>
            </a:r>
          </a:p>
          <a:p>
            <a:pPr marL="257175" indent="-257175">
              <a:buFont typeface="Arial" panose="020B0604020202020204" pitchFamily="34" charset="0"/>
              <a:buChar char="•"/>
            </a:pPr>
            <a:r>
              <a:rPr lang="en-US" sz="4000">
                <a:latin typeface="Arial" panose="020B0604020202020204" pitchFamily="34" charset="0"/>
                <a:cs typeface="Arial" panose="020B0604020202020204" pitchFamily="34" charset="0"/>
              </a:rPr>
              <a:t> Nhóm chia sẻ tài liệu: </a:t>
            </a:r>
            <a:r>
              <a:rPr lang="en-US" sz="4000" u="sng">
                <a:solidFill>
                  <a:srgbClr val="1223FA"/>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https://www.facebook.com/groups/1448467355535530</a:t>
            </a:r>
            <a:endParaRPr lang="en-US" sz="4000" u="sng">
              <a:solidFill>
                <a:srgbClr val="1223FA"/>
              </a:solidFill>
              <a:latin typeface="Arial" panose="020B0604020202020204" pitchFamily="34" charset="0"/>
              <a:cs typeface="Arial" panose="020B0604020202020204" pitchFamily="34" charset="0"/>
            </a:endParaRPr>
          </a:p>
          <a:p>
            <a:pPr marL="257175" indent="-257175">
              <a:buFont typeface="Arial" panose="020B0604020202020204" pitchFamily="34" charset="0"/>
              <a:buChar char="•"/>
            </a:pPr>
            <a:r>
              <a:rPr lang="en-US" sz="4000"/>
              <a:t>Hãy liên hệ chính chủ sản phẩm để được hỗ trợ và đồng hành trong suốt năm học nhé!</a:t>
            </a:r>
          </a:p>
          <a:p>
            <a:pPr marL="257175" indent="-257175">
              <a:buFont typeface="Arial" panose="020B0604020202020204" pitchFamily="34" charset="0"/>
              <a:buChar char="•"/>
            </a:pPr>
            <a:endParaRPr lang="en-US" sz="4800">
              <a:solidFill>
                <a:srgbClr val="1223F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78627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D6C1D56-2B4C-4428-B654-AFEDF42F8E2B}"/>
              </a:ext>
            </a:extLst>
          </p:cNvPr>
          <p:cNvGrpSpPr/>
          <p:nvPr/>
        </p:nvGrpSpPr>
        <p:grpSpPr>
          <a:xfrm>
            <a:off x="1295400" y="2410557"/>
            <a:ext cx="7548820" cy="5633305"/>
            <a:chOff x="228601" y="576262"/>
            <a:chExt cx="6476999" cy="4093941"/>
          </a:xfrm>
        </p:grpSpPr>
        <p:pic>
          <p:nvPicPr>
            <p:cNvPr id="3" name="Picture 2">
              <a:extLst>
                <a:ext uri="{FF2B5EF4-FFF2-40B4-BE49-F238E27FC236}">
                  <a16:creationId xmlns:a16="http://schemas.microsoft.com/office/drawing/2014/main" id="{EBBB1077-41DF-4812-8AEB-531B90B20428}"/>
                </a:ext>
              </a:extLst>
            </p:cNvPr>
            <p:cNvPicPr>
              <a:picLocks noChangeAspect="1"/>
            </p:cNvPicPr>
            <p:nvPr/>
          </p:nvPicPr>
          <p:blipFill rotWithShape="1">
            <a:blip r:embed="rId2"/>
            <a:srcRect l="21187" t="22589" r="22331" b="23334"/>
            <a:stretch/>
          </p:blipFill>
          <p:spPr>
            <a:xfrm>
              <a:off x="228601" y="576262"/>
              <a:ext cx="6476999" cy="3352800"/>
            </a:xfrm>
            <a:prstGeom prst="rect">
              <a:avLst/>
            </a:prstGeom>
          </p:spPr>
        </p:pic>
        <p:pic>
          <p:nvPicPr>
            <p:cNvPr id="4" name="Picture 3">
              <a:extLst>
                <a:ext uri="{FF2B5EF4-FFF2-40B4-BE49-F238E27FC236}">
                  <a16:creationId xmlns:a16="http://schemas.microsoft.com/office/drawing/2014/main" id="{436868A9-53EC-4FBC-A77C-808B1B031942}"/>
                </a:ext>
              </a:extLst>
            </p:cNvPr>
            <p:cNvPicPr>
              <a:picLocks noChangeAspect="1"/>
            </p:cNvPicPr>
            <p:nvPr/>
          </p:nvPicPr>
          <p:blipFill rotWithShape="1">
            <a:blip r:embed="rId3"/>
            <a:srcRect l="22000" t="84567"/>
            <a:stretch/>
          </p:blipFill>
          <p:spPr>
            <a:xfrm>
              <a:off x="762000" y="4061051"/>
              <a:ext cx="5943600" cy="609152"/>
            </a:xfrm>
            <a:prstGeom prst="rect">
              <a:avLst/>
            </a:prstGeom>
          </p:spPr>
        </p:pic>
      </p:grpSp>
      <p:pic>
        <p:nvPicPr>
          <p:cNvPr id="6" name="Picture 5">
            <a:extLst>
              <a:ext uri="{FF2B5EF4-FFF2-40B4-BE49-F238E27FC236}">
                <a16:creationId xmlns:a16="http://schemas.microsoft.com/office/drawing/2014/main" id="{31B25816-70B2-49F4-80EC-4E130955F20C}"/>
              </a:ext>
            </a:extLst>
          </p:cNvPr>
          <p:cNvPicPr>
            <a:picLocks noChangeAspect="1"/>
          </p:cNvPicPr>
          <p:nvPr/>
        </p:nvPicPr>
        <p:blipFill>
          <a:blip r:embed="rId4"/>
          <a:stretch>
            <a:fillRect/>
          </a:stretch>
        </p:blipFill>
        <p:spPr>
          <a:xfrm>
            <a:off x="9982200" y="2410557"/>
            <a:ext cx="7548820" cy="5633305"/>
          </a:xfrm>
          <a:prstGeom prst="rect">
            <a:avLst/>
          </a:prstGeom>
        </p:spPr>
      </p:pic>
      <p:sp>
        <p:nvSpPr>
          <p:cNvPr id="15" name="Freeform: Shape 14">
            <a:extLst>
              <a:ext uri="{FF2B5EF4-FFF2-40B4-BE49-F238E27FC236}">
                <a16:creationId xmlns:a16="http://schemas.microsoft.com/office/drawing/2014/main" id="{EADE4EDE-AAEC-48EF-B81C-1B446E8300B4}"/>
              </a:ext>
            </a:extLst>
          </p:cNvPr>
          <p:cNvSpPr/>
          <p:nvPr/>
        </p:nvSpPr>
        <p:spPr>
          <a:xfrm>
            <a:off x="6749733" y="385577"/>
            <a:ext cx="4788534" cy="923330"/>
          </a:xfrm>
          <a:custGeom>
            <a:avLst/>
            <a:gdLst/>
            <a:ahLst/>
            <a:cxnLst/>
            <a:rect l="l" t="t" r="r" b="b"/>
            <a:pathLst>
              <a:path w="4788534" h="923330">
                <a:moveTo>
                  <a:pt x="1969416" y="755599"/>
                </a:moveTo>
                <a:cubicBezTo>
                  <a:pt x="1938783" y="755599"/>
                  <a:pt x="1915924" y="766572"/>
                  <a:pt x="1900836" y="788518"/>
                </a:cubicBezTo>
                <a:cubicBezTo>
                  <a:pt x="1895349" y="796290"/>
                  <a:pt x="1892606" y="804291"/>
                  <a:pt x="1892606" y="812521"/>
                </a:cubicBezTo>
                <a:cubicBezTo>
                  <a:pt x="1892606" y="828066"/>
                  <a:pt x="1900607" y="840410"/>
                  <a:pt x="1916609" y="849554"/>
                </a:cubicBezTo>
                <a:cubicBezTo>
                  <a:pt x="1930325" y="857326"/>
                  <a:pt x="1945641" y="861212"/>
                  <a:pt x="1962558" y="861212"/>
                </a:cubicBezTo>
                <a:cubicBezTo>
                  <a:pt x="1992276" y="861212"/>
                  <a:pt x="2013764" y="851611"/>
                  <a:pt x="2027023" y="832409"/>
                </a:cubicBezTo>
                <a:cubicBezTo>
                  <a:pt x="2032966" y="823722"/>
                  <a:pt x="2035938" y="815035"/>
                  <a:pt x="2035938" y="806348"/>
                </a:cubicBezTo>
                <a:cubicBezTo>
                  <a:pt x="2035938" y="790804"/>
                  <a:pt x="2028395" y="778231"/>
                  <a:pt x="2013307" y="768629"/>
                </a:cubicBezTo>
                <a:cubicBezTo>
                  <a:pt x="2000048" y="759943"/>
                  <a:pt x="1985418" y="755599"/>
                  <a:pt x="1969416" y="755599"/>
                </a:cubicBezTo>
                <a:close/>
                <a:moveTo>
                  <a:pt x="3751124" y="741883"/>
                </a:moveTo>
                <a:cubicBezTo>
                  <a:pt x="3720492" y="741883"/>
                  <a:pt x="3697632" y="752856"/>
                  <a:pt x="3682544" y="774802"/>
                </a:cubicBezTo>
                <a:cubicBezTo>
                  <a:pt x="3677058" y="782574"/>
                  <a:pt x="3674314" y="790575"/>
                  <a:pt x="3674314" y="798805"/>
                </a:cubicBezTo>
                <a:cubicBezTo>
                  <a:pt x="3674314" y="814350"/>
                  <a:pt x="3682315" y="826694"/>
                  <a:pt x="3698318" y="835838"/>
                </a:cubicBezTo>
                <a:cubicBezTo>
                  <a:pt x="3712034" y="843610"/>
                  <a:pt x="3727350" y="847496"/>
                  <a:pt x="3744266" y="847496"/>
                </a:cubicBezTo>
                <a:cubicBezTo>
                  <a:pt x="3773984" y="847496"/>
                  <a:pt x="3795472" y="837895"/>
                  <a:pt x="3808731" y="818693"/>
                </a:cubicBezTo>
                <a:cubicBezTo>
                  <a:pt x="3814675" y="810006"/>
                  <a:pt x="3817647" y="801319"/>
                  <a:pt x="3817647" y="792633"/>
                </a:cubicBezTo>
                <a:cubicBezTo>
                  <a:pt x="3817647" y="777088"/>
                  <a:pt x="3810103" y="764515"/>
                  <a:pt x="3795015" y="754914"/>
                </a:cubicBezTo>
                <a:cubicBezTo>
                  <a:pt x="3781756" y="746227"/>
                  <a:pt x="3767126" y="741883"/>
                  <a:pt x="3751124" y="741883"/>
                </a:cubicBezTo>
                <a:close/>
                <a:moveTo>
                  <a:pt x="3743580" y="377038"/>
                </a:moveTo>
                <a:lnTo>
                  <a:pt x="3750438" y="377038"/>
                </a:lnTo>
                <a:cubicBezTo>
                  <a:pt x="3755010" y="406756"/>
                  <a:pt x="3759125" y="428930"/>
                  <a:pt x="3762783" y="443560"/>
                </a:cubicBezTo>
                <a:lnTo>
                  <a:pt x="3784728" y="534772"/>
                </a:lnTo>
                <a:lnTo>
                  <a:pt x="3709290" y="534772"/>
                </a:lnTo>
                <a:close/>
                <a:moveTo>
                  <a:pt x="4251377" y="346177"/>
                </a:moveTo>
                <a:lnTo>
                  <a:pt x="4269208" y="346177"/>
                </a:lnTo>
                <a:cubicBezTo>
                  <a:pt x="4290239" y="346177"/>
                  <a:pt x="4305555" y="348234"/>
                  <a:pt x="4315156" y="352349"/>
                </a:cubicBezTo>
                <a:cubicBezTo>
                  <a:pt x="4330701" y="358750"/>
                  <a:pt x="4338474" y="370865"/>
                  <a:pt x="4338474" y="388696"/>
                </a:cubicBezTo>
                <a:cubicBezTo>
                  <a:pt x="4338474" y="420243"/>
                  <a:pt x="4315614" y="436016"/>
                  <a:pt x="4269893" y="436016"/>
                </a:cubicBezTo>
                <a:lnTo>
                  <a:pt x="4251377" y="436016"/>
                </a:lnTo>
                <a:close/>
                <a:moveTo>
                  <a:pt x="4070326" y="204902"/>
                </a:moveTo>
                <a:lnTo>
                  <a:pt x="4070326" y="721995"/>
                </a:lnTo>
                <a:lnTo>
                  <a:pt x="4251377" y="721995"/>
                </a:lnTo>
                <a:lnTo>
                  <a:pt x="4251377" y="566319"/>
                </a:lnTo>
                <a:lnTo>
                  <a:pt x="4347389" y="566319"/>
                </a:lnTo>
                <a:cubicBezTo>
                  <a:pt x="4399967" y="566319"/>
                  <a:pt x="4441572" y="550888"/>
                  <a:pt x="4472205" y="520027"/>
                </a:cubicBezTo>
                <a:cubicBezTo>
                  <a:pt x="4502837" y="489166"/>
                  <a:pt x="4518153" y="447446"/>
                  <a:pt x="4518153" y="394868"/>
                </a:cubicBezTo>
                <a:cubicBezTo>
                  <a:pt x="4518153" y="333146"/>
                  <a:pt x="4498265" y="285369"/>
                  <a:pt x="4458489" y="251536"/>
                </a:cubicBezTo>
                <a:cubicBezTo>
                  <a:pt x="4421456" y="220447"/>
                  <a:pt x="4371392" y="204902"/>
                  <a:pt x="4308298" y="204902"/>
                </a:cubicBezTo>
                <a:close/>
                <a:moveTo>
                  <a:pt x="3641396" y="204902"/>
                </a:moveTo>
                <a:lnTo>
                  <a:pt x="3461716" y="721995"/>
                </a:lnTo>
                <a:lnTo>
                  <a:pt x="3660598" y="721995"/>
                </a:lnTo>
                <a:lnTo>
                  <a:pt x="3675686" y="657530"/>
                </a:lnTo>
                <a:lnTo>
                  <a:pt x="3817647" y="657530"/>
                </a:lnTo>
                <a:lnTo>
                  <a:pt x="3834792" y="721995"/>
                </a:lnTo>
                <a:lnTo>
                  <a:pt x="4033674" y="721995"/>
                </a:lnTo>
                <a:lnTo>
                  <a:pt x="3849194" y="204902"/>
                </a:lnTo>
                <a:close/>
                <a:moveTo>
                  <a:pt x="3063114" y="204902"/>
                </a:moveTo>
                <a:lnTo>
                  <a:pt x="3063114" y="372923"/>
                </a:lnTo>
                <a:lnTo>
                  <a:pt x="3166670" y="368122"/>
                </a:lnTo>
                <a:lnTo>
                  <a:pt x="3166670" y="721995"/>
                </a:lnTo>
                <a:lnTo>
                  <a:pt x="3355265" y="721995"/>
                </a:lnTo>
                <a:lnTo>
                  <a:pt x="3355265" y="368122"/>
                </a:lnTo>
                <a:lnTo>
                  <a:pt x="3458135" y="372923"/>
                </a:lnTo>
                <a:lnTo>
                  <a:pt x="3458135" y="204902"/>
                </a:lnTo>
                <a:close/>
                <a:moveTo>
                  <a:pt x="2219733" y="204902"/>
                </a:moveTo>
                <a:lnTo>
                  <a:pt x="2219733" y="721995"/>
                </a:lnTo>
                <a:lnTo>
                  <a:pt x="2399412" y="721995"/>
                </a:lnTo>
                <a:lnTo>
                  <a:pt x="2399412" y="553974"/>
                </a:lnTo>
                <a:cubicBezTo>
                  <a:pt x="2399412" y="529742"/>
                  <a:pt x="2395526" y="495224"/>
                  <a:pt x="2387754" y="450418"/>
                </a:cubicBezTo>
                <a:lnTo>
                  <a:pt x="2393240" y="450418"/>
                </a:lnTo>
                <a:lnTo>
                  <a:pt x="2558518" y="721995"/>
                </a:lnTo>
                <a:lnTo>
                  <a:pt x="2738197" y="721995"/>
                </a:lnTo>
                <a:lnTo>
                  <a:pt x="2738197" y="204902"/>
                </a:lnTo>
                <a:lnTo>
                  <a:pt x="2558518" y="204902"/>
                </a:lnTo>
                <a:lnTo>
                  <a:pt x="2558518" y="359893"/>
                </a:lnTo>
                <a:cubicBezTo>
                  <a:pt x="2558518" y="387325"/>
                  <a:pt x="2563775" y="431216"/>
                  <a:pt x="2574291" y="491566"/>
                </a:cubicBezTo>
                <a:lnTo>
                  <a:pt x="2568805" y="491566"/>
                </a:lnTo>
                <a:lnTo>
                  <a:pt x="2400098" y="204902"/>
                </a:lnTo>
                <a:close/>
                <a:moveTo>
                  <a:pt x="1791108" y="204902"/>
                </a:moveTo>
                <a:lnTo>
                  <a:pt x="1791108" y="721995"/>
                </a:lnTo>
                <a:lnTo>
                  <a:pt x="2144295" y="721995"/>
                </a:lnTo>
                <a:lnTo>
                  <a:pt x="2144295" y="580720"/>
                </a:lnTo>
                <a:lnTo>
                  <a:pt x="1979703" y="580720"/>
                </a:lnTo>
                <a:lnTo>
                  <a:pt x="1979703" y="529971"/>
                </a:lnTo>
                <a:lnTo>
                  <a:pt x="2125092" y="529971"/>
                </a:lnTo>
                <a:lnTo>
                  <a:pt x="2125092" y="395554"/>
                </a:lnTo>
                <a:lnTo>
                  <a:pt x="1979703" y="395554"/>
                </a:lnTo>
                <a:lnTo>
                  <a:pt x="1979703" y="346177"/>
                </a:lnTo>
                <a:lnTo>
                  <a:pt x="2138808" y="346177"/>
                </a:lnTo>
                <a:lnTo>
                  <a:pt x="2138808" y="204902"/>
                </a:lnTo>
                <a:close/>
                <a:moveTo>
                  <a:pt x="1212445" y="204902"/>
                </a:moveTo>
                <a:lnTo>
                  <a:pt x="1392810" y="499110"/>
                </a:lnTo>
                <a:lnTo>
                  <a:pt x="1392810" y="721995"/>
                </a:lnTo>
                <a:lnTo>
                  <a:pt x="1576605" y="721995"/>
                </a:lnTo>
                <a:lnTo>
                  <a:pt x="1576605" y="499110"/>
                </a:lnTo>
                <a:lnTo>
                  <a:pt x="1753541" y="204902"/>
                </a:lnTo>
                <a:lnTo>
                  <a:pt x="1542315" y="204902"/>
                </a:lnTo>
                <a:lnTo>
                  <a:pt x="1505281" y="291313"/>
                </a:lnTo>
                <a:cubicBezTo>
                  <a:pt x="1497509" y="312801"/>
                  <a:pt x="1491794" y="329032"/>
                  <a:pt x="1488137" y="340004"/>
                </a:cubicBezTo>
                <a:lnTo>
                  <a:pt x="1482650" y="340004"/>
                </a:lnTo>
                <a:lnTo>
                  <a:pt x="1425043" y="204902"/>
                </a:lnTo>
                <a:close/>
                <a:moveTo>
                  <a:pt x="695733" y="204902"/>
                </a:moveTo>
                <a:lnTo>
                  <a:pt x="695733" y="510769"/>
                </a:lnTo>
                <a:cubicBezTo>
                  <a:pt x="695733" y="583921"/>
                  <a:pt x="717482" y="639242"/>
                  <a:pt x="760980" y="676732"/>
                </a:cubicBezTo>
                <a:cubicBezTo>
                  <a:pt x="802185" y="712394"/>
                  <a:pt x="860332" y="730225"/>
                  <a:pt x="935420" y="730225"/>
                </a:cubicBezTo>
                <a:cubicBezTo>
                  <a:pt x="1010508" y="730225"/>
                  <a:pt x="1068654" y="712394"/>
                  <a:pt x="1109859" y="676732"/>
                </a:cubicBezTo>
                <a:cubicBezTo>
                  <a:pt x="1153358" y="639242"/>
                  <a:pt x="1175107" y="583921"/>
                  <a:pt x="1175107" y="510769"/>
                </a:cubicBezTo>
                <a:lnTo>
                  <a:pt x="1175107" y="204902"/>
                </a:lnTo>
                <a:lnTo>
                  <a:pt x="986512" y="204902"/>
                </a:lnTo>
                <a:lnTo>
                  <a:pt x="986512" y="492938"/>
                </a:lnTo>
                <a:cubicBezTo>
                  <a:pt x="986512" y="518541"/>
                  <a:pt x="984240" y="536372"/>
                  <a:pt x="979697" y="546430"/>
                </a:cubicBezTo>
                <a:cubicBezTo>
                  <a:pt x="972432" y="561518"/>
                  <a:pt x="957672" y="569062"/>
                  <a:pt x="935420" y="569062"/>
                </a:cubicBezTo>
                <a:cubicBezTo>
                  <a:pt x="913167" y="569062"/>
                  <a:pt x="898408" y="561518"/>
                  <a:pt x="891143" y="546430"/>
                </a:cubicBezTo>
                <a:cubicBezTo>
                  <a:pt x="886599" y="536372"/>
                  <a:pt x="884328" y="518541"/>
                  <a:pt x="884328" y="492938"/>
                </a:cubicBezTo>
                <a:lnTo>
                  <a:pt x="884328" y="204902"/>
                </a:lnTo>
                <a:close/>
                <a:moveTo>
                  <a:pt x="298426" y="204902"/>
                </a:moveTo>
                <a:lnTo>
                  <a:pt x="298426" y="721995"/>
                </a:lnTo>
                <a:lnTo>
                  <a:pt x="644069" y="721995"/>
                </a:lnTo>
                <a:lnTo>
                  <a:pt x="644069" y="556031"/>
                </a:lnTo>
                <a:lnTo>
                  <a:pt x="487021" y="556031"/>
                </a:lnTo>
                <a:lnTo>
                  <a:pt x="487021" y="204902"/>
                </a:lnTo>
                <a:close/>
                <a:moveTo>
                  <a:pt x="3746323" y="45796"/>
                </a:moveTo>
                <a:lnTo>
                  <a:pt x="3595447" y="152095"/>
                </a:lnTo>
                <a:lnTo>
                  <a:pt x="3640710" y="180213"/>
                </a:lnTo>
                <a:lnTo>
                  <a:pt x="3746323" y="130835"/>
                </a:lnTo>
                <a:lnTo>
                  <a:pt x="3849194" y="180899"/>
                </a:lnTo>
                <a:lnTo>
                  <a:pt x="3895142" y="153467"/>
                </a:lnTo>
                <a:close/>
                <a:moveTo>
                  <a:pt x="1963929" y="38938"/>
                </a:moveTo>
                <a:lnTo>
                  <a:pt x="1813053" y="145237"/>
                </a:lnTo>
                <a:lnTo>
                  <a:pt x="1858316" y="173355"/>
                </a:lnTo>
                <a:lnTo>
                  <a:pt x="1963929" y="123977"/>
                </a:lnTo>
                <a:lnTo>
                  <a:pt x="2066799" y="174041"/>
                </a:lnTo>
                <a:lnTo>
                  <a:pt x="2112748" y="146609"/>
                </a:lnTo>
                <a:close/>
                <a:moveTo>
                  <a:pt x="0" y="0"/>
                </a:moveTo>
                <a:lnTo>
                  <a:pt x="4788534" y="0"/>
                </a:lnTo>
                <a:lnTo>
                  <a:pt x="4788534" y="923330"/>
                </a:lnTo>
                <a:lnTo>
                  <a:pt x="0" y="92333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865275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B86AF7C-A218-46C3-B579-EBC3341BFB65}"/>
              </a:ext>
            </a:extLst>
          </p:cNvPr>
          <p:cNvSpPr txBox="1"/>
          <p:nvPr/>
        </p:nvSpPr>
        <p:spPr>
          <a:xfrm>
            <a:off x="5454503" y="380850"/>
            <a:ext cx="12832080" cy="2123658"/>
          </a:xfrm>
          <a:prstGeom prst="rect">
            <a:avLst/>
          </a:prstGeom>
          <a:noFill/>
        </p:spPr>
        <p:txBody>
          <a:bodyPr wrap="square" rtlCol="0">
            <a:spAutoFit/>
          </a:bodyPr>
          <a:lstStyle/>
          <a:p>
            <a:pPr algn="ctr"/>
            <a:r>
              <a:rPr lang="en-US" sz="6600" b="1">
                <a:solidFill>
                  <a:srgbClr val="00B050"/>
                </a:solidFill>
                <a:latin typeface="Arial" panose="020B0604020202020204" pitchFamily="34" charset="0"/>
                <a:cs typeface="Arial" panose="020B0604020202020204" pitchFamily="34" charset="0"/>
              </a:rPr>
              <a:t>XÁC ĐỊNH PHƯƠNG HƯỚNG </a:t>
            </a:r>
          </a:p>
          <a:p>
            <a:pPr algn="ctr"/>
            <a:r>
              <a:rPr lang="en-US" sz="6600" b="1">
                <a:solidFill>
                  <a:srgbClr val="00B050"/>
                </a:solidFill>
                <a:latin typeface="Arial" panose="020B0604020202020204" pitchFamily="34" charset="0"/>
                <a:cs typeface="Arial" panose="020B0604020202020204" pitchFamily="34" charset="0"/>
              </a:rPr>
              <a:t>NGOÀI THỰC TẾ</a:t>
            </a:r>
          </a:p>
        </p:txBody>
      </p:sp>
      <p:sp>
        <p:nvSpPr>
          <p:cNvPr id="2" name="Rectangle: Single Corner Snipped 1">
            <a:extLst>
              <a:ext uri="{FF2B5EF4-FFF2-40B4-BE49-F238E27FC236}">
                <a16:creationId xmlns:a16="http://schemas.microsoft.com/office/drawing/2014/main" id="{E630DEA8-A82C-4999-8F18-4CC975E5156D}"/>
              </a:ext>
            </a:extLst>
          </p:cNvPr>
          <p:cNvSpPr/>
          <p:nvPr/>
        </p:nvSpPr>
        <p:spPr>
          <a:xfrm>
            <a:off x="245257" y="187529"/>
            <a:ext cx="5317343" cy="2140967"/>
          </a:xfrm>
          <a:prstGeom prst="snip1Rect">
            <a:avLst/>
          </a:prstGeom>
          <a:solidFill>
            <a:srgbClr val="4DDA00"/>
          </a:solidFill>
          <a:ln>
            <a:solidFill>
              <a:srgbClr val="4DD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p>
        </p:txBody>
      </p:sp>
      <p:sp>
        <p:nvSpPr>
          <p:cNvPr id="9" name="TextBox 8">
            <a:extLst>
              <a:ext uri="{FF2B5EF4-FFF2-40B4-BE49-F238E27FC236}">
                <a16:creationId xmlns:a16="http://schemas.microsoft.com/office/drawing/2014/main" id="{9126C170-07C4-489B-BB56-D4E29A286BFB}"/>
              </a:ext>
            </a:extLst>
          </p:cNvPr>
          <p:cNvSpPr txBox="1"/>
          <p:nvPr/>
        </p:nvSpPr>
        <p:spPr>
          <a:xfrm>
            <a:off x="731520" y="380850"/>
            <a:ext cx="4831080" cy="1477328"/>
          </a:xfrm>
          <a:prstGeom prst="rect">
            <a:avLst/>
          </a:prstGeom>
          <a:noFill/>
        </p:spPr>
        <p:txBody>
          <a:bodyPr wrap="square" rtlCol="0">
            <a:spAutoFit/>
          </a:bodyPr>
          <a:lstStyle/>
          <a:p>
            <a:r>
              <a:rPr lang="en-US" sz="9000" b="1">
                <a:solidFill>
                  <a:schemeClr val="bg1"/>
                </a:solidFill>
                <a:latin typeface="Arial" panose="020B0604020202020204" pitchFamily="34" charset="0"/>
                <a:cs typeface="Arial" panose="020B0604020202020204" pitchFamily="34" charset="0"/>
              </a:rPr>
              <a:t>BÀI 9</a:t>
            </a:r>
          </a:p>
        </p:txBody>
      </p:sp>
      <p:pic>
        <p:nvPicPr>
          <p:cNvPr id="5" name="Picture 4">
            <a:extLst>
              <a:ext uri="{FF2B5EF4-FFF2-40B4-BE49-F238E27FC236}">
                <a16:creationId xmlns:a16="http://schemas.microsoft.com/office/drawing/2014/main" id="{F3F68DAD-5E12-4D9A-ADC2-3EE7509951AD}"/>
              </a:ext>
            </a:extLst>
          </p:cNvPr>
          <p:cNvPicPr>
            <a:picLocks noChangeAspect="1"/>
          </p:cNvPicPr>
          <p:nvPr/>
        </p:nvPicPr>
        <p:blipFill rotWithShape="1">
          <a:blip r:embed="rId3"/>
          <a:srcRect l="21187" t="22589" r="21667" b="23334"/>
          <a:stretch/>
        </p:blipFill>
        <p:spPr>
          <a:xfrm>
            <a:off x="0" y="2709862"/>
            <a:ext cx="18440399" cy="7774708"/>
          </a:xfrm>
          <a:prstGeom prst="rect">
            <a:avLst/>
          </a:prstGeom>
        </p:spPr>
      </p:pic>
    </p:spTree>
    <p:extLst>
      <p:ext uri="{BB962C8B-B14F-4D97-AF65-F5344CB8AC3E}">
        <p14:creationId xmlns:p14="http://schemas.microsoft.com/office/powerpoint/2010/main" val="1402561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5EF2A1-0F9F-4B87-81BC-89CFBDBCA607}"/>
              </a:ext>
            </a:extLst>
          </p:cNvPr>
          <p:cNvPicPr>
            <a:picLocks noChangeAspect="1"/>
          </p:cNvPicPr>
          <p:nvPr/>
        </p:nvPicPr>
        <p:blipFill rotWithShape="1">
          <a:blip r:embed="rId3"/>
          <a:srcRect r="53003" b="14079"/>
          <a:stretch/>
        </p:blipFill>
        <p:spPr>
          <a:xfrm>
            <a:off x="558539" y="804862"/>
            <a:ext cx="7772400" cy="6528816"/>
          </a:xfrm>
          <a:prstGeom prst="rect">
            <a:avLst/>
          </a:prstGeom>
        </p:spPr>
      </p:pic>
      <p:grpSp>
        <p:nvGrpSpPr>
          <p:cNvPr id="8" name="Group 7">
            <a:extLst>
              <a:ext uri="{FF2B5EF4-FFF2-40B4-BE49-F238E27FC236}">
                <a16:creationId xmlns:a16="http://schemas.microsoft.com/office/drawing/2014/main" id="{0933EE0D-6AC9-42E8-AA9C-9E15CF18613F}"/>
              </a:ext>
            </a:extLst>
          </p:cNvPr>
          <p:cNvGrpSpPr/>
          <p:nvPr/>
        </p:nvGrpSpPr>
        <p:grpSpPr>
          <a:xfrm>
            <a:off x="11113008" y="2227328"/>
            <a:ext cx="6604261" cy="5455540"/>
            <a:chOff x="11113008" y="2227328"/>
            <a:chExt cx="6604261" cy="5455540"/>
          </a:xfrm>
        </p:grpSpPr>
        <p:pic>
          <p:nvPicPr>
            <p:cNvPr id="5" name="Picture 4">
              <a:extLst>
                <a:ext uri="{FF2B5EF4-FFF2-40B4-BE49-F238E27FC236}">
                  <a16:creationId xmlns:a16="http://schemas.microsoft.com/office/drawing/2014/main" id="{922AA21E-6DE3-40A1-B1C8-212CD76FCA79}"/>
                </a:ext>
              </a:extLst>
            </p:cNvPr>
            <p:cNvPicPr>
              <a:picLocks noChangeAspect="1"/>
            </p:cNvPicPr>
            <p:nvPr/>
          </p:nvPicPr>
          <p:blipFill rotWithShape="1">
            <a:blip r:embed="rId3"/>
            <a:srcRect l="46057" t="13818" r="2247" b="12523"/>
            <a:stretch/>
          </p:blipFill>
          <p:spPr>
            <a:xfrm>
              <a:off x="11113008" y="2227328"/>
              <a:ext cx="6604261" cy="4323394"/>
            </a:xfrm>
            <a:prstGeom prst="rect">
              <a:avLst/>
            </a:prstGeom>
          </p:spPr>
        </p:pic>
        <p:pic>
          <p:nvPicPr>
            <p:cNvPr id="7" name="Picture 6">
              <a:extLst>
                <a:ext uri="{FF2B5EF4-FFF2-40B4-BE49-F238E27FC236}">
                  <a16:creationId xmlns:a16="http://schemas.microsoft.com/office/drawing/2014/main" id="{6A86E331-C765-491A-93DD-E704268878E1}"/>
                </a:ext>
              </a:extLst>
            </p:cNvPr>
            <p:cNvPicPr>
              <a:picLocks noChangeAspect="1"/>
            </p:cNvPicPr>
            <p:nvPr/>
          </p:nvPicPr>
          <p:blipFill>
            <a:blip r:embed="rId4"/>
            <a:stretch>
              <a:fillRect/>
            </a:stretch>
          </p:blipFill>
          <p:spPr>
            <a:xfrm>
              <a:off x="13487400" y="6748462"/>
              <a:ext cx="2443832" cy="934406"/>
            </a:xfrm>
            <a:prstGeom prst="rect">
              <a:avLst/>
            </a:prstGeom>
          </p:spPr>
        </p:pic>
      </p:grpSp>
    </p:spTree>
    <p:extLst>
      <p:ext uri="{BB962C8B-B14F-4D97-AF65-F5344CB8AC3E}">
        <p14:creationId xmlns:p14="http://schemas.microsoft.com/office/powerpoint/2010/main" val="1801021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AAE94E3-A7DB-4868-B1E3-E49703488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7998" cy="102955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626730"/>
            <a:ext cx="532796" cy="1011126"/>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97627" y="3188681"/>
            <a:ext cx="7462599" cy="4118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355A41A-D71D-420F-8778-9FF9A3321240}"/>
              </a:ext>
            </a:extLst>
          </p:cNvPr>
          <p:cNvSpPr/>
          <p:nvPr/>
        </p:nvSpPr>
        <p:spPr>
          <a:xfrm>
            <a:off x="1178716" y="-75008"/>
            <a:ext cx="8498543" cy="5974905"/>
          </a:xfrm>
          <a:prstGeom prst="rect">
            <a:avLst/>
          </a:prstGeom>
        </p:spPr>
        <p:txBody>
          <a:bodyPr vert="horz" wrap="square" lIns="91440" tIns="45720" rIns="91440" bIns="45720" rtlCol="0" anchor="ctr">
            <a:normAutofit/>
          </a:bodyPr>
          <a:lstStyle/>
          <a:p>
            <a:pPr indent="-228600" algn="just" defTabSz="914400">
              <a:lnSpc>
                <a:spcPct val="90000"/>
              </a:lnSpc>
              <a:spcAft>
                <a:spcPts val="600"/>
              </a:spcAft>
              <a:buFont typeface="Arial" panose="020B0604020202020204" pitchFamily="34" charset="0"/>
              <a:buChar char="•"/>
            </a:pPr>
            <a:r>
              <a:rPr lang="en-US">
                <a:solidFill>
                  <a:srgbClr val="0909B7"/>
                </a:solidFill>
                <a:latin typeface="Arial" panose="020B0604020202020204" pitchFamily="34" charset="0"/>
                <a:cs typeface="Arial" panose="020B0604020202020204" pitchFamily="34" charset="0"/>
              </a:rPr>
              <a:t>Quan sát Mặt Trời hoặc sử dụng la bàn, hãy xác định khi đi từ nhà đến trường, trước tên phải đi về hướng nào</a:t>
            </a:r>
            <a:r>
              <a:rPr lang="en-US">
                <a:latin typeface="Arial" panose="020B0604020202020204" pitchFamily="34" charset="0"/>
                <a:cs typeface="Arial" panose="020B0604020202020204" pitchFamily="34" charset="0"/>
              </a:rPr>
              <a:t>.</a:t>
            </a:r>
            <a:br>
              <a:rPr lang="en-US">
                <a:latin typeface="Arial" panose="020B0604020202020204" pitchFamily="34" charset="0"/>
                <a:cs typeface="Arial" panose="020B0604020202020204" pitchFamily="34" charset="0"/>
              </a:rPr>
            </a:br>
            <a:br>
              <a:rPr lang="en-US">
                <a:latin typeface="Arial" panose="020B0604020202020204" pitchFamily="34" charset="0"/>
                <a:cs typeface="Arial" panose="020B0604020202020204" pitchFamily="34" charset="0"/>
              </a:rPr>
            </a:br>
            <a:endParaRPr lang="en-US">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6046505" y="0"/>
            <a:ext cx="2241495" cy="102965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74530" y="536666"/>
            <a:ext cx="7268232" cy="438944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BD63573-AC48-42E4-8036-49505E56E86D}"/>
              </a:ext>
            </a:extLst>
          </p:cNvPr>
          <p:cNvPicPr>
            <a:picLocks noChangeAspect="1"/>
          </p:cNvPicPr>
          <p:nvPr/>
        </p:nvPicPr>
        <p:blipFill rotWithShape="1">
          <a:blip r:embed="rId2"/>
          <a:srcRect t="44305" r="66947"/>
          <a:stretch/>
        </p:blipFill>
        <p:spPr>
          <a:xfrm>
            <a:off x="11332214" y="532854"/>
            <a:ext cx="5280615" cy="3781632"/>
          </a:xfrm>
          <a:prstGeom prst="rect">
            <a:avLst/>
          </a:prstGeom>
        </p:spPr>
      </p:pic>
      <p:sp>
        <p:nvSpPr>
          <p:cNvPr id="22" name="Rectangle 21">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74530" y="5263087"/>
            <a:ext cx="7268232" cy="438944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9FCC977-DD92-437A-BB74-ECAAC14F13AE}"/>
              </a:ext>
            </a:extLst>
          </p:cNvPr>
          <p:cNvPicPr>
            <a:picLocks noChangeAspect="1"/>
          </p:cNvPicPr>
          <p:nvPr/>
        </p:nvPicPr>
        <p:blipFill rotWithShape="1">
          <a:blip r:embed="rId2"/>
          <a:srcRect l="67943" t="2832" b="50000"/>
          <a:stretch/>
        </p:blipFill>
        <p:spPr>
          <a:xfrm>
            <a:off x="10898131" y="5566990"/>
            <a:ext cx="6047360" cy="3781633"/>
          </a:xfrm>
          <a:prstGeom prst="rect">
            <a:avLst/>
          </a:prstGeom>
        </p:spPr>
      </p:pic>
      <p:pic>
        <p:nvPicPr>
          <p:cNvPr id="1026" name="Picture 2">
            <a:extLst>
              <a:ext uri="{FF2B5EF4-FFF2-40B4-BE49-F238E27FC236}">
                <a16:creationId xmlns:a16="http://schemas.microsoft.com/office/drawing/2014/main" id="{FF110B8C-6476-4E55-95D5-943287A45C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060" y="4555949"/>
            <a:ext cx="4876800" cy="4876800"/>
          </a:xfrm>
          <a:prstGeom prst="rect">
            <a:avLst/>
          </a:prstGeom>
          <a:noFill/>
          <a:extLst>
            <a:ext uri="{909E8E84-426E-40DD-AFC4-6F175D3DCCD1}">
              <a14:hiddenFill xmlns:a14="http://schemas.microsoft.com/office/drawing/2010/main">
                <a:solidFill>
                  <a:srgbClr val="FFFFFF"/>
                </a:solidFill>
              </a14:hiddenFill>
            </a:ext>
          </a:extLst>
        </p:spPr>
      </p:pic>
      <p:sp>
        <p:nvSpPr>
          <p:cNvPr id="15" name="Freeform: Shape 14">
            <a:extLst>
              <a:ext uri="{FF2B5EF4-FFF2-40B4-BE49-F238E27FC236}">
                <a16:creationId xmlns:a16="http://schemas.microsoft.com/office/drawing/2014/main" id="{861F1AE7-DC41-4939-88A8-41B6583FCF58}"/>
              </a:ext>
            </a:extLst>
          </p:cNvPr>
          <p:cNvSpPr/>
          <p:nvPr/>
        </p:nvSpPr>
        <p:spPr>
          <a:xfrm>
            <a:off x="2362060" y="383541"/>
            <a:ext cx="4636134" cy="960469"/>
          </a:xfrm>
          <a:custGeom>
            <a:avLst/>
            <a:gdLst/>
            <a:ahLst/>
            <a:cxnLst/>
            <a:rect l="l" t="t" r="r" b="b"/>
            <a:pathLst>
              <a:path w="4636134" h="960469">
                <a:moveTo>
                  <a:pt x="2901926" y="943756"/>
                </a:moveTo>
                <a:lnTo>
                  <a:pt x="3001029" y="943756"/>
                </a:lnTo>
                <a:lnTo>
                  <a:pt x="2989555" y="953268"/>
                </a:lnTo>
                <a:cubicBezTo>
                  <a:pt x="2978811" y="958068"/>
                  <a:pt x="2966009" y="960469"/>
                  <a:pt x="2951150" y="960469"/>
                </a:cubicBezTo>
                <a:cubicBezTo>
                  <a:pt x="2934234" y="960469"/>
                  <a:pt x="2918917" y="956582"/>
                  <a:pt x="2905201" y="948810"/>
                </a:cubicBezTo>
                <a:close/>
                <a:moveTo>
                  <a:pt x="938708" y="834281"/>
                </a:moveTo>
                <a:cubicBezTo>
                  <a:pt x="908076" y="834281"/>
                  <a:pt x="885216" y="845254"/>
                  <a:pt x="870128" y="867200"/>
                </a:cubicBezTo>
                <a:cubicBezTo>
                  <a:pt x="864642" y="874972"/>
                  <a:pt x="861898" y="882973"/>
                  <a:pt x="861898" y="891203"/>
                </a:cubicBezTo>
                <a:cubicBezTo>
                  <a:pt x="861898" y="906748"/>
                  <a:pt x="869899" y="919092"/>
                  <a:pt x="885901" y="928236"/>
                </a:cubicBezTo>
                <a:cubicBezTo>
                  <a:pt x="899617" y="936008"/>
                  <a:pt x="914934" y="939895"/>
                  <a:pt x="931850" y="939895"/>
                </a:cubicBezTo>
                <a:cubicBezTo>
                  <a:pt x="961568" y="939895"/>
                  <a:pt x="983056" y="930293"/>
                  <a:pt x="996315" y="911091"/>
                </a:cubicBezTo>
                <a:cubicBezTo>
                  <a:pt x="1002259" y="902404"/>
                  <a:pt x="1005231" y="893717"/>
                  <a:pt x="1005231" y="885031"/>
                </a:cubicBezTo>
                <a:cubicBezTo>
                  <a:pt x="1005231" y="869486"/>
                  <a:pt x="997687" y="856913"/>
                  <a:pt x="982599" y="847312"/>
                </a:cubicBezTo>
                <a:cubicBezTo>
                  <a:pt x="969340" y="838625"/>
                  <a:pt x="954710" y="834281"/>
                  <a:pt x="938708" y="834281"/>
                </a:cubicBezTo>
                <a:close/>
                <a:moveTo>
                  <a:pt x="931164" y="469436"/>
                </a:moveTo>
                <a:lnTo>
                  <a:pt x="938022" y="469436"/>
                </a:lnTo>
                <a:cubicBezTo>
                  <a:pt x="942594" y="499154"/>
                  <a:pt x="946709" y="521328"/>
                  <a:pt x="950367" y="535958"/>
                </a:cubicBezTo>
                <a:lnTo>
                  <a:pt x="972312" y="627170"/>
                </a:lnTo>
                <a:lnTo>
                  <a:pt x="896874" y="627170"/>
                </a:lnTo>
                <a:close/>
                <a:moveTo>
                  <a:pt x="2333701" y="459149"/>
                </a:moveTo>
                <a:lnTo>
                  <a:pt x="2345296" y="459149"/>
                </a:lnTo>
                <a:cubicBezTo>
                  <a:pt x="2418491" y="459149"/>
                  <a:pt x="2455088" y="493667"/>
                  <a:pt x="2455088" y="562704"/>
                </a:cubicBezTo>
                <a:cubicBezTo>
                  <a:pt x="2455088" y="595166"/>
                  <a:pt x="2444633" y="619854"/>
                  <a:pt x="2423723" y="636771"/>
                </a:cubicBezTo>
                <a:cubicBezTo>
                  <a:pt x="2404171" y="651858"/>
                  <a:pt x="2378028" y="659402"/>
                  <a:pt x="2345296" y="659402"/>
                </a:cubicBezTo>
                <a:lnTo>
                  <a:pt x="2333701" y="659402"/>
                </a:lnTo>
                <a:close/>
                <a:moveTo>
                  <a:pt x="3274467" y="297300"/>
                </a:moveTo>
                <a:lnTo>
                  <a:pt x="3274467" y="814393"/>
                </a:lnTo>
                <a:lnTo>
                  <a:pt x="3454146" y="814393"/>
                </a:lnTo>
                <a:lnTo>
                  <a:pt x="3454146" y="646372"/>
                </a:lnTo>
                <a:cubicBezTo>
                  <a:pt x="3454146" y="622141"/>
                  <a:pt x="3450260" y="587622"/>
                  <a:pt x="3442488" y="542816"/>
                </a:cubicBezTo>
                <a:lnTo>
                  <a:pt x="3447974" y="542816"/>
                </a:lnTo>
                <a:lnTo>
                  <a:pt x="3613252" y="814393"/>
                </a:lnTo>
                <a:lnTo>
                  <a:pt x="3792931" y="814393"/>
                </a:lnTo>
                <a:lnTo>
                  <a:pt x="3792931" y="297300"/>
                </a:lnTo>
                <a:lnTo>
                  <a:pt x="3613252" y="297300"/>
                </a:lnTo>
                <a:lnTo>
                  <a:pt x="3613252" y="452291"/>
                </a:lnTo>
                <a:cubicBezTo>
                  <a:pt x="3613252" y="479723"/>
                  <a:pt x="3618509" y="523614"/>
                  <a:pt x="3629025" y="583964"/>
                </a:cubicBezTo>
                <a:lnTo>
                  <a:pt x="3623539" y="583964"/>
                </a:lnTo>
                <a:lnTo>
                  <a:pt x="3454832" y="297300"/>
                </a:lnTo>
                <a:close/>
                <a:moveTo>
                  <a:pt x="2712492" y="297300"/>
                </a:moveTo>
                <a:lnTo>
                  <a:pt x="2712492" y="603167"/>
                </a:lnTo>
                <a:cubicBezTo>
                  <a:pt x="2712492" y="676776"/>
                  <a:pt x="2734437" y="732326"/>
                  <a:pt x="2778329" y="769816"/>
                </a:cubicBezTo>
                <a:cubicBezTo>
                  <a:pt x="2819476" y="805021"/>
                  <a:pt x="2877312" y="822623"/>
                  <a:pt x="2951836" y="822623"/>
                </a:cubicBezTo>
                <a:cubicBezTo>
                  <a:pt x="3026360" y="822623"/>
                  <a:pt x="3084195" y="805021"/>
                  <a:pt x="3125343" y="769816"/>
                </a:cubicBezTo>
                <a:cubicBezTo>
                  <a:pt x="3169234" y="732326"/>
                  <a:pt x="3191180" y="676776"/>
                  <a:pt x="3191180" y="603167"/>
                </a:cubicBezTo>
                <a:lnTo>
                  <a:pt x="3191180" y="297300"/>
                </a:lnTo>
                <a:lnTo>
                  <a:pt x="3002585" y="297300"/>
                </a:lnTo>
                <a:lnTo>
                  <a:pt x="3002585" y="585336"/>
                </a:lnTo>
                <a:cubicBezTo>
                  <a:pt x="3002585" y="611396"/>
                  <a:pt x="3000331" y="629227"/>
                  <a:pt x="2995823" y="638828"/>
                </a:cubicBezTo>
                <a:cubicBezTo>
                  <a:pt x="2988601" y="653916"/>
                  <a:pt x="2973939" y="661460"/>
                  <a:pt x="2951836" y="661460"/>
                </a:cubicBezTo>
                <a:cubicBezTo>
                  <a:pt x="2929733" y="661460"/>
                  <a:pt x="2915070" y="653916"/>
                  <a:pt x="2907848" y="638828"/>
                </a:cubicBezTo>
                <a:cubicBezTo>
                  <a:pt x="2903340" y="629227"/>
                  <a:pt x="2901086" y="611396"/>
                  <a:pt x="2901086" y="585336"/>
                </a:cubicBezTo>
                <a:lnTo>
                  <a:pt x="2901086" y="297300"/>
                </a:lnTo>
                <a:close/>
                <a:moveTo>
                  <a:pt x="2145106" y="297300"/>
                </a:moveTo>
                <a:lnTo>
                  <a:pt x="2145106" y="814393"/>
                </a:lnTo>
                <a:lnTo>
                  <a:pt x="2383411" y="814393"/>
                </a:lnTo>
                <a:cubicBezTo>
                  <a:pt x="2460321" y="814393"/>
                  <a:pt x="2522927" y="791533"/>
                  <a:pt x="2571229" y="745813"/>
                </a:cubicBezTo>
                <a:cubicBezTo>
                  <a:pt x="2619532" y="700093"/>
                  <a:pt x="2643683" y="639285"/>
                  <a:pt x="2643683" y="563390"/>
                </a:cubicBezTo>
                <a:cubicBezTo>
                  <a:pt x="2643683" y="472865"/>
                  <a:pt x="2614154" y="404742"/>
                  <a:pt x="2555097" y="359022"/>
                </a:cubicBezTo>
                <a:cubicBezTo>
                  <a:pt x="2502440" y="317874"/>
                  <a:pt x="2429645" y="297300"/>
                  <a:pt x="2336713" y="297300"/>
                </a:cubicBezTo>
                <a:close/>
                <a:moveTo>
                  <a:pt x="1255167" y="297300"/>
                </a:moveTo>
                <a:lnTo>
                  <a:pt x="1255167" y="814393"/>
                </a:lnTo>
                <a:lnTo>
                  <a:pt x="1434846" y="814393"/>
                </a:lnTo>
                <a:lnTo>
                  <a:pt x="1434846" y="646372"/>
                </a:lnTo>
                <a:cubicBezTo>
                  <a:pt x="1434846" y="622141"/>
                  <a:pt x="1430960" y="587622"/>
                  <a:pt x="1423188" y="542816"/>
                </a:cubicBezTo>
                <a:lnTo>
                  <a:pt x="1428674" y="542816"/>
                </a:lnTo>
                <a:lnTo>
                  <a:pt x="1593952" y="814393"/>
                </a:lnTo>
                <a:lnTo>
                  <a:pt x="1773631" y="814393"/>
                </a:lnTo>
                <a:lnTo>
                  <a:pt x="1773631" y="297300"/>
                </a:lnTo>
                <a:lnTo>
                  <a:pt x="1593952" y="297300"/>
                </a:lnTo>
                <a:lnTo>
                  <a:pt x="1593952" y="452291"/>
                </a:lnTo>
                <a:cubicBezTo>
                  <a:pt x="1593952" y="479723"/>
                  <a:pt x="1599210" y="523614"/>
                  <a:pt x="1609725" y="583964"/>
                </a:cubicBezTo>
                <a:lnTo>
                  <a:pt x="1604239" y="583964"/>
                </a:lnTo>
                <a:lnTo>
                  <a:pt x="1435532" y="297300"/>
                </a:lnTo>
                <a:close/>
                <a:moveTo>
                  <a:pt x="828980" y="297300"/>
                </a:moveTo>
                <a:lnTo>
                  <a:pt x="649300" y="814393"/>
                </a:lnTo>
                <a:lnTo>
                  <a:pt x="848182" y="814393"/>
                </a:lnTo>
                <a:lnTo>
                  <a:pt x="863270" y="749928"/>
                </a:lnTo>
                <a:lnTo>
                  <a:pt x="1005231" y="749928"/>
                </a:lnTo>
                <a:lnTo>
                  <a:pt x="1022376" y="814393"/>
                </a:lnTo>
                <a:lnTo>
                  <a:pt x="1221258" y="814393"/>
                </a:lnTo>
                <a:lnTo>
                  <a:pt x="1036777" y="297300"/>
                </a:lnTo>
                <a:close/>
                <a:moveTo>
                  <a:pt x="90754" y="297300"/>
                </a:moveTo>
                <a:lnTo>
                  <a:pt x="291008" y="814393"/>
                </a:lnTo>
                <a:lnTo>
                  <a:pt x="450114" y="814393"/>
                </a:lnTo>
                <a:lnTo>
                  <a:pt x="650367" y="297300"/>
                </a:lnTo>
                <a:lnTo>
                  <a:pt x="454228" y="297300"/>
                </a:lnTo>
                <a:lnTo>
                  <a:pt x="385648" y="532529"/>
                </a:lnTo>
                <a:cubicBezTo>
                  <a:pt x="376962" y="562247"/>
                  <a:pt x="372618" y="587850"/>
                  <a:pt x="372618" y="609339"/>
                </a:cubicBezTo>
                <a:lnTo>
                  <a:pt x="368503" y="609339"/>
                </a:lnTo>
                <a:cubicBezTo>
                  <a:pt x="368503" y="587850"/>
                  <a:pt x="364160" y="562247"/>
                  <a:pt x="355473" y="532529"/>
                </a:cubicBezTo>
                <a:lnTo>
                  <a:pt x="286893" y="297300"/>
                </a:lnTo>
                <a:close/>
                <a:moveTo>
                  <a:pt x="4143375" y="289070"/>
                </a:moveTo>
                <a:cubicBezTo>
                  <a:pt x="4060165" y="289070"/>
                  <a:pt x="3992042" y="313073"/>
                  <a:pt x="3939007" y="361079"/>
                </a:cubicBezTo>
                <a:cubicBezTo>
                  <a:pt x="3884143" y="410457"/>
                  <a:pt x="3856711" y="476522"/>
                  <a:pt x="3856711" y="559275"/>
                </a:cubicBezTo>
                <a:cubicBezTo>
                  <a:pt x="3856711" y="639743"/>
                  <a:pt x="3884600" y="704436"/>
                  <a:pt x="3940379" y="753357"/>
                </a:cubicBezTo>
                <a:cubicBezTo>
                  <a:pt x="3993413" y="799534"/>
                  <a:pt x="4060622" y="822623"/>
                  <a:pt x="4142004" y="822623"/>
                </a:cubicBezTo>
                <a:cubicBezTo>
                  <a:pt x="4183152" y="822623"/>
                  <a:pt x="4223271" y="814622"/>
                  <a:pt x="4262362" y="798620"/>
                </a:cubicBezTo>
                <a:cubicBezTo>
                  <a:pt x="4301452" y="782618"/>
                  <a:pt x="4334485" y="759986"/>
                  <a:pt x="4361460" y="730725"/>
                </a:cubicBezTo>
                <a:cubicBezTo>
                  <a:pt x="4388434" y="701465"/>
                  <a:pt x="4406265" y="666946"/>
                  <a:pt x="4414952" y="627170"/>
                </a:cubicBezTo>
                <a:cubicBezTo>
                  <a:pt x="4419981" y="603852"/>
                  <a:pt x="4422953" y="564762"/>
                  <a:pt x="4423868" y="509898"/>
                </a:cubicBezTo>
                <a:lnTo>
                  <a:pt x="4133774" y="509898"/>
                </a:lnTo>
                <a:lnTo>
                  <a:pt x="4133774" y="631970"/>
                </a:lnTo>
                <a:lnTo>
                  <a:pt x="4218813" y="631970"/>
                </a:lnTo>
                <a:cubicBezTo>
                  <a:pt x="4214684" y="646601"/>
                  <a:pt x="4204586" y="658031"/>
                  <a:pt x="4188520" y="666260"/>
                </a:cubicBezTo>
                <a:cubicBezTo>
                  <a:pt x="4174290" y="673576"/>
                  <a:pt x="4158913" y="677233"/>
                  <a:pt x="4142389" y="677233"/>
                </a:cubicBezTo>
                <a:cubicBezTo>
                  <a:pt x="4113014" y="677233"/>
                  <a:pt x="4089144" y="666032"/>
                  <a:pt x="4070777" y="643629"/>
                </a:cubicBezTo>
                <a:cubicBezTo>
                  <a:pt x="4053796" y="622598"/>
                  <a:pt x="4045306" y="596994"/>
                  <a:pt x="4045306" y="566819"/>
                </a:cubicBezTo>
                <a:cubicBezTo>
                  <a:pt x="4045306" y="533901"/>
                  <a:pt x="4054239" y="506012"/>
                  <a:pt x="4072106" y="483152"/>
                </a:cubicBezTo>
                <a:cubicBezTo>
                  <a:pt x="4091801" y="458920"/>
                  <a:pt x="4117683" y="446804"/>
                  <a:pt x="4149751" y="446804"/>
                </a:cubicBezTo>
                <a:cubicBezTo>
                  <a:pt x="4182734" y="446804"/>
                  <a:pt x="4206555" y="460063"/>
                  <a:pt x="4221214" y="486581"/>
                </a:cubicBezTo>
                <a:lnTo>
                  <a:pt x="4397121" y="422115"/>
                </a:lnTo>
                <a:cubicBezTo>
                  <a:pt x="4378376" y="380967"/>
                  <a:pt x="4342257" y="347820"/>
                  <a:pt x="4288765" y="322674"/>
                </a:cubicBezTo>
                <a:cubicBezTo>
                  <a:pt x="4241673" y="300272"/>
                  <a:pt x="4193210" y="289070"/>
                  <a:pt x="4143375" y="289070"/>
                </a:cubicBezTo>
                <a:close/>
                <a:moveTo>
                  <a:pt x="933907" y="138194"/>
                </a:moveTo>
                <a:lnTo>
                  <a:pt x="783031" y="244493"/>
                </a:lnTo>
                <a:lnTo>
                  <a:pt x="828294" y="272611"/>
                </a:lnTo>
                <a:lnTo>
                  <a:pt x="933907" y="223233"/>
                </a:lnTo>
                <a:lnTo>
                  <a:pt x="1036777" y="273297"/>
                </a:lnTo>
                <a:lnTo>
                  <a:pt x="1082726" y="245865"/>
                </a:lnTo>
                <a:close/>
                <a:moveTo>
                  <a:pt x="157296" y="0"/>
                </a:moveTo>
                <a:lnTo>
                  <a:pt x="4478838" y="0"/>
                </a:lnTo>
                <a:cubicBezTo>
                  <a:pt x="4565710" y="0"/>
                  <a:pt x="4636134" y="70424"/>
                  <a:pt x="4636134" y="157296"/>
                </a:cubicBezTo>
                <a:lnTo>
                  <a:pt x="4636134" y="786460"/>
                </a:lnTo>
                <a:cubicBezTo>
                  <a:pt x="4636134" y="873332"/>
                  <a:pt x="4565710" y="943756"/>
                  <a:pt x="4478838" y="943756"/>
                </a:cubicBezTo>
                <a:lnTo>
                  <a:pt x="3001029" y="943756"/>
                </a:lnTo>
                <a:lnTo>
                  <a:pt x="3015615" y="931665"/>
                </a:lnTo>
                <a:cubicBezTo>
                  <a:pt x="3021559" y="922978"/>
                  <a:pt x="3024530" y="914291"/>
                  <a:pt x="3024530" y="905605"/>
                </a:cubicBezTo>
                <a:cubicBezTo>
                  <a:pt x="3024530" y="890060"/>
                  <a:pt x="3016987" y="877487"/>
                  <a:pt x="3001899" y="867886"/>
                </a:cubicBezTo>
                <a:cubicBezTo>
                  <a:pt x="2988640" y="859199"/>
                  <a:pt x="2974010" y="854855"/>
                  <a:pt x="2958008" y="854855"/>
                </a:cubicBezTo>
                <a:cubicBezTo>
                  <a:pt x="2927376" y="854855"/>
                  <a:pt x="2904516" y="865828"/>
                  <a:pt x="2889428" y="887774"/>
                </a:cubicBezTo>
                <a:cubicBezTo>
                  <a:pt x="2883942" y="895546"/>
                  <a:pt x="2881198" y="903547"/>
                  <a:pt x="2881198" y="911777"/>
                </a:cubicBezTo>
                <a:lnTo>
                  <a:pt x="2901926" y="943756"/>
                </a:lnTo>
                <a:lnTo>
                  <a:pt x="157296" y="943756"/>
                </a:lnTo>
                <a:cubicBezTo>
                  <a:pt x="70424" y="943756"/>
                  <a:pt x="0" y="873332"/>
                  <a:pt x="0" y="786460"/>
                </a:cubicBezTo>
                <a:lnTo>
                  <a:pt x="0" y="157296"/>
                </a:lnTo>
                <a:cubicBezTo>
                  <a:pt x="0" y="70424"/>
                  <a:pt x="70424" y="0"/>
                  <a:pt x="157296" y="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916562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113408" y="2599925"/>
            <a:ext cx="5120641" cy="512538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901" tIns="91450" rIns="182901" bIns="91450" rtlCol="0" anchor="ctr"/>
          <a:lstStyle/>
          <a:p>
            <a:pPr algn="ctr"/>
            <a:r>
              <a:rPr lang="en-US" sz="6500" b="1">
                <a:latin typeface="Arial" pitchFamily="34" charset="0"/>
                <a:cs typeface="Arial" pitchFamily="34" charset="0"/>
              </a:rPr>
              <a:t>  Dặn dò</a:t>
            </a:r>
          </a:p>
        </p:txBody>
      </p:sp>
      <p:sp>
        <p:nvSpPr>
          <p:cNvPr id="5" name="Block Arc 4"/>
          <p:cNvSpPr/>
          <p:nvPr/>
        </p:nvSpPr>
        <p:spPr>
          <a:xfrm>
            <a:off x="-5860963" y="-329618"/>
            <a:ext cx="10945633" cy="10955767"/>
          </a:xfrm>
          <a:prstGeom prst="blockArc">
            <a:avLst>
              <a:gd name="adj1" fmla="val 18900000"/>
              <a:gd name="adj2" fmla="val 2700000"/>
              <a:gd name="adj3" fmla="val 395"/>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6" name="Freeform 5"/>
          <p:cNvSpPr/>
          <p:nvPr/>
        </p:nvSpPr>
        <p:spPr>
          <a:xfrm>
            <a:off x="4457668" y="1894054"/>
            <a:ext cx="13542465" cy="1627105"/>
          </a:xfrm>
          <a:custGeom>
            <a:avLst/>
            <a:gdLst>
              <a:gd name="connsiteX0" fmla="*/ 0 w 6771233"/>
              <a:gd name="connsiteY0" fmla="*/ 0 h 812800"/>
              <a:gd name="connsiteX1" fmla="*/ 6771233 w 6771233"/>
              <a:gd name="connsiteY1" fmla="*/ 0 h 812800"/>
              <a:gd name="connsiteX2" fmla="*/ 6771233 w 6771233"/>
              <a:gd name="connsiteY2" fmla="*/ 812800 h 812800"/>
              <a:gd name="connsiteX3" fmla="*/ 0 w 6771233"/>
              <a:gd name="connsiteY3" fmla="*/ 812800 h 812800"/>
              <a:gd name="connsiteX4" fmla="*/ 0 w 6771233"/>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1233" h="812800">
                <a:moveTo>
                  <a:pt x="0" y="0"/>
                </a:moveTo>
                <a:lnTo>
                  <a:pt x="6771233" y="0"/>
                </a:lnTo>
                <a:lnTo>
                  <a:pt x="6771233" y="812800"/>
                </a:lnTo>
                <a:lnTo>
                  <a:pt x="0" y="812800"/>
                </a:lnTo>
                <a:lnTo>
                  <a:pt x="0" y="0"/>
                </a:lnTo>
                <a:close/>
              </a:path>
            </a:pathLst>
          </a:custGeom>
          <a:noFill/>
          <a:ln>
            <a:solidFill>
              <a:srgbClr val="00B05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90465" tIns="142257" rIns="142257" bIns="142257" numCol="1" spcCol="2541" anchor="ctr" anchorCtr="0">
            <a:noAutofit/>
          </a:bodyPr>
          <a:lstStyle/>
          <a:p>
            <a:pPr defTabSz="2489481">
              <a:lnSpc>
                <a:spcPct val="90000"/>
              </a:lnSpc>
              <a:spcBef>
                <a:spcPct val="0"/>
              </a:spcBef>
              <a:spcAft>
                <a:spcPct val="35000"/>
              </a:spcAft>
            </a:pPr>
            <a:r>
              <a:rPr lang="en-US" sz="5600" b="1">
                <a:solidFill>
                  <a:srgbClr val="00B050"/>
                </a:solidFill>
                <a:latin typeface="Arial" pitchFamily="34" charset="0"/>
                <a:cs typeface="Arial" pitchFamily="34" charset="0"/>
              </a:rPr>
              <a:t>Xem lại bài đã học</a:t>
            </a:r>
          </a:p>
        </p:txBody>
      </p:sp>
      <p:sp>
        <p:nvSpPr>
          <p:cNvPr id="7" name="Oval 6"/>
          <p:cNvSpPr/>
          <p:nvPr/>
        </p:nvSpPr>
        <p:spPr>
          <a:xfrm>
            <a:off x="3441667" y="1690665"/>
            <a:ext cx="2031999" cy="2033880"/>
          </a:xfrm>
          <a:prstGeom prst="ellipse">
            <a:avLst/>
          </a:prstGeom>
          <a:solidFill>
            <a:srgbClr val="00B050"/>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lIns="182901" tIns="91450" rIns="182901" bIns="91450"/>
          <a:lstStyle/>
          <a:p>
            <a:pPr algn="ctr">
              <a:spcBef>
                <a:spcPts val="1199"/>
              </a:spcBef>
            </a:pPr>
            <a:r>
              <a:rPr lang="en-US" sz="8000" b="1">
                <a:solidFill>
                  <a:schemeClr val="bg1"/>
                </a:solidFill>
                <a:latin typeface="Arial" pitchFamily="34" charset="0"/>
                <a:cs typeface="Arial" pitchFamily="34" charset="0"/>
              </a:rPr>
              <a:t>1</a:t>
            </a:r>
          </a:p>
        </p:txBody>
      </p:sp>
      <p:sp>
        <p:nvSpPr>
          <p:cNvPr id="8" name="Freeform 7"/>
          <p:cNvSpPr/>
          <p:nvPr/>
        </p:nvSpPr>
        <p:spPr>
          <a:xfrm>
            <a:off x="5048572" y="4334710"/>
            <a:ext cx="12951561" cy="1627105"/>
          </a:xfrm>
          <a:custGeom>
            <a:avLst/>
            <a:gdLst>
              <a:gd name="connsiteX0" fmla="*/ 0 w 6475780"/>
              <a:gd name="connsiteY0" fmla="*/ 0 h 812800"/>
              <a:gd name="connsiteX1" fmla="*/ 6475780 w 6475780"/>
              <a:gd name="connsiteY1" fmla="*/ 0 h 812800"/>
              <a:gd name="connsiteX2" fmla="*/ 6475780 w 6475780"/>
              <a:gd name="connsiteY2" fmla="*/ 812800 h 812800"/>
              <a:gd name="connsiteX3" fmla="*/ 0 w 6475780"/>
              <a:gd name="connsiteY3" fmla="*/ 812800 h 812800"/>
              <a:gd name="connsiteX4" fmla="*/ 0 w 6475780"/>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5780" h="812800">
                <a:moveTo>
                  <a:pt x="0" y="0"/>
                </a:moveTo>
                <a:lnTo>
                  <a:pt x="6475780" y="0"/>
                </a:lnTo>
                <a:lnTo>
                  <a:pt x="6475780" y="812800"/>
                </a:lnTo>
                <a:lnTo>
                  <a:pt x="0" y="812800"/>
                </a:lnTo>
                <a:lnTo>
                  <a:pt x="0" y="0"/>
                </a:lnTo>
                <a:close/>
              </a:path>
            </a:pathLst>
          </a:custGeom>
          <a:noFill/>
          <a:ln>
            <a:solidFill>
              <a:srgbClr val="FF99CC"/>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90465" tIns="142257" rIns="142257" bIns="142257" numCol="1" spcCol="2541" anchor="ctr" anchorCtr="0">
            <a:noAutofit/>
          </a:bodyPr>
          <a:lstStyle/>
          <a:p>
            <a:pPr defTabSz="2489481">
              <a:lnSpc>
                <a:spcPct val="90000"/>
              </a:lnSpc>
              <a:spcBef>
                <a:spcPct val="0"/>
              </a:spcBef>
              <a:spcAft>
                <a:spcPct val="35000"/>
              </a:spcAft>
            </a:pPr>
            <a:r>
              <a:rPr lang="en-US" sz="5600" b="1">
                <a:solidFill>
                  <a:srgbClr val="FF99CC"/>
                </a:solidFill>
                <a:latin typeface="Arial" pitchFamily="34" charset="0"/>
                <a:cs typeface="Arial" pitchFamily="34" charset="0"/>
              </a:rPr>
              <a:t>Hoàn thành bài tập SGK (BT 2)</a:t>
            </a:r>
          </a:p>
        </p:txBody>
      </p:sp>
      <p:sp>
        <p:nvSpPr>
          <p:cNvPr id="9" name="Oval 8"/>
          <p:cNvSpPr/>
          <p:nvPr/>
        </p:nvSpPr>
        <p:spPr>
          <a:xfrm>
            <a:off x="4032574" y="4131321"/>
            <a:ext cx="2031999" cy="2033880"/>
          </a:xfrm>
          <a:prstGeom prst="ellipse">
            <a:avLst/>
          </a:prstGeom>
          <a:solidFill>
            <a:srgbClr val="FF99CC"/>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lIns="182901" tIns="91450" rIns="182901" bIns="91450"/>
          <a:lstStyle/>
          <a:p>
            <a:pPr algn="ctr"/>
            <a:r>
              <a:rPr lang="en-US" sz="8000" b="1">
                <a:solidFill>
                  <a:schemeClr val="bg1"/>
                </a:solidFill>
                <a:latin typeface="Arial" pitchFamily="34" charset="0"/>
                <a:cs typeface="Arial" pitchFamily="34" charset="0"/>
              </a:rPr>
              <a:t>2</a:t>
            </a:r>
          </a:p>
        </p:txBody>
      </p:sp>
      <p:sp>
        <p:nvSpPr>
          <p:cNvPr id="10" name="Freeform 9"/>
          <p:cNvSpPr/>
          <p:nvPr/>
        </p:nvSpPr>
        <p:spPr>
          <a:xfrm>
            <a:off x="4457668" y="6775369"/>
            <a:ext cx="13542465" cy="1627105"/>
          </a:xfrm>
          <a:custGeom>
            <a:avLst/>
            <a:gdLst>
              <a:gd name="connsiteX0" fmla="*/ 0 w 6771233"/>
              <a:gd name="connsiteY0" fmla="*/ 0 h 812800"/>
              <a:gd name="connsiteX1" fmla="*/ 6771233 w 6771233"/>
              <a:gd name="connsiteY1" fmla="*/ 0 h 812800"/>
              <a:gd name="connsiteX2" fmla="*/ 6771233 w 6771233"/>
              <a:gd name="connsiteY2" fmla="*/ 812800 h 812800"/>
              <a:gd name="connsiteX3" fmla="*/ 0 w 6771233"/>
              <a:gd name="connsiteY3" fmla="*/ 812800 h 812800"/>
              <a:gd name="connsiteX4" fmla="*/ 0 w 6771233"/>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1233" h="812800">
                <a:moveTo>
                  <a:pt x="0" y="0"/>
                </a:moveTo>
                <a:lnTo>
                  <a:pt x="6771233" y="0"/>
                </a:lnTo>
                <a:lnTo>
                  <a:pt x="6771233" y="812800"/>
                </a:lnTo>
                <a:lnTo>
                  <a:pt x="0" y="812800"/>
                </a:lnTo>
                <a:lnTo>
                  <a:pt x="0" y="0"/>
                </a:lnTo>
                <a:close/>
              </a:path>
            </a:pathLst>
          </a:custGeom>
          <a:noFill/>
          <a:ln>
            <a:solidFill>
              <a:srgbClr val="3399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90465" tIns="142257" rIns="142257" bIns="142257" numCol="1" spcCol="2541" anchor="ctr" anchorCtr="0">
            <a:noAutofit/>
          </a:bodyPr>
          <a:lstStyle/>
          <a:p>
            <a:pPr defTabSz="2489481">
              <a:lnSpc>
                <a:spcPct val="90000"/>
              </a:lnSpc>
              <a:spcBef>
                <a:spcPct val="0"/>
              </a:spcBef>
              <a:spcAft>
                <a:spcPct val="35000"/>
              </a:spcAft>
            </a:pPr>
            <a:r>
              <a:rPr lang="en-US" sz="5600" b="1">
                <a:solidFill>
                  <a:srgbClr val="3399FF"/>
                </a:solidFill>
                <a:latin typeface="Arial" pitchFamily="34" charset="0"/>
                <a:cs typeface="Arial" pitchFamily="34" charset="0"/>
              </a:rPr>
              <a:t>Chuẩn bị: Xem trước nội dung các bài đã học tiết sau ôn tập chương</a:t>
            </a:r>
          </a:p>
        </p:txBody>
      </p:sp>
      <p:sp>
        <p:nvSpPr>
          <p:cNvPr id="11" name="Oval 10"/>
          <p:cNvSpPr/>
          <p:nvPr/>
        </p:nvSpPr>
        <p:spPr>
          <a:xfrm>
            <a:off x="3441667" y="6571980"/>
            <a:ext cx="2031999" cy="2033880"/>
          </a:xfrm>
          <a:prstGeom prst="ellipse">
            <a:avLst/>
          </a:prstGeom>
          <a:solidFill>
            <a:srgbClr val="3399FF"/>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lIns="182901" tIns="91450" rIns="182901" bIns="91450"/>
          <a:lstStyle/>
          <a:p>
            <a:pPr algn="ctr"/>
            <a:r>
              <a:rPr lang="en-US" sz="7200" b="1">
                <a:solidFill>
                  <a:schemeClr val="bg1"/>
                </a:solidFill>
                <a:latin typeface="Arial" pitchFamily="34" charset="0"/>
                <a:cs typeface="Arial" pitchFamily="34" charset="0"/>
              </a:rPr>
              <a:t>3</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68400" y="146917"/>
            <a:ext cx="4419600" cy="3087495"/>
          </a:xfrm>
          <a:prstGeom prst="rect">
            <a:avLst/>
          </a:prstGeom>
        </p:spPr>
      </p:pic>
    </p:spTree>
    <p:extLst>
      <p:ext uri="{BB962C8B-B14F-4D97-AF65-F5344CB8AC3E}">
        <p14:creationId xmlns:p14="http://schemas.microsoft.com/office/powerpoint/2010/main" val="2137555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par>
                          <p:cTn id="28" fill="hold">
                            <p:stCondLst>
                              <p:cond delay="200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par>
                                <p:cTn id="36" presetID="10" presetClass="entr" presetSubtype="0"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8"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5 Powerful Ways to Give Thanks to Your People">
            <a:extLst>
              <a:ext uri="{FF2B5EF4-FFF2-40B4-BE49-F238E27FC236}">
                <a16:creationId xmlns:a16="http://schemas.microsoft.com/office/drawing/2014/main" id="{1E6D1591-8F71-4088-B5D7-8A0F52BB858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9383" r="-1" b="-1"/>
          <a:stretch/>
        </p:blipFill>
        <p:spPr bwMode="auto">
          <a:xfrm>
            <a:off x="482600" y="487362"/>
            <a:ext cx="17322801" cy="93218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593131C-A1A7-4E9C-AF87-C0C15FABBAF9}"/>
              </a:ext>
            </a:extLst>
          </p:cNvPr>
          <p:cNvSpPr/>
          <p:nvPr/>
        </p:nvSpPr>
        <p:spPr>
          <a:xfrm>
            <a:off x="0" y="4762"/>
            <a:ext cx="18288000" cy="10287000"/>
          </a:xfrm>
          <a:prstGeom prst="rect">
            <a:avLst/>
          </a:prstGeom>
          <a:noFill/>
          <a:ln w="2286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400"/>
          </a:p>
        </p:txBody>
      </p:sp>
    </p:spTree>
    <p:extLst>
      <p:ext uri="{BB962C8B-B14F-4D97-AF65-F5344CB8AC3E}">
        <p14:creationId xmlns:p14="http://schemas.microsoft.com/office/powerpoint/2010/main" val="433689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lowchart: Connector 8">
            <a:extLst>
              <a:ext uri="{FF2B5EF4-FFF2-40B4-BE49-F238E27FC236}">
                <a16:creationId xmlns:a16="http://schemas.microsoft.com/office/drawing/2014/main" id="{B67813DD-1784-4616-8F4E-55B75D4E196B}"/>
              </a:ext>
            </a:extLst>
          </p:cNvPr>
          <p:cNvSpPr/>
          <p:nvPr/>
        </p:nvSpPr>
        <p:spPr>
          <a:xfrm>
            <a:off x="413260" y="3856154"/>
            <a:ext cx="1871103" cy="1823504"/>
          </a:xfrm>
          <a:prstGeom prst="flowChartConnector">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chemeClr val="bg1"/>
                </a:solidFill>
                <a:latin typeface="Arial" panose="020B0604020202020204" pitchFamily="34" charset="0"/>
                <a:cs typeface="Arial" panose="020B0604020202020204" pitchFamily="34" charset="0"/>
              </a:rPr>
              <a:t>1</a:t>
            </a:r>
            <a:endParaRPr lang="en-US" sz="8000" b="1" dirty="0">
              <a:solidFill>
                <a:schemeClr val="bg1"/>
              </a:solidFill>
              <a:latin typeface="Arial" panose="020B0604020202020204" pitchFamily="34" charset="0"/>
              <a:cs typeface="Arial" panose="020B0604020202020204" pitchFamily="34" charset="0"/>
            </a:endParaRPr>
          </a:p>
        </p:txBody>
      </p:sp>
      <p:sp>
        <p:nvSpPr>
          <p:cNvPr id="8" name="Flowchart: Connector 7">
            <a:extLst>
              <a:ext uri="{FF2B5EF4-FFF2-40B4-BE49-F238E27FC236}">
                <a16:creationId xmlns:a16="http://schemas.microsoft.com/office/drawing/2014/main" id="{01D71F2D-819C-4B44-8712-F9EB5E069125}"/>
              </a:ext>
            </a:extLst>
          </p:cNvPr>
          <p:cNvSpPr/>
          <p:nvPr/>
        </p:nvSpPr>
        <p:spPr>
          <a:xfrm>
            <a:off x="502922" y="6787303"/>
            <a:ext cx="1967973" cy="1942359"/>
          </a:xfrm>
          <a:prstGeom prst="flowChartConnector">
            <a:avLst/>
          </a:prstGeom>
          <a:solidFill>
            <a:srgbClr val="92D050"/>
          </a:solidFill>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7200" b="1">
                <a:solidFill>
                  <a:schemeClr val="bg1"/>
                </a:solidFill>
                <a:latin typeface="Arial" panose="020B0604020202020204" pitchFamily="34" charset="0"/>
                <a:cs typeface="Arial" panose="020B0604020202020204" pitchFamily="34" charset="0"/>
              </a:rPr>
              <a:t>2</a:t>
            </a:r>
            <a:endParaRPr lang="en-US" sz="7200" b="1" dirty="0">
              <a:solidFill>
                <a:schemeClr val="bg1"/>
              </a:solidFill>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7027D11F-9EBF-46D2-B639-067C5B7130D3}"/>
              </a:ext>
            </a:extLst>
          </p:cNvPr>
          <p:cNvSpPr/>
          <p:nvPr/>
        </p:nvSpPr>
        <p:spPr>
          <a:xfrm>
            <a:off x="2616196" y="6902843"/>
            <a:ext cx="11099803" cy="1810161"/>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0" b="1">
                <a:latin typeface="Arial" panose="020B0604020202020204" pitchFamily="34" charset="0"/>
                <a:cs typeface="Arial" panose="020B0604020202020204" pitchFamily="34" charset="0"/>
              </a:rPr>
              <a:t>  Xác định phương hướng dựa vào quan sát tự nhiên</a:t>
            </a:r>
            <a:endParaRPr lang="en-US" sz="6000" b="1" dirty="0">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99D75515-C577-4425-89F9-2F36EDA9EBD2}"/>
              </a:ext>
            </a:extLst>
          </p:cNvPr>
          <p:cNvSpPr/>
          <p:nvPr/>
        </p:nvSpPr>
        <p:spPr>
          <a:xfrm>
            <a:off x="2478101" y="3719059"/>
            <a:ext cx="11148237" cy="1962603"/>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a:latin typeface="Arial" panose="020B0604020202020204" pitchFamily="34" charset="0"/>
                <a:cs typeface="Arial" panose="020B0604020202020204" pitchFamily="34" charset="0"/>
              </a:rPr>
              <a:t> Xác định phương hướng bằng la bàn</a:t>
            </a:r>
            <a:endParaRPr lang="en-US" sz="6000" b="1"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57E9DAAF-4DBA-43F7-915F-D94B3CDD85D0}"/>
              </a:ext>
            </a:extLst>
          </p:cNvPr>
          <p:cNvSpPr txBox="1"/>
          <p:nvPr/>
        </p:nvSpPr>
        <p:spPr>
          <a:xfrm>
            <a:off x="4335426" y="284878"/>
            <a:ext cx="9617148" cy="1662984"/>
          </a:xfrm>
          <a:custGeom>
            <a:avLst/>
            <a:gdLst/>
            <a:ahLst/>
            <a:cxnLst/>
            <a:rect l="l" t="t" r="r" b="b"/>
            <a:pathLst>
              <a:path w="6208084" h="919518">
                <a:moveTo>
                  <a:pt x="5143023" y="668672"/>
                </a:moveTo>
                <a:cubicBezTo>
                  <a:pt x="5130234" y="668672"/>
                  <a:pt x="5119127" y="672963"/>
                  <a:pt x="5109704" y="681545"/>
                </a:cubicBezTo>
                <a:cubicBezTo>
                  <a:pt x="5100281" y="690127"/>
                  <a:pt x="5095569" y="701317"/>
                  <a:pt x="5095569" y="715115"/>
                </a:cubicBezTo>
                <a:cubicBezTo>
                  <a:pt x="5095569" y="729250"/>
                  <a:pt x="5100281" y="740525"/>
                  <a:pt x="5109704" y="748939"/>
                </a:cubicBezTo>
                <a:cubicBezTo>
                  <a:pt x="5119127" y="757352"/>
                  <a:pt x="5130234" y="761559"/>
                  <a:pt x="5143023" y="761559"/>
                </a:cubicBezTo>
                <a:cubicBezTo>
                  <a:pt x="5155475" y="761559"/>
                  <a:pt x="5166497" y="757352"/>
                  <a:pt x="5176089" y="748939"/>
                </a:cubicBezTo>
                <a:cubicBezTo>
                  <a:pt x="5185680" y="740525"/>
                  <a:pt x="5190476" y="729250"/>
                  <a:pt x="5190476" y="715115"/>
                </a:cubicBezTo>
                <a:cubicBezTo>
                  <a:pt x="5190476" y="701317"/>
                  <a:pt x="5185680" y="690127"/>
                  <a:pt x="5176089" y="681545"/>
                </a:cubicBezTo>
                <a:cubicBezTo>
                  <a:pt x="5166497" y="672963"/>
                  <a:pt x="5155475" y="668672"/>
                  <a:pt x="5143023" y="668672"/>
                </a:cubicBezTo>
                <a:close/>
                <a:moveTo>
                  <a:pt x="1609248" y="668672"/>
                </a:moveTo>
                <a:cubicBezTo>
                  <a:pt x="1596459" y="668672"/>
                  <a:pt x="1585353" y="672963"/>
                  <a:pt x="1575929" y="681545"/>
                </a:cubicBezTo>
                <a:cubicBezTo>
                  <a:pt x="1566506" y="690127"/>
                  <a:pt x="1561794" y="701317"/>
                  <a:pt x="1561794" y="715115"/>
                </a:cubicBezTo>
                <a:cubicBezTo>
                  <a:pt x="1561794" y="729250"/>
                  <a:pt x="1566506" y="740525"/>
                  <a:pt x="1575929" y="748939"/>
                </a:cubicBezTo>
                <a:cubicBezTo>
                  <a:pt x="1585353" y="757352"/>
                  <a:pt x="1596459" y="761559"/>
                  <a:pt x="1609248" y="761559"/>
                </a:cubicBezTo>
                <a:cubicBezTo>
                  <a:pt x="1621700" y="761559"/>
                  <a:pt x="1632722" y="757352"/>
                  <a:pt x="1642314" y="748939"/>
                </a:cubicBezTo>
                <a:cubicBezTo>
                  <a:pt x="1651905" y="740525"/>
                  <a:pt x="1656701" y="729250"/>
                  <a:pt x="1656701" y="715115"/>
                </a:cubicBezTo>
                <a:cubicBezTo>
                  <a:pt x="1656701" y="701317"/>
                  <a:pt x="1651905" y="690127"/>
                  <a:pt x="1642314" y="681545"/>
                </a:cubicBezTo>
                <a:cubicBezTo>
                  <a:pt x="1632722" y="672963"/>
                  <a:pt x="1621700" y="668672"/>
                  <a:pt x="1609248" y="668672"/>
                </a:cubicBezTo>
                <a:close/>
                <a:moveTo>
                  <a:pt x="3758840" y="500565"/>
                </a:moveTo>
                <a:lnTo>
                  <a:pt x="3813866" y="500565"/>
                </a:lnTo>
                <a:cubicBezTo>
                  <a:pt x="3828674" y="500565"/>
                  <a:pt x="3839023" y="503678"/>
                  <a:pt x="3844913" y="509904"/>
                </a:cubicBezTo>
                <a:cubicBezTo>
                  <a:pt x="3850802" y="516130"/>
                  <a:pt x="3853747" y="524796"/>
                  <a:pt x="3853747" y="535903"/>
                </a:cubicBezTo>
                <a:cubicBezTo>
                  <a:pt x="3853747" y="547009"/>
                  <a:pt x="3850886" y="555759"/>
                  <a:pt x="3845165" y="562153"/>
                </a:cubicBezTo>
                <a:cubicBezTo>
                  <a:pt x="3839443" y="568548"/>
                  <a:pt x="3829011" y="571745"/>
                  <a:pt x="3813866" y="571745"/>
                </a:cubicBezTo>
                <a:lnTo>
                  <a:pt x="3758840" y="571745"/>
                </a:lnTo>
                <a:close/>
                <a:moveTo>
                  <a:pt x="643967" y="468691"/>
                </a:moveTo>
                <a:lnTo>
                  <a:pt x="643967" y="886673"/>
                </a:lnTo>
                <a:lnTo>
                  <a:pt x="658728" y="886673"/>
                </a:lnTo>
                <a:lnTo>
                  <a:pt x="657234" y="889376"/>
                </a:lnTo>
                <a:lnTo>
                  <a:pt x="411449" y="889376"/>
                </a:lnTo>
                <a:close/>
                <a:moveTo>
                  <a:pt x="4132163" y="463208"/>
                </a:moveTo>
                <a:lnTo>
                  <a:pt x="4163462" y="535903"/>
                </a:lnTo>
                <a:lnTo>
                  <a:pt x="4101369" y="535903"/>
                </a:lnTo>
                <a:close/>
                <a:moveTo>
                  <a:pt x="643967" y="420685"/>
                </a:moveTo>
                <a:lnTo>
                  <a:pt x="657234" y="444688"/>
                </a:lnTo>
                <a:lnTo>
                  <a:pt x="643967" y="468691"/>
                </a:lnTo>
                <a:close/>
                <a:moveTo>
                  <a:pt x="2199769" y="378902"/>
                </a:moveTo>
                <a:lnTo>
                  <a:pt x="2230563" y="378902"/>
                </a:lnTo>
                <a:cubicBezTo>
                  <a:pt x="2258497" y="378902"/>
                  <a:pt x="2280457" y="387354"/>
                  <a:pt x="2296443" y="404258"/>
                </a:cubicBezTo>
                <a:cubicBezTo>
                  <a:pt x="2312429" y="421161"/>
                  <a:pt x="2320422" y="443840"/>
                  <a:pt x="2320422" y="472295"/>
                </a:cubicBezTo>
                <a:cubicBezTo>
                  <a:pt x="2320422" y="500749"/>
                  <a:pt x="2312429" y="523428"/>
                  <a:pt x="2296443" y="540332"/>
                </a:cubicBezTo>
                <a:cubicBezTo>
                  <a:pt x="2280457" y="557235"/>
                  <a:pt x="2258497" y="565687"/>
                  <a:pt x="2230563" y="565687"/>
                </a:cubicBezTo>
                <a:lnTo>
                  <a:pt x="2199769" y="565687"/>
                </a:lnTo>
                <a:close/>
                <a:moveTo>
                  <a:pt x="5142265" y="376378"/>
                </a:moveTo>
                <a:cubicBezTo>
                  <a:pt x="5156779" y="376378"/>
                  <a:pt x="5169603" y="378818"/>
                  <a:pt x="5180738" y="383698"/>
                </a:cubicBezTo>
                <a:cubicBezTo>
                  <a:pt x="5191873" y="388578"/>
                  <a:pt x="5201323" y="395309"/>
                  <a:pt x="5209087" y="403891"/>
                </a:cubicBezTo>
                <a:cubicBezTo>
                  <a:pt x="5216852" y="412473"/>
                  <a:pt x="5222759" y="422653"/>
                  <a:pt x="5226807" y="434433"/>
                </a:cubicBezTo>
                <a:cubicBezTo>
                  <a:pt x="5230857" y="446212"/>
                  <a:pt x="5232881" y="458833"/>
                  <a:pt x="5232881" y="472295"/>
                </a:cubicBezTo>
                <a:cubicBezTo>
                  <a:pt x="5232881" y="485757"/>
                  <a:pt x="5230857" y="498377"/>
                  <a:pt x="5226807" y="510156"/>
                </a:cubicBezTo>
                <a:cubicBezTo>
                  <a:pt x="5222759" y="521936"/>
                  <a:pt x="5216852" y="532116"/>
                  <a:pt x="5209087" y="540698"/>
                </a:cubicBezTo>
                <a:cubicBezTo>
                  <a:pt x="5201323" y="549280"/>
                  <a:pt x="5191873" y="556096"/>
                  <a:pt x="5180738" y="561144"/>
                </a:cubicBezTo>
                <a:cubicBezTo>
                  <a:pt x="5169603" y="566192"/>
                  <a:pt x="5156779" y="568716"/>
                  <a:pt x="5142265" y="568716"/>
                </a:cubicBezTo>
                <a:cubicBezTo>
                  <a:pt x="5127751" y="568716"/>
                  <a:pt x="5114927" y="566192"/>
                  <a:pt x="5103792" y="561144"/>
                </a:cubicBezTo>
                <a:cubicBezTo>
                  <a:pt x="5092657" y="556096"/>
                  <a:pt x="5083207" y="549280"/>
                  <a:pt x="5075443" y="540698"/>
                </a:cubicBezTo>
                <a:cubicBezTo>
                  <a:pt x="5067679" y="532116"/>
                  <a:pt x="5061772" y="521936"/>
                  <a:pt x="5057723" y="510156"/>
                </a:cubicBezTo>
                <a:cubicBezTo>
                  <a:pt x="5053674" y="498377"/>
                  <a:pt x="5051649" y="485757"/>
                  <a:pt x="5051649" y="472295"/>
                </a:cubicBezTo>
                <a:cubicBezTo>
                  <a:pt x="5051649" y="458833"/>
                  <a:pt x="5053674" y="446212"/>
                  <a:pt x="5057723" y="434433"/>
                </a:cubicBezTo>
                <a:cubicBezTo>
                  <a:pt x="5061772" y="422653"/>
                  <a:pt x="5067679" y="412473"/>
                  <a:pt x="5075443" y="403891"/>
                </a:cubicBezTo>
                <a:cubicBezTo>
                  <a:pt x="5083207" y="395309"/>
                  <a:pt x="5092657" y="388578"/>
                  <a:pt x="5103792" y="383698"/>
                </a:cubicBezTo>
                <a:cubicBezTo>
                  <a:pt x="5114927" y="378818"/>
                  <a:pt x="5127751" y="376378"/>
                  <a:pt x="5142265" y="376378"/>
                </a:cubicBezTo>
                <a:close/>
                <a:moveTo>
                  <a:pt x="1608490" y="376378"/>
                </a:moveTo>
                <a:cubicBezTo>
                  <a:pt x="1623004" y="376378"/>
                  <a:pt x="1635829" y="378818"/>
                  <a:pt x="1646964" y="383698"/>
                </a:cubicBezTo>
                <a:cubicBezTo>
                  <a:pt x="1658099" y="388578"/>
                  <a:pt x="1667548" y="395309"/>
                  <a:pt x="1675313" y="403891"/>
                </a:cubicBezTo>
                <a:cubicBezTo>
                  <a:pt x="1683077" y="412473"/>
                  <a:pt x="1688984" y="422653"/>
                  <a:pt x="1693033" y="434433"/>
                </a:cubicBezTo>
                <a:cubicBezTo>
                  <a:pt x="1697082" y="446212"/>
                  <a:pt x="1699107" y="458833"/>
                  <a:pt x="1699107" y="472295"/>
                </a:cubicBezTo>
                <a:cubicBezTo>
                  <a:pt x="1699107" y="485757"/>
                  <a:pt x="1697082" y="498377"/>
                  <a:pt x="1693033" y="510156"/>
                </a:cubicBezTo>
                <a:cubicBezTo>
                  <a:pt x="1688984" y="521936"/>
                  <a:pt x="1683077" y="532116"/>
                  <a:pt x="1675313" y="540698"/>
                </a:cubicBezTo>
                <a:cubicBezTo>
                  <a:pt x="1667548" y="549280"/>
                  <a:pt x="1658099" y="556096"/>
                  <a:pt x="1646964" y="561144"/>
                </a:cubicBezTo>
                <a:cubicBezTo>
                  <a:pt x="1635829" y="566192"/>
                  <a:pt x="1623004" y="568716"/>
                  <a:pt x="1608490" y="568716"/>
                </a:cubicBezTo>
                <a:cubicBezTo>
                  <a:pt x="1593977" y="568716"/>
                  <a:pt x="1581152" y="566192"/>
                  <a:pt x="1570017" y="561144"/>
                </a:cubicBezTo>
                <a:cubicBezTo>
                  <a:pt x="1558882" y="556096"/>
                  <a:pt x="1549433" y="549280"/>
                  <a:pt x="1541668" y="540698"/>
                </a:cubicBezTo>
                <a:cubicBezTo>
                  <a:pt x="1533904" y="532116"/>
                  <a:pt x="1527997" y="521936"/>
                  <a:pt x="1523948" y="510156"/>
                </a:cubicBezTo>
                <a:cubicBezTo>
                  <a:pt x="1519899" y="498377"/>
                  <a:pt x="1517874" y="485757"/>
                  <a:pt x="1517874" y="472295"/>
                </a:cubicBezTo>
                <a:cubicBezTo>
                  <a:pt x="1517874" y="458833"/>
                  <a:pt x="1519899" y="446212"/>
                  <a:pt x="1523948" y="434433"/>
                </a:cubicBezTo>
                <a:cubicBezTo>
                  <a:pt x="1527997" y="422653"/>
                  <a:pt x="1533904" y="412473"/>
                  <a:pt x="1541668" y="403891"/>
                </a:cubicBezTo>
                <a:cubicBezTo>
                  <a:pt x="1549433" y="395309"/>
                  <a:pt x="1558882" y="388578"/>
                  <a:pt x="1570017" y="383698"/>
                </a:cubicBezTo>
                <a:cubicBezTo>
                  <a:pt x="1581152" y="378818"/>
                  <a:pt x="1593977" y="376378"/>
                  <a:pt x="1608490" y="376378"/>
                </a:cubicBezTo>
                <a:close/>
                <a:moveTo>
                  <a:pt x="3758840" y="372844"/>
                </a:moveTo>
                <a:lnTo>
                  <a:pt x="3807303" y="372844"/>
                </a:lnTo>
                <a:cubicBezTo>
                  <a:pt x="3820092" y="372844"/>
                  <a:pt x="3828927" y="375621"/>
                  <a:pt x="3833807" y="381174"/>
                </a:cubicBezTo>
                <a:cubicBezTo>
                  <a:pt x="3838687" y="386727"/>
                  <a:pt x="3841127" y="394383"/>
                  <a:pt x="3841127" y="404143"/>
                </a:cubicBezTo>
                <a:cubicBezTo>
                  <a:pt x="3841127" y="413903"/>
                  <a:pt x="3838518" y="421476"/>
                  <a:pt x="3833302" y="426860"/>
                </a:cubicBezTo>
                <a:cubicBezTo>
                  <a:pt x="3828085" y="432245"/>
                  <a:pt x="3819082" y="434938"/>
                  <a:pt x="3806293" y="434938"/>
                </a:cubicBezTo>
                <a:lnTo>
                  <a:pt x="3758840" y="434938"/>
                </a:lnTo>
                <a:close/>
                <a:moveTo>
                  <a:pt x="4612966" y="300654"/>
                </a:moveTo>
                <a:lnTo>
                  <a:pt x="4612966" y="643935"/>
                </a:lnTo>
                <a:lnTo>
                  <a:pt x="4704844" y="643935"/>
                </a:lnTo>
                <a:lnTo>
                  <a:pt x="4704844" y="509652"/>
                </a:lnTo>
                <a:lnTo>
                  <a:pt x="4823983" y="509652"/>
                </a:lnTo>
                <a:lnTo>
                  <a:pt x="4823983" y="643935"/>
                </a:lnTo>
                <a:lnTo>
                  <a:pt x="4915861" y="643935"/>
                </a:lnTo>
                <a:lnTo>
                  <a:pt x="4915861" y="300654"/>
                </a:lnTo>
                <a:lnTo>
                  <a:pt x="4823983" y="300654"/>
                </a:lnTo>
                <a:lnTo>
                  <a:pt x="4823983" y="432413"/>
                </a:lnTo>
                <a:lnTo>
                  <a:pt x="4704844" y="432413"/>
                </a:lnTo>
                <a:lnTo>
                  <a:pt x="4704844" y="300654"/>
                </a:lnTo>
                <a:close/>
                <a:moveTo>
                  <a:pt x="4338760" y="300654"/>
                </a:moveTo>
                <a:lnTo>
                  <a:pt x="4338760" y="643935"/>
                </a:lnTo>
                <a:lnTo>
                  <a:pt x="4430638" y="643935"/>
                </a:lnTo>
                <a:lnTo>
                  <a:pt x="4430638" y="300654"/>
                </a:lnTo>
                <a:close/>
                <a:moveTo>
                  <a:pt x="3669991" y="300654"/>
                </a:moveTo>
                <a:lnTo>
                  <a:pt x="3669991" y="643935"/>
                </a:lnTo>
                <a:lnTo>
                  <a:pt x="3814371" y="643935"/>
                </a:lnTo>
                <a:cubicBezTo>
                  <a:pt x="3857449" y="643935"/>
                  <a:pt x="3890095" y="635269"/>
                  <a:pt x="3912307" y="617937"/>
                </a:cubicBezTo>
                <a:cubicBezTo>
                  <a:pt x="3934519" y="600604"/>
                  <a:pt x="3945625" y="576120"/>
                  <a:pt x="3945625" y="544485"/>
                </a:cubicBezTo>
                <a:cubicBezTo>
                  <a:pt x="3945625" y="532369"/>
                  <a:pt x="3943859" y="521683"/>
                  <a:pt x="3940325" y="512428"/>
                </a:cubicBezTo>
                <a:cubicBezTo>
                  <a:pt x="3936791" y="503173"/>
                  <a:pt x="3932163" y="495264"/>
                  <a:pt x="3926442" y="488701"/>
                </a:cubicBezTo>
                <a:cubicBezTo>
                  <a:pt x="3920721" y="482139"/>
                  <a:pt x="3914158" y="476838"/>
                  <a:pt x="3906754" y="472799"/>
                </a:cubicBezTo>
                <a:cubicBezTo>
                  <a:pt x="3899349" y="468761"/>
                  <a:pt x="3891609" y="465564"/>
                  <a:pt x="3883532" y="463208"/>
                </a:cubicBezTo>
                <a:cubicBezTo>
                  <a:pt x="3897330" y="458159"/>
                  <a:pt x="3908689" y="449746"/>
                  <a:pt x="3917607" y="437966"/>
                </a:cubicBezTo>
                <a:cubicBezTo>
                  <a:pt x="3926526" y="426187"/>
                  <a:pt x="3930985" y="410033"/>
                  <a:pt x="3930985" y="389503"/>
                </a:cubicBezTo>
                <a:cubicBezTo>
                  <a:pt x="3930985" y="360560"/>
                  <a:pt x="3920889" y="338516"/>
                  <a:pt x="3900696" y="323371"/>
                </a:cubicBezTo>
                <a:cubicBezTo>
                  <a:pt x="3880503" y="308226"/>
                  <a:pt x="3853242" y="300654"/>
                  <a:pt x="3818914" y="300654"/>
                </a:cubicBezTo>
                <a:close/>
                <a:moveTo>
                  <a:pt x="2447257" y="300654"/>
                </a:moveTo>
                <a:lnTo>
                  <a:pt x="2447257" y="511166"/>
                </a:lnTo>
                <a:cubicBezTo>
                  <a:pt x="2447257" y="534388"/>
                  <a:pt x="2450959" y="554581"/>
                  <a:pt x="2458363" y="571745"/>
                </a:cubicBezTo>
                <a:cubicBezTo>
                  <a:pt x="2465767" y="588909"/>
                  <a:pt x="2476116" y="603213"/>
                  <a:pt x="2489410" y="614655"/>
                </a:cubicBezTo>
                <a:cubicBezTo>
                  <a:pt x="2502704" y="626098"/>
                  <a:pt x="2518438" y="634680"/>
                  <a:pt x="2536611" y="640401"/>
                </a:cubicBezTo>
                <a:cubicBezTo>
                  <a:pt x="2554785" y="646123"/>
                  <a:pt x="2574641" y="648983"/>
                  <a:pt x="2596181" y="648983"/>
                </a:cubicBezTo>
                <a:cubicBezTo>
                  <a:pt x="2617720" y="648983"/>
                  <a:pt x="2637576" y="646123"/>
                  <a:pt x="2655750" y="640401"/>
                </a:cubicBezTo>
                <a:cubicBezTo>
                  <a:pt x="2673924" y="634680"/>
                  <a:pt x="2689657" y="626098"/>
                  <a:pt x="2702951" y="614655"/>
                </a:cubicBezTo>
                <a:cubicBezTo>
                  <a:pt x="2716245" y="603213"/>
                  <a:pt x="2726593" y="588909"/>
                  <a:pt x="2733998" y="571745"/>
                </a:cubicBezTo>
                <a:cubicBezTo>
                  <a:pt x="2741402" y="554581"/>
                  <a:pt x="2745104" y="534388"/>
                  <a:pt x="2745104" y="511166"/>
                </a:cubicBezTo>
                <a:lnTo>
                  <a:pt x="2745104" y="300654"/>
                </a:lnTo>
                <a:lnTo>
                  <a:pt x="2653226" y="300654"/>
                </a:lnTo>
                <a:lnTo>
                  <a:pt x="2653226" y="509762"/>
                </a:lnTo>
                <a:cubicBezTo>
                  <a:pt x="2653226" y="529250"/>
                  <a:pt x="2648598" y="544285"/>
                  <a:pt x="2639343" y="554865"/>
                </a:cubicBezTo>
                <a:cubicBezTo>
                  <a:pt x="2630088" y="565445"/>
                  <a:pt x="2615700" y="570735"/>
                  <a:pt x="2596181" y="570735"/>
                </a:cubicBezTo>
                <a:cubicBezTo>
                  <a:pt x="2576661" y="570735"/>
                  <a:pt x="2562273" y="565445"/>
                  <a:pt x="2553018" y="554865"/>
                </a:cubicBezTo>
                <a:cubicBezTo>
                  <a:pt x="2543763" y="544285"/>
                  <a:pt x="2539135" y="529250"/>
                  <a:pt x="2539135" y="509762"/>
                </a:cubicBezTo>
                <a:lnTo>
                  <a:pt x="2539135" y="300654"/>
                </a:lnTo>
                <a:close/>
                <a:moveTo>
                  <a:pt x="2107891" y="300654"/>
                </a:moveTo>
                <a:lnTo>
                  <a:pt x="2107891" y="643935"/>
                </a:lnTo>
                <a:lnTo>
                  <a:pt x="2240439" y="643935"/>
                </a:lnTo>
                <a:cubicBezTo>
                  <a:pt x="2264971" y="643935"/>
                  <a:pt x="2287819" y="639981"/>
                  <a:pt x="2308985" y="632072"/>
                </a:cubicBezTo>
                <a:cubicBezTo>
                  <a:pt x="2330151" y="624163"/>
                  <a:pt x="2348545" y="612804"/>
                  <a:pt x="2364168" y="597996"/>
                </a:cubicBezTo>
                <a:cubicBezTo>
                  <a:pt x="2379792" y="583188"/>
                  <a:pt x="2391972" y="565182"/>
                  <a:pt x="2400709" y="543980"/>
                </a:cubicBezTo>
                <a:cubicBezTo>
                  <a:pt x="2409446" y="522777"/>
                  <a:pt x="2413815" y="498882"/>
                  <a:pt x="2413815" y="472295"/>
                </a:cubicBezTo>
                <a:cubicBezTo>
                  <a:pt x="2413815" y="445707"/>
                  <a:pt x="2409446" y="421812"/>
                  <a:pt x="2400709" y="400609"/>
                </a:cubicBezTo>
                <a:cubicBezTo>
                  <a:pt x="2391972" y="379407"/>
                  <a:pt x="2379792" y="361401"/>
                  <a:pt x="2364168" y="346593"/>
                </a:cubicBezTo>
                <a:cubicBezTo>
                  <a:pt x="2348545" y="331785"/>
                  <a:pt x="2330151" y="320426"/>
                  <a:pt x="2308985" y="312517"/>
                </a:cubicBezTo>
                <a:cubicBezTo>
                  <a:pt x="2287819" y="304609"/>
                  <a:pt x="2264971" y="300654"/>
                  <a:pt x="2240439" y="300654"/>
                </a:cubicBezTo>
                <a:close/>
                <a:moveTo>
                  <a:pt x="1833685" y="300654"/>
                </a:moveTo>
                <a:lnTo>
                  <a:pt x="1833685" y="643935"/>
                </a:lnTo>
                <a:lnTo>
                  <a:pt x="1925563" y="643935"/>
                </a:lnTo>
                <a:lnTo>
                  <a:pt x="1925563" y="300654"/>
                </a:lnTo>
                <a:close/>
                <a:moveTo>
                  <a:pt x="5521937" y="296615"/>
                </a:moveTo>
                <a:cubicBezTo>
                  <a:pt x="5499051" y="296615"/>
                  <a:pt x="5477107" y="300906"/>
                  <a:pt x="5456104" y="309489"/>
                </a:cubicBezTo>
                <a:cubicBezTo>
                  <a:pt x="5435101" y="318071"/>
                  <a:pt x="5416650" y="330102"/>
                  <a:pt x="5400751" y="345583"/>
                </a:cubicBezTo>
                <a:cubicBezTo>
                  <a:pt x="5384851" y="361065"/>
                  <a:pt x="5372215" y="379575"/>
                  <a:pt x="5362841" y="401114"/>
                </a:cubicBezTo>
                <a:cubicBezTo>
                  <a:pt x="5353469" y="422653"/>
                  <a:pt x="5348781" y="446380"/>
                  <a:pt x="5348781" y="472295"/>
                </a:cubicBezTo>
                <a:cubicBezTo>
                  <a:pt x="5348781" y="498209"/>
                  <a:pt x="5353551" y="521936"/>
                  <a:pt x="5363090" y="543475"/>
                </a:cubicBezTo>
                <a:cubicBezTo>
                  <a:pt x="5372629" y="565014"/>
                  <a:pt x="5385517" y="583608"/>
                  <a:pt x="5401753" y="599258"/>
                </a:cubicBezTo>
                <a:cubicBezTo>
                  <a:pt x="5417988" y="614908"/>
                  <a:pt x="5436861" y="627023"/>
                  <a:pt x="5458372" y="635605"/>
                </a:cubicBezTo>
                <a:cubicBezTo>
                  <a:pt x="5479882" y="644188"/>
                  <a:pt x="5502753" y="648479"/>
                  <a:pt x="5526985" y="648479"/>
                </a:cubicBezTo>
                <a:cubicBezTo>
                  <a:pt x="5561986" y="648479"/>
                  <a:pt x="5591603" y="642000"/>
                  <a:pt x="5615833" y="629043"/>
                </a:cubicBezTo>
                <a:cubicBezTo>
                  <a:pt x="5640065" y="616086"/>
                  <a:pt x="5660763" y="595304"/>
                  <a:pt x="5677927" y="566697"/>
                </a:cubicBezTo>
                <a:lnTo>
                  <a:pt x="5607252" y="521263"/>
                </a:lnTo>
                <a:cubicBezTo>
                  <a:pt x="5599847" y="535061"/>
                  <a:pt x="5590088" y="546420"/>
                  <a:pt x="5577972" y="555338"/>
                </a:cubicBezTo>
                <a:cubicBezTo>
                  <a:pt x="5565857" y="564257"/>
                  <a:pt x="5548692" y="568716"/>
                  <a:pt x="5526480" y="568716"/>
                </a:cubicBezTo>
                <a:cubicBezTo>
                  <a:pt x="5513355" y="568716"/>
                  <a:pt x="5501575" y="566192"/>
                  <a:pt x="5491142" y="561144"/>
                </a:cubicBezTo>
                <a:cubicBezTo>
                  <a:pt x="5480709" y="556096"/>
                  <a:pt x="5471875" y="549280"/>
                  <a:pt x="5464639" y="540698"/>
                </a:cubicBezTo>
                <a:cubicBezTo>
                  <a:pt x="5457403" y="532116"/>
                  <a:pt x="5451850" y="521936"/>
                  <a:pt x="5447979" y="510156"/>
                </a:cubicBezTo>
                <a:cubicBezTo>
                  <a:pt x="5444109" y="498377"/>
                  <a:pt x="5442174" y="485757"/>
                  <a:pt x="5442174" y="472295"/>
                </a:cubicBezTo>
                <a:cubicBezTo>
                  <a:pt x="5442174" y="458833"/>
                  <a:pt x="5444025" y="446212"/>
                  <a:pt x="5447727" y="434433"/>
                </a:cubicBezTo>
                <a:cubicBezTo>
                  <a:pt x="5451429" y="422653"/>
                  <a:pt x="5456814" y="412473"/>
                  <a:pt x="5463881" y="403891"/>
                </a:cubicBezTo>
                <a:cubicBezTo>
                  <a:pt x="5470949" y="395309"/>
                  <a:pt x="5479447" y="388578"/>
                  <a:pt x="5489375" y="383698"/>
                </a:cubicBezTo>
                <a:cubicBezTo>
                  <a:pt x="5499303" y="378818"/>
                  <a:pt x="5510662" y="376378"/>
                  <a:pt x="5523451" y="376378"/>
                </a:cubicBezTo>
                <a:cubicBezTo>
                  <a:pt x="5534221" y="376378"/>
                  <a:pt x="5543728" y="377556"/>
                  <a:pt x="5551973" y="379912"/>
                </a:cubicBezTo>
                <a:cubicBezTo>
                  <a:pt x="5560219" y="382267"/>
                  <a:pt x="5567455" y="385381"/>
                  <a:pt x="5573681" y="389251"/>
                </a:cubicBezTo>
                <a:cubicBezTo>
                  <a:pt x="5579907" y="393121"/>
                  <a:pt x="5585207" y="397496"/>
                  <a:pt x="5589583" y="402376"/>
                </a:cubicBezTo>
                <a:cubicBezTo>
                  <a:pt x="5593959" y="407256"/>
                  <a:pt x="5597828" y="412220"/>
                  <a:pt x="5601194" y="417269"/>
                </a:cubicBezTo>
                <a:lnTo>
                  <a:pt x="5670355" y="370320"/>
                </a:lnTo>
                <a:cubicBezTo>
                  <a:pt x="5663287" y="359887"/>
                  <a:pt x="5655042" y="350127"/>
                  <a:pt x="5645619" y="341040"/>
                </a:cubicBezTo>
                <a:cubicBezTo>
                  <a:pt x="5636195" y="331953"/>
                  <a:pt x="5625425" y="324128"/>
                  <a:pt x="5613310" y="317566"/>
                </a:cubicBezTo>
                <a:cubicBezTo>
                  <a:pt x="5601194" y="311003"/>
                  <a:pt x="5587563" y="305871"/>
                  <a:pt x="5572419" y="302169"/>
                </a:cubicBezTo>
                <a:cubicBezTo>
                  <a:pt x="5557274" y="298467"/>
                  <a:pt x="5540447" y="296615"/>
                  <a:pt x="5521937" y="296615"/>
                </a:cubicBezTo>
                <a:close/>
                <a:moveTo>
                  <a:pt x="5142265" y="296615"/>
                </a:moveTo>
                <a:cubicBezTo>
                  <a:pt x="5117392" y="296615"/>
                  <a:pt x="5093865" y="300906"/>
                  <a:pt x="5071685" y="309489"/>
                </a:cubicBezTo>
                <a:cubicBezTo>
                  <a:pt x="5049503" y="318071"/>
                  <a:pt x="5030011" y="330102"/>
                  <a:pt x="5013207" y="345583"/>
                </a:cubicBezTo>
                <a:cubicBezTo>
                  <a:pt x="4996404" y="361065"/>
                  <a:pt x="4983044" y="379575"/>
                  <a:pt x="4973129" y="401114"/>
                </a:cubicBezTo>
                <a:cubicBezTo>
                  <a:pt x="4963214" y="422653"/>
                  <a:pt x="4958257" y="446380"/>
                  <a:pt x="4958257" y="472295"/>
                </a:cubicBezTo>
                <a:cubicBezTo>
                  <a:pt x="4958257" y="498209"/>
                  <a:pt x="4963214" y="521936"/>
                  <a:pt x="4973129" y="543475"/>
                </a:cubicBezTo>
                <a:cubicBezTo>
                  <a:pt x="4983044" y="565014"/>
                  <a:pt x="4996404" y="583608"/>
                  <a:pt x="5013207" y="599258"/>
                </a:cubicBezTo>
                <a:cubicBezTo>
                  <a:pt x="5030011" y="614908"/>
                  <a:pt x="5049503" y="627023"/>
                  <a:pt x="5071685" y="635605"/>
                </a:cubicBezTo>
                <a:cubicBezTo>
                  <a:pt x="5093865" y="644188"/>
                  <a:pt x="5117392" y="648479"/>
                  <a:pt x="5142265" y="648479"/>
                </a:cubicBezTo>
                <a:cubicBezTo>
                  <a:pt x="5166802" y="648479"/>
                  <a:pt x="5190245" y="644188"/>
                  <a:pt x="5212593" y="635605"/>
                </a:cubicBezTo>
                <a:cubicBezTo>
                  <a:pt x="5234943" y="627023"/>
                  <a:pt x="5254519" y="614908"/>
                  <a:pt x="5271323" y="599258"/>
                </a:cubicBezTo>
                <a:cubicBezTo>
                  <a:pt x="5288127" y="583608"/>
                  <a:pt x="5301486" y="565014"/>
                  <a:pt x="5311401" y="543475"/>
                </a:cubicBezTo>
                <a:cubicBezTo>
                  <a:pt x="5321316" y="521936"/>
                  <a:pt x="5326274" y="498209"/>
                  <a:pt x="5326274" y="472295"/>
                </a:cubicBezTo>
                <a:cubicBezTo>
                  <a:pt x="5326274" y="446380"/>
                  <a:pt x="5321316" y="422653"/>
                  <a:pt x="5311401" y="401114"/>
                </a:cubicBezTo>
                <a:cubicBezTo>
                  <a:pt x="5301486" y="379575"/>
                  <a:pt x="5288127" y="361065"/>
                  <a:pt x="5271323" y="345583"/>
                </a:cubicBezTo>
                <a:cubicBezTo>
                  <a:pt x="5254519" y="330102"/>
                  <a:pt x="5234943" y="318071"/>
                  <a:pt x="5212593" y="309489"/>
                </a:cubicBezTo>
                <a:cubicBezTo>
                  <a:pt x="5190245" y="300906"/>
                  <a:pt x="5166802" y="296615"/>
                  <a:pt x="5142265" y="296615"/>
                </a:cubicBezTo>
                <a:close/>
                <a:moveTo>
                  <a:pt x="3349799" y="296615"/>
                </a:moveTo>
                <a:cubicBezTo>
                  <a:pt x="3324894" y="296615"/>
                  <a:pt x="3301433" y="300906"/>
                  <a:pt x="3279415" y="309489"/>
                </a:cubicBezTo>
                <a:cubicBezTo>
                  <a:pt x="3257397" y="318071"/>
                  <a:pt x="3238103" y="330102"/>
                  <a:pt x="3221533" y="345583"/>
                </a:cubicBezTo>
                <a:cubicBezTo>
                  <a:pt x="3204963" y="361065"/>
                  <a:pt x="3191825" y="379575"/>
                  <a:pt x="3182118" y="401114"/>
                </a:cubicBezTo>
                <a:cubicBezTo>
                  <a:pt x="3172410" y="422653"/>
                  <a:pt x="3167557" y="446380"/>
                  <a:pt x="3167557" y="472295"/>
                </a:cubicBezTo>
                <a:cubicBezTo>
                  <a:pt x="3167557" y="498209"/>
                  <a:pt x="3172437" y="521936"/>
                  <a:pt x="3182197" y="543475"/>
                </a:cubicBezTo>
                <a:cubicBezTo>
                  <a:pt x="3191957" y="565014"/>
                  <a:pt x="3205250" y="583608"/>
                  <a:pt x="3222078" y="599258"/>
                </a:cubicBezTo>
                <a:cubicBezTo>
                  <a:pt x="3238905" y="614908"/>
                  <a:pt x="3258509" y="627023"/>
                  <a:pt x="3280890" y="635605"/>
                </a:cubicBezTo>
                <a:cubicBezTo>
                  <a:pt x="3303270" y="644188"/>
                  <a:pt x="3327081" y="648479"/>
                  <a:pt x="3352323" y="648479"/>
                </a:cubicBezTo>
                <a:cubicBezTo>
                  <a:pt x="3371506" y="648479"/>
                  <a:pt x="3388586" y="647216"/>
                  <a:pt x="3403562" y="644692"/>
                </a:cubicBezTo>
                <a:cubicBezTo>
                  <a:pt x="3418539" y="642168"/>
                  <a:pt x="3431917" y="638803"/>
                  <a:pt x="3443696" y="634596"/>
                </a:cubicBezTo>
                <a:cubicBezTo>
                  <a:pt x="3455475" y="630389"/>
                  <a:pt x="3466076" y="625425"/>
                  <a:pt x="3475500" y="619703"/>
                </a:cubicBezTo>
                <a:cubicBezTo>
                  <a:pt x="3484923" y="613982"/>
                  <a:pt x="3493673" y="607756"/>
                  <a:pt x="3501751" y="601025"/>
                </a:cubicBezTo>
                <a:lnTo>
                  <a:pt x="3501751" y="452606"/>
                </a:lnTo>
                <a:lnTo>
                  <a:pt x="3351818" y="452606"/>
                </a:lnTo>
                <a:lnTo>
                  <a:pt x="3351818" y="523282"/>
                </a:lnTo>
                <a:lnTo>
                  <a:pt x="3419969" y="523282"/>
                </a:lnTo>
                <a:lnTo>
                  <a:pt x="3419969" y="557610"/>
                </a:lnTo>
                <a:cubicBezTo>
                  <a:pt x="3412544" y="561312"/>
                  <a:pt x="3403766" y="564509"/>
                  <a:pt x="3393635" y="567202"/>
                </a:cubicBezTo>
                <a:cubicBezTo>
                  <a:pt x="3383505" y="569894"/>
                  <a:pt x="3369999" y="571240"/>
                  <a:pt x="3353119" y="571240"/>
                </a:cubicBezTo>
                <a:cubicBezTo>
                  <a:pt x="3337927" y="571240"/>
                  <a:pt x="3324591" y="568632"/>
                  <a:pt x="3313112" y="563415"/>
                </a:cubicBezTo>
                <a:cubicBezTo>
                  <a:pt x="3301632" y="558199"/>
                  <a:pt x="3292011" y="551047"/>
                  <a:pt x="3284246" y="541960"/>
                </a:cubicBezTo>
                <a:cubicBezTo>
                  <a:pt x="3276482" y="532874"/>
                  <a:pt x="3270658" y="522356"/>
                  <a:pt x="3266775" y="510409"/>
                </a:cubicBezTo>
                <a:cubicBezTo>
                  <a:pt x="3262891" y="498461"/>
                  <a:pt x="3260949" y="485757"/>
                  <a:pt x="3260949" y="472295"/>
                </a:cubicBezTo>
                <a:cubicBezTo>
                  <a:pt x="3260949" y="458833"/>
                  <a:pt x="3262884" y="446212"/>
                  <a:pt x="3266755" y="434433"/>
                </a:cubicBezTo>
                <a:cubicBezTo>
                  <a:pt x="3270625" y="422653"/>
                  <a:pt x="3276178" y="412473"/>
                  <a:pt x="3283414" y="403891"/>
                </a:cubicBezTo>
                <a:cubicBezTo>
                  <a:pt x="3290650" y="395309"/>
                  <a:pt x="3299653" y="388578"/>
                  <a:pt x="3310422" y="383698"/>
                </a:cubicBezTo>
                <a:cubicBezTo>
                  <a:pt x="3321191" y="378818"/>
                  <a:pt x="3333644" y="376378"/>
                  <a:pt x="3347779" y="376378"/>
                </a:cubicBezTo>
                <a:cubicBezTo>
                  <a:pt x="3364943" y="376378"/>
                  <a:pt x="3379667" y="379743"/>
                  <a:pt x="3391951" y="386474"/>
                </a:cubicBezTo>
                <a:cubicBezTo>
                  <a:pt x="3404235" y="393205"/>
                  <a:pt x="3414753" y="402124"/>
                  <a:pt x="3423503" y="413230"/>
                </a:cubicBezTo>
                <a:lnTo>
                  <a:pt x="3487616" y="357699"/>
                </a:lnTo>
                <a:cubicBezTo>
                  <a:pt x="3472471" y="338516"/>
                  <a:pt x="3453371" y="323539"/>
                  <a:pt x="3430318" y="312770"/>
                </a:cubicBezTo>
                <a:cubicBezTo>
                  <a:pt x="3407264" y="302000"/>
                  <a:pt x="3380424" y="296615"/>
                  <a:pt x="3349799" y="296615"/>
                </a:cubicBezTo>
                <a:close/>
                <a:moveTo>
                  <a:pt x="1608490" y="296615"/>
                </a:moveTo>
                <a:cubicBezTo>
                  <a:pt x="1583617" y="296615"/>
                  <a:pt x="1560090" y="300906"/>
                  <a:pt x="1537910" y="309489"/>
                </a:cubicBezTo>
                <a:cubicBezTo>
                  <a:pt x="1515729" y="318071"/>
                  <a:pt x="1496237" y="330102"/>
                  <a:pt x="1479433" y="345583"/>
                </a:cubicBezTo>
                <a:cubicBezTo>
                  <a:pt x="1462629" y="361065"/>
                  <a:pt x="1449269" y="379575"/>
                  <a:pt x="1439354" y="401114"/>
                </a:cubicBezTo>
                <a:cubicBezTo>
                  <a:pt x="1429439" y="422653"/>
                  <a:pt x="1424482" y="446380"/>
                  <a:pt x="1424482" y="472295"/>
                </a:cubicBezTo>
                <a:cubicBezTo>
                  <a:pt x="1424482" y="498209"/>
                  <a:pt x="1429439" y="521936"/>
                  <a:pt x="1439354" y="543475"/>
                </a:cubicBezTo>
                <a:cubicBezTo>
                  <a:pt x="1449269" y="565014"/>
                  <a:pt x="1462629" y="583608"/>
                  <a:pt x="1479433" y="599258"/>
                </a:cubicBezTo>
                <a:cubicBezTo>
                  <a:pt x="1496237" y="614908"/>
                  <a:pt x="1515729" y="627023"/>
                  <a:pt x="1537910" y="635605"/>
                </a:cubicBezTo>
                <a:cubicBezTo>
                  <a:pt x="1560090" y="644188"/>
                  <a:pt x="1583617" y="648479"/>
                  <a:pt x="1608490" y="648479"/>
                </a:cubicBezTo>
                <a:cubicBezTo>
                  <a:pt x="1633027" y="648479"/>
                  <a:pt x="1656470" y="644188"/>
                  <a:pt x="1678819" y="635605"/>
                </a:cubicBezTo>
                <a:cubicBezTo>
                  <a:pt x="1701168" y="627023"/>
                  <a:pt x="1720744" y="614908"/>
                  <a:pt x="1737548" y="599258"/>
                </a:cubicBezTo>
                <a:cubicBezTo>
                  <a:pt x="1754352" y="583608"/>
                  <a:pt x="1767711" y="565014"/>
                  <a:pt x="1777627" y="543475"/>
                </a:cubicBezTo>
                <a:cubicBezTo>
                  <a:pt x="1787542" y="521936"/>
                  <a:pt x="1792499" y="498209"/>
                  <a:pt x="1792499" y="472295"/>
                </a:cubicBezTo>
                <a:cubicBezTo>
                  <a:pt x="1792499" y="446380"/>
                  <a:pt x="1787542" y="422653"/>
                  <a:pt x="1777627" y="401114"/>
                </a:cubicBezTo>
                <a:cubicBezTo>
                  <a:pt x="1767711" y="379575"/>
                  <a:pt x="1754352" y="361065"/>
                  <a:pt x="1737548" y="345583"/>
                </a:cubicBezTo>
                <a:cubicBezTo>
                  <a:pt x="1720744" y="330102"/>
                  <a:pt x="1701168" y="318071"/>
                  <a:pt x="1678819" y="309489"/>
                </a:cubicBezTo>
                <a:cubicBezTo>
                  <a:pt x="1656470" y="300906"/>
                  <a:pt x="1633027" y="296615"/>
                  <a:pt x="1608490" y="296615"/>
                </a:cubicBezTo>
                <a:close/>
                <a:moveTo>
                  <a:pt x="2804730" y="292577"/>
                </a:moveTo>
                <a:cubicBezTo>
                  <a:pt x="2803721" y="293250"/>
                  <a:pt x="2803216" y="294428"/>
                  <a:pt x="2803216" y="296111"/>
                </a:cubicBezTo>
                <a:lnTo>
                  <a:pt x="2803216" y="643935"/>
                </a:lnTo>
                <a:lnTo>
                  <a:pt x="2889541" y="643935"/>
                </a:lnTo>
                <a:lnTo>
                  <a:pt x="2889541" y="472799"/>
                </a:lnTo>
                <a:lnTo>
                  <a:pt x="3105101" y="649993"/>
                </a:lnTo>
                <a:cubicBezTo>
                  <a:pt x="3107794" y="652349"/>
                  <a:pt x="3109645" y="653274"/>
                  <a:pt x="3110654" y="652770"/>
                </a:cubicBezTo>
                <a:cubicBezTo>
                  <a:pt x="3111664" y="652265"/>
                  <a:pt x="3112169" y="651003"/>
                  <a:pt x="3112169" y="648983"/>
                </a:cubicBezTo>
                <a:lnTo>
                  <a:pt x="3112169" y="300654"/>
                </a:lnTo>
                <a:lnTo>
                  <a:pt x="3025844" y="300654"/>
                </a:lnTo>
                <a:lnTo>
                  <a:pt x="3025844" y="472799"/>
                </a:lnTo>
                <a:lnTo>
                  <a:pt x="2810283" y="295101"/>
                </a:lnTo>
                <a:cubicBezTo>
                  <a:pt x="2807591" y="292745"/>
                  <a:pt x="2805740" y="291904"/>
                  <a:pt x="2804730" y="292577"/>
                </a:cubicBezTo>
                <a:close/>
                <a:moveTo>
                  <a:pt x="1061655" y="292577"/>
                </a:moveTo>
                <a:cubicBezTo>
                  <a:pt x="1060646" y="293250"/>
                  <a:pt x="1060141" y="294428"/>
                  <a:pt x="1060141" y="296111"/>
                </a:cubicBezTo>
                <a:lnTo>
                  <a:pt x="1060141" y="643935"/>
                </a:lnTo>
                <a:lnTo>
                  <a:pt x="1146466" y="643935"/>
                </a:lnTo>
                <a:lnTo>
                  <a:pt x="1146466" y="472799"/>
                </a:lnTo>
                <a:lnTo>
                  <a:pt x="1362026" y="649993"/>
                </a:lnTo>
                <a:cubicBezTo>
                  <a:pt x="1364719" y="652349"/>
                  <a:pt x="1366570" y="653274"/>
                  <a:pt x="1367579" y="652770"/>
                </a:cubicBezTo>
                <a:cubicBezTo>
                  <a:pt x="1368589" y="652265"/>
                  <a:pt x="1369094" y="651003"/>
                  <a:pt x="1369094" y="648983"/>
                </a:cubicBezTo>
                <a:lnTo>
                  <a:pt x="1369094" y="300654"/>
                </a:lnTo>
                <a:lnTo>
                  <a:pt x="1282769" y="300654"/>
                </a:lnTo>
                <a:lnTo>
                  <a:pt x="1282769" y="472799"/>
                </a:lnTo>
                <a:lnTo>
                  <a:pt x="1067209" y="295101"/>
                </a:lnTo>
                <a:cubicBezTo>
                  <a:pt x="1064516" y="292745"/>
                  <a:pt x="1062665" y="291904"/>
                  <a:pt x="1061655" y="292577"/>
                </a:cubicBezTo>
                <a:close/>
                <a:moveTo>
                  <a:pt x="4136201" y="292072"/>
                </a:moveTo>
                <a:cubicBezTo>
                  <a:pt x="4134855" y="292072"/>
                  <a:pt x="4133846" y="292913"/>
                  <a:pt x="4133173" y="294596"/>
                </a:cubicBezTo>
                <a:lnTo>
                  <a:pt x="3966075" y="643935"/>
                </a:lnTo>
                <a:lnTo>
                  <a:pt x="4055934" y="643935"/>
                </a:lnTo>
                <a:lnTo>
                  <a:pt x="4073098" y="602539"/>
                </a:lnTo>
                <a:lnTo>
                  <a:pt x="4192742" y="602539"/>
                </a:lnTo>
                <a:lnTo>
                  <a:pt x="4210915" y="643935"/>
                </a:lnTo>
                <a:lnTo>
                  <a:pt x="4305823" y="643935"/>
                </a:lnTo>
                <a:lnTo>
                  <a:pt x="4139230" y="294596"/>
                </a:lnTo>
                <a:cubicBezTo>
                  <a:pt x="4138557" y="292913"/>
                  <a:pt x="4137547" y="292072"/>
                  <a:pt x="4136201" y="292072"/>
                </a:cubicBezTo>
                <a:close/>
                <a:moveTo>
                  <a:pt x="4054420" y="187573"/>
                </a:moveTo>
                <a:lnTo>
                  <a:pt x="4102378" y="279451"/>
                </a:lnTo>
                <a:lnTo>
                  <a:pt x="4169520" y="279451"/>
                </a:lnTo>
                <a:lnTo>
                  <a:pt x="4149327" y="187573"/>
                </a:lnTo>
                <a:close/>
                <a:moveTo>
                  <a:pt x="1608364" y="171924"/>
                </a:moveTo>
                <a:cubicBezTo>
                  <a:pt x="1607607" y="171924"/>
                  <a:pt x="1606892" y="172428"/>
                  <a:pt x="1606219" y="173438"/>
                </a:cubicBezTo>
                <a:lnTo>
                  <a:pt x="1525447" y="279451"/>
                </a:lnTo>
                <a:lnTo>
                  <a:pt x="1589560" y="279451"/>
                </a:lnTo>
                <a:lnTo>
                  <a:pt x="1608743" y="259763"/>
                </a:lnTo>
                <a:lnTo>
                  <a:pt x="1627421" y="279451"/>
                </a:lnTo>
                <a:lnTo>
                  <a:pt x="1691534" y="279451"/>
                </a:lnTo>
                <a:lnTo>
                  <a:pt x="1610762" y="173438"/>
                </a:lnTo>
                <a:cubicBezTo>
                  <a:pt x="1609921" y="172428"/>
                  <a:pt x="1609121" y="171924"/>
                  <a:pt x="1608364" y="171924"/>
                </a:cubicBezTo>
                <a:close/>
                <a:moveTo>
                  <a:pt x="0" y="30142"/>
                </a:moveTo>
                <a:lnTo>
                  <a:pt x="245785" y="30142"/>
                </a:lnTo>
                <a:lnTo>
                  <a:pt x="491570" y="474830"/>
                </a:lnTo>
                <a:lnTo>
                  <a:pt x="245785" y="919518"/>
                </a:lnTo>
                <a:lnTo>
                  <a:pt x="0" y="919518"/>
                </a:lnTo>
                <a:lnTo>
                  <a:pt x="245785" y="474830"/>
                </a:lnTo>
                <a:close/>
                <a:moveTo>
                  <a:pt x="657234" y="0"/>
                </a:moveTo>
                <a:lnTo>
                  <a:pt x="5764748" y="0"/>
                </a:lnTo>
                <a:lnTo>
                  <a:pt x="6208084" y="443337"/>
                </a:lnTo>
                <a:lnTo>
                  <a:pt x="5764748" y="886673"/>
                </a:lnTo>
                <a:lnTo>
                  <a:pt x="658728" y="886673"/>
                </a:lnTo>
                <a:lnTo>
                  <a:pt x="903019" y="444688"/>
                </a:lnTo>
                <a:close/>
                <a:moveTo>
                  <a:pt x="411449" y="0"/>
                </a:moveTo>
                <a:lnTo>
                  <a:pt x="643967" y="0"/>
                </a:lnTo>
                <a:lnTo>
                  <a:pt x="643967" y="420685"/>
                </a:lnTo>
                <a:close/>
              </a:path>
            </a:pathLst>
          </a:custGeom>
          <a:gradFill>
            <a:gsLst>
              <a:gs pos="0">
                <a:srgbClr val="00B0F0"/>
              </a:gs>
              <a:gs pos="74000">
                <a:srgbClr val="93E3FF"/>
              </a:gs>
              <a:gs pos="83000">
                <a:schemeClr val="accent4">
                  <a:lumMod val="45000"/>
                  <a:lumOff val="55000"/>
                </a:schemeClr>
              </a:gs>
              <a:gs pos="100000">
                <a:schemeClr val="accent4">
                  <a:lumMod val="30000"/>
                  <a:lumOff val="70000"/>
                </a:schemeClr>
              </a:gs>
            </a:gsLst>
            <a:lin ang="5400000" scaled="1"/>
          </a:gradFill>
          <a:ln>
            <a:noFill/>
          </a:ln>
          <a:effectLst/>
        </p:spPr>
        <p:txBody>
          <a:bodyPr rot="0" spcFirstLastPara="0" vertOverflow="overflow" horzOverflow="overflow" vert="horz" wrap="square" lIns="102870" tIns="51435" rIns="102870" bIns="51435" numCol="1" spcCol="0" rtlCol="0" fromWordArt="0" anchor="t" anchorCtr="0" forceAA="0" compatLnSpc="1">
            <a:prstTxWarp prst="textNoShape">
              <a:avLst/>
            </a:prstTxWarp>
            <a:noAutofit/>
          </a:bodyPr>
          <a:lstStyle/>
          <a:p>
            <a:endParaRPr lang="en-US" sz="5400" dirty="0"/>
          </a:p>
        </p:txBody>
      </p:sp>
      <p:pic>
        <p:nvPicPr>
          <p:cNvPr id="4" name="Picture 3">
            <a:extLst>
              <a:ext uri="{FF2B5EF4-FFF2-40B4-BE49-F238E27FC236}">
                <a16:creationId xmlns:a16="http://schemas.microsoft.com/office/drawing/2014/main" id="{667A9B06-A3B3-4FC9-87AC-593698480C0C}"/>
              </a:ext>
            </a:extLst>
          </p:cNvPr>
          <p:cNvPicPr>
            <a:picLocks noChangeAspect="1"/>
          </p:cNvPicPr>
          <p:nvPr/>
        </p:nvPicPr>
        <p:blipFill rotWithShape="1">
          <a:blip r:embed="rId3"/>
          <a:srcRect l="32917" t="55166" r="35416" b="19629"/>
          <a:stretch/>
        </p:blipFill>
        <p:spPr>
          <a:xfrm>
            <a:off x="13801820" y="3856154"/>
            <a:ext cx="4072920" cy="1823505"/>
          </a:xfrm>
          <a:prstGeom prst="rect">
            <a:avLst/>
          </a:prstGeom>
        </p:spPr>
      </p:pic>
      <p:pic>
        <p:nvPicPr>
          <p:cNvPr id="14" name="Picture 13">
            <a:extLst>
              <a:ext uri="{FF2B5EF4-FFF2-40B4-BE49-F238E27FC236}">
                <a16:creationId xmlns:a16="http://schemas.microsoft.com/office/drawing/2014/main" id="{F82345C8-BA75-4274-88AD-379495F3CACF}"/>
              </a:ext>
            </a:extLst>
          </p:cNvPr>
          <p:cNvPicPr>
            <a:picLocks noChangeAspect="1"/>
          </p:cNvPicPr>
          <p:nvPr/>
        </p:nvPicPr>
        <p:blipFill rotWithShape="1">
          <a:blip r:embed="rId4"/>
          <a:srcRect l="21187" t="22589" r="21667" b="23334"/>
          <a:stretch/>
        </p:blipFill>
        <p:spPr>
          <a:xfrm>
            <a:off x="13868400" y="6896399"/>
            <a:ext cx="4191000" cy="1942359"/>
          </a:xfrm>
          <a:prstGeom prst="rect">
            <a:avLst/>
          </a:prstGeom>
        </p:spPr>
      </p:pic>
    </p:spTree>
    <p:extLst>
      <p:ext uri="{BB962C8B-B14F-4D97-AF65-F5344CB8AC3E}">
        <p14:creationId xmlns:p14="http://schemas.microsoft.com/office/powerpoint/2010/main" val="14198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device, scale, metal, compass&#10;&#10;Description automatically generated">
            <a:extLst>
              <a:ext uri="{FF2B5EF4-FFF2-40B4-BE49-F238E27FC236}">
                <a16:creationId xmlns:a16="http://schemas.microsoft.com/office/drawing/2014/main" id="{62326E4F-B5E4-4821-B367-16DD725571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7000" y="1584324"/>
            <a:ext cx="7620000" cy="8458200"/>
          </a:xfrm>
          <a:prstGeom prst="rect">
            <a:avLst/>
          </a:prstGeom>
        </p:spPr>
      </p:pic>
      <p:sp>
        <p:nvSpPr>
          <p:cNvPr id="7" name="Rectangle 6">
            <a:extLst>
              <a:ext uri="{FF2B5EF4-FFF2-40B4-BE49-F238E27FC236}">
                <a16:creationId xmlns:a16="http://schemas.microsoft.com/office/drawing/2014/main" id="{56810B7E-6A8F-4691-8FB6-48A7C7DBD88D}"/>
              </a:ext>
            </a:extLst>
          </p:cNvPr>
          <p:cNvSpPr/>
          <p:nvPr/>
        </p:nvSpPr>
        <p:spPr>
          <a:xfrm>
            <a:off x="10287000" y="9644062"/>
            <a:ext cx="7620000" cy="65246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0070C0"/>
                </a:solidFill>
                <a:latin typeface="Arial" panose="020B0604020202020204" pitchFamily="34" charset="0"/>
                <a:cs typeface="Arial" panose="020B0604020202020204" pitchFamily="34" charset="0"/>
              </a:rPr>
              <a:t>La bàn cầm tay</a:t>
            </a:r>
          </a:p>
        </p:txBody>
      </p:sp>
      <p:grpSp>
        <p:nvGrpSpPr>
          <p:cNvPr id="10" name="Group 9">
            <a:extLst>
              <a:ext uri="{FF2B5EF4-FFF2-40B4-BE49-F238E27FC236}">
                <a16:creationId xmlns:a16="http://schemas.microsoft.com/office/drawing/2014/main" id="{7F31D58D-86AD-44C0-BEC5-1B2D7BA3801A}"/>
              </a:ext>
            </a:extLst>
          </p:cNvPr>
          <p:cNvGrpSpPr/>
          <p:nvPr/>
        </p:nvGrpSpPr>
        <p:grpSpPr>
          <a:xfrm>
            <a:off x="1219200" y="3674243"/>
            <a:ext cx="6248400" cy="3592562"/>
            <a:chOff x="1219200" y="3674243"/>
            <a:chExt cx="6248400" cy="3592562"/>
          </a:xfrm>
        </p:grpSpPr>
        <p:sp>
          <p:nvSpPr>
            <p:cNvPr id="8" name="Speech Bubble: Rectangle with Corners Rounded 7">
              <a:extLst>
                <a:ext uri="{FF2B5EF4-FFF2-40B4-BE49-F238E27FC236}">
                  <a16:creationId xmlns:a16="http://schemas.microsoft.com/office/drawing/2014/main" id="{BA76FB34-A33A-49A2-A266-07430B30C358}"/>
                </a:ext>
              </a:extLst>
            </p:cNvPr>
            <p:cNvSpPr/>
            <p:nvPr/>
          </p:nvSpPr>
          <p:spPr>
            <a:xfrm>
              <a:off x="1219200" y="3674243"/>
              <a:ext cx="6248400" cy="3592562"/>
            </a:xfrm>
            <a:prstGeom prst="wedgeRoundRectCallout">
              <a:avLst>
                <a:gd name="adj1" fmla="val 89167"/>
                <a:gd name="adj2" fmla="val -21069"/>
                <a:gd name="adj3" fmla="val 16667"/>
              </a:avLst>
            </a:prstGeom>
            <a:solidFill>
              <a:srgbClr val="F8FDB9"/>
            </a:solidFill>
            <a:ln w="12700">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34A481E-3D59-41D4-9E75-8A4A3C96F6FA}"/>
                </a:ext>
              </a:extLst>
            </p:cNvPr>
            <p:cNvSpPr/>
            <p:nvPr/>
          </p:nvSpPr>
          <p:spPr>
            <a:xfrm>
              <a:off x="1600200" y="4081462"/>
              <a:ext cx="5562600" cy="2554545"/>
            </a:xfrm>
            <a:prstGeom prst="rect">
              <a:avLst/>
            </a:prstGeom>
            <a:ln>
              <a:noFill/>
              <a:prstDash val="sysDash"/>
            </a:ln>
          </p:spPr>
          <p:txBody>
            <a:bodyPr wrap="square">
              <a:spAutoFit/>
            </a:bodyPr>
            <a:lstStyle/>
            <a:p>
              <a:pPr algn="just"/>
              <a:r>
                <a:rPr lang="vi-VN" sz="4000">
                  <a:solidFill>
                    <a:srgbClr val="FF0000"/>
                  </a:solidFill>
                </a:rPr>
                <a:t>Dựa vào hình 8.1, 8.2 em hãy cho biết </a:t>
              </a:r>
              <a:r>
                <a:rPr lang="en-US" sz="4000">
                  <a:solidFill>
                    <a:srgbClr val="FF0000"/>
                  </a:solidFill>
                </a:rPr>
                <a:t>cấu tạo của la bàn và </a:t>
              </a:r>
              <a:r>
                <a:rPr lang="vi-VN" sz="4000">
                  <a:solidFill>
                    <a:srgbClr val="FF0000"/>
                  </a:solidFill>
                </a:rPr>
                <a:t>các hướng chính trong la bàn</a:t>
              </a:r>
              <a:r>
                <a:rPr lang="en-US" sz="4000">
                  <a:solidFill>
                    <a:srgbClr val="FF0000"/>
                  </a:solidFill>
                </a:rPr>
                <a:t>?</a:t>
              </a:r>
              <a:endParaRPr lang="en-US" sz="4000"/>
            </a:p>
          </p:txBody>
        </p:sp>
      </p:grpSp>
      <p:cxnSp>
        <p:nvCxnSpPr>
          <p:cNvPr id="17" name="Straight Arrow Connector 16">
            <a:extLst>
              <a:ext uri="{FF2B5EF4-FFF2-40B4-BE49-F238E27FC236}">
                <a16:creationId xmlns:a16="http://schemas.microsoft.com/office/drawing/2014/main" id="{DC6BA6F9-3965-4FB2-89FB-72CA3A02B509}"/>
              </a:ext>
            </a:extLst>
          </p:cNvPr>
          <p:cNvCxnSpPr>
            <a:cxnSpLocks/>
          </p:cNvCxnSpPr>
          <p:nvPr/>
        </p:nvCxnSpPr>
        <p:spPr>
          <a:xfrm flipV="1">
            <a:off x="5486400" y="7299517"/>
            <a:ext cx="8221133" cy="1437555"/>
          </a:xfrm>
          <a:prstGeom prst="straightConnector1">
            <a:avLst/>
          </a:prstGeom>
          <a:ln w="57150">
            <a:solidFill>
              <a:srgbClr val="00B45A"/>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C1F0F231-B1BC-4867-ACAC-B2183D023292}"/>
              </a:ext>
            </a:extLst>
          </p:cNvPr>
          <p:cNvSpPr txBox="1"/>
          <p:nvPr/>
        </p:nvSpPr>
        <p:spPr>
          <a:xfrm>
            <a:off x="381000" y="8074402"/>
            <a:ext cx="5715000" cy="1569660"/>
          </a:xfrm>
          <a:prstGeom prst="rect">
            <a:avLst/>
          </a:prstGeom>
          <a:noFill/>
        </p:spPr>
        <p:txBody>
          <a:bodyPr wrap="square" rtlCol="0">
            <a:spAutoFit/>
          </a:bodyPr>
          <a:lstStyle/>
          <a:p>
            <a:pPr algn="ctr"/>
            <a:r>
              <a:rPr lang="en-US" sz="4800">
                <a:solidFill>
                  <a:srgbClr val="0070C0"/>
                </a:solidFill>
                <a:latin typeface="Arial" panose="020B0604020202020204" pitchFamily="34" charset="0"/>
                <a:cs typeface="Arial" panose="020B0604020202020204" pitchFamily="34" charset="0"/>
              </a:rPr>
              <a:t>Kim nam châm</a:t>
            </a:r>
          </a:p>
          <a:p>
            <a:pPr algn="ctr"/>
            <a:r>
              <a:rPr lang="en-US" sz="4800">
                <a:solidFill>
                  <a:srgbClr val="0070C0"/>
                </a:solidFill>
                <a:latin typeface="Arial" panose="020B0604020202020204" pitchFamily="34" charset="0"/>
                <a:cs typeface="Arial" panose="020B0604020202020204" pitchFamily="34" charset="0"/>
              </a:rPr>
              <a:t>chỉ hướng</a:t>
            </a:r>
          </a:p>
        </p:txBody>
      </p:sp>
      <p:cxnSp>
        <p:nvCxnSpPr>
          <p:cNvPr id="19" name="Straight Arrow Connector 18">
            <a:extLst>
              <a:ext uri="{FF2B5EF4-FFF2-40B4-BE49-F238E27FC236}">
                <a16:creationId xmlns:a16="http://schemas.microsoft.com/office/drawing/2014/main" id="{2ECD0B3A-FD28-486A-8D36-69B1DFFF6A36}"/>
              </a:ext>
            </a:extLst>
          </p:cNvPr>
          <p:cNvCxnSpPr>
            <a:cxnSpLocks/>
          </p:cNvCxnSpPr>
          <p:nvPr/>
        </p:nvCxnSpPr>
        <p:spPr>
          <a:xfrm>
            <a:off x="4648200" y="5762235"/>
            <a:ext cx="7391400" cy="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D457C6B0-72CD-45FA-B50E-76C44AF7276E}"/>
              </a:ext>
            </a:extLst>
          </p:cNvPr>
          <p:cNvSpPr txBox="1"/>
          <p:nvPr/>
        </p:nvSpPr>
        <p:spPr>
          <a:xfrm>
            <a:off x="-228600" y="5087332"/>
            <a:ext cx="5715000" cy="830997"/>
          </a:xfrm>
          <a:prstGeom prst="rect">
            <a:avLst/>
          </a:prstGeom>
          <a:noFill/>
        </p:spPr>
        <p:txBody>
          <a:bodyPr wrap="square" rtlCol="0">
            <a:spAutoFit/>
          </a:bodyPr>
          <a:lstStyle/>
          <a:p>
            <a:pPr algn="ctr"/>
            <a:r>
              <a:rPr lang="en-US" sz="4800">
                <a:solidFill>
                  <a:srgbClr val="0070C0"/>
                </a:solidFill>
                <a:latin typeface="Arial" panose="020B0604020202020204" pitchFamily="34" charset="0"/>
                <a:cs typeface="Arial" panose="020B0604020202020204" pitchFamily="34" charset="0"/>
              </a:rPr>
              <a:t>Vòng chia độ</a:t>
            </a:r>
          </a:p>
        </p:txBody>
      </p:sp>
      <p:sp>
        <p:nvSpPr>
          <p:cNvPr id="21" name="TextBox 20">
            <a:extLst>
              <a:ext uri="{FF2B5EF4-FFF2-40B4-BE49-F238E27FC236}">
                <a16:creationId xmlns:a16="http://schemas.microsoft.com/office/drawing/2014/main" id="{77B24F41-BE02-4373-BEEE-EB0AAE757868}"/>
              </a:ext>
            </a:extLst>
          </p:cNvPr>
          <p:cNvSpPr txBox="1"/>
          <p:nvPr/>
        </p:nvSpPr>
        <p:spPr>
          <a:xfrm>
            <a:off x="381000" y="2387198"/>
            <a:ext cx="5715000" cy="830997"/>
          </a:xfrm>
          <a:prstGeom prst="rect">
            <a:avLst/>
          </a:prstGeom>
          <a:noFill/>
        </p:spPr>
        <p:txBody>
          <a:bodyPr wrap="square" rtlCol="0">
            <a:spAutoFit/>
          </a:bodyPr>
          <a:lstStyle/>
          <a:p>
            <a:pPr algn="ctr"/>
            <a:r>
              <a:rPr lang="en-US" sz="4800">
                <a:solidFill>
                  <a:srgbClr val="0070C0"/>
                </a:solidFill>
                <a:latin typeface="Arial" panose="020B0604020202020204" pitchFamily="34" charset="0"/>
                <a:cs typeface="Arial" panose="020B0604020202020204" pitchFamily="34" charset="0"/>
              </a:rPr>
              <a:t>Tay cầm</a:t>
            </a:r>
          </a:p>
        </p:txBody>
      </p:sp>
      <p:cxnSp>
        <p:nvCxnSpPr>
          <p:cNvPr id="22" name="Straight Arrow Connector 21">
            <a:extLst>
              <a:ext uri="{FF2B5EF4-FFF2-40B4-BE49-F238E27FC236}">
                <a16:creationId xmlns:a16="http://schemas.microsoft.com/office/drawing/2014/main" id="{6465D022-A83B-4B23-B987-C40F0A4F7F6B}"/>
              </a:ext>
            </a:extLst>
          </p:cNvPr>
          <p:cNvCxnSpPr>
            <a:cxnSpLocks/>
          </p:cNvCxnSpPr>
          <p:nvPr/>
        </p:nvCxnSpPr>
        <p:spPr>
          <a:xfrm flipV="1">
            <a:off x="4648200" y="2633662"/>
            <a:ext cx="8763000" cy="30480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3DF7EED0-FA9D-4593-87B0-26C3BF1B22E5}"/>
              </a:ext>
            </a:extLst>
          </p:cNvPr>
          <p:cNvSpPr/>
          <p:nvPr/>
        </p:nvSpPr>
        <p:spPr>
          <a:xfrm>
            <a:off x="838200" y="1367366"/>
            <a:ext cx="3886200" cy="83099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1605BB"/>
                </a:solidFill>
                <a:latin typeface="Arial" panose="020B0604020202020204" pitchFamily="34" charset="0"/>
                <a:cs typeface="Arial" panose="020B0604020202020204" pitchFamily="34" charset="0"/>
              </a:rPr>
              <a:t>a.Cấu tạo La bàn</a:t>
            </a:r>
          </a:p>
        </p:txBody>
      </p:sp>
      <p:sp>
        <p:nvSpPr>
          <p:cNvPr id="24" name="TextBox 23">
            <a:extLst>
              <a:ext uri="{FF2B5EF4-FFF2-40B4-BE49-F238E27FC236}">
                <a16:creationId xmlns:a16="http://schemas.microsoft.com/office/drawing/2014/main" id="{8055BC90-10B3-46CD-943F-EABB77A81407}"/>
              </a:ext>
            </a:extLst>
          </p:cNvPr>
          <p:cNvSpPr txBox="1"/>
          <p:nvPr/>
        </p:nvSpPr>
        <p:spPr>
          <a:xfrm>
            <a:off x="13707533" y="3755231"/>
            <a:ext cx="916992" cy="584775"/>
          </a:xfrm>
          <a:prstGeom prst="rect">
            <a:avLst/>
          </a:prstGeom>
          <a:solidFill>
            <a:schemeClr val="accent6">
              <a:lumMod val="20000"/>
              <a:lumOff val="80000"/>
            </a:schemeClr>
          </a:solidFill>
        </p:spPr>
        <p:txBody>
          <a:bodyPr wrap="square" rtlCol="0">
            <a:spAutoFit/>
          </a:bodyPr>
          <a:lstStyle/>
          <a:p>
            <a:r>
              <a:rPr lang="en-US" sz="3200">
                <a:solidFill>
                  <a:srgbClr val="0070C0"/>
                </a:solidFill>
                <a:latin typeface="Arial" panose="020B0604020202020204" pitchFamily="34" charset="0"/>
                <a:cs typeface="Arial" panose="020B0604020202020204" pitchFamily="34" charset="0"/>
              </a:rPr>
              <a:t>Bắc</a:t>
            </a:r>
          </a:p>
        </p:txBody>
      </p:sp>
      <p:sp>
        <p:nvSpPr>
          <p:cNvPr id="25" name="TextBox 24">
            <a:extLst>
              <a:ext uri="{FF2B5EF4-FFF2-40B4-BE49-F238E27FC236}">
                <a16:creationId xmlns:a16="http://schemas.microsoft.com/office/drawing/2014/main" id="{1A876469-41F1-4812-8837-1B5FE9A72E09}"/>
              </a:ext>
            </a:extLst>
          </p:cNvPr>
          <p:cNvSpPr txBox="1"/>
          <p:nvPr/>
        </p:nvSpPr>
        <p:spPr>
          <a:xfrm>
            <a:off x="13601700" y="8445583"/>
            <a:ext cx="1104900" cy="584775"/>
          </a:xfrm>
          <a:prstGeom prst="rect">
            <a:avLst/>
          </a:prstGeom>
          <a:solidFill>
            <a:schemeClr val="accent6">
              <a:lumMod val="20000"/>
              <a:lumOff val="80000"/>
            </a:schemeClr>
          </a:solidFill>
        </p:spPr>
        <p:txBody>
          <a:bodyPr wrap="square" rtlCol="0">
            <a:spAutoFit/>
          </a:bodyPr>
          <a:lstStyle/>
          <a:p>
            <a:r>
              <a:rPr lang="en-US" sz="3200">
                <a:solidFill>
                  <a:srgbClr val="0070C0"/>
                </a:solidFill>
                <a:latin typeface="Arial" panose="020B0604020202020204" pitchFamily="34" charset="0"/>
                <a:cs typeface="Arial" panose="020B0604020202020204" pitchFamily="34" charset="0"/>
              </a:rPr>
              <a:t>Nam</a:t>
            </a:r>
          </a:p>
        </p:txBody>
      </p:sp>
      <p:sp>
        <p:nvSpPr>
          <p:cNvPr id="26" name="TextBox 25">
            <a:extLst>
              <a:ext uri="{FF2B5EF4-FFF2-40B4-BE49-F238E27FC236}">
                <a16:creationId xmlns:a16="http://schemas.microsoft.com/office/drawing/2014/main" id="{EDB98718-30DD-4AF0-BC5E-230716608F10}"/>
              </a:ext>
            </a:extLst>
          </p:cNvPr>
          <p:cNvSpPr txBox="1"/>
          <p:nvPr/>
        </p:nvSpPr>
        <p:spPr>
          <a:xfrm>
            <a:off x="11122608" y="6084451"/>
            <a:ext cx="916992" cy="584775"/>
          </a:xfrm>
          <a:prstGeom prst="rect">
            <a:avLst/>
          </a:prstGeom>
          <a:solidFill>
            <a:schemeClr val="accent6">
              <a:lumMod val="20000"/>
              <a:lumOff val="80000"/>
            </a:schemeClr>
          </a:solidFill>
        </p:spPr>
        <p:txBody>
          <a:bodyPr wrap="square" rtlCol="0">
            <a:spAutoFit/>
          </a:bodyPr>
          <a:lstStyle/>
          <a:p>
            <a:r>
              <a:rPr lang="en-US" sz="3200">
                <a:solidFill>
                  <a:srgbClr val="0070C0"/>
                </a:solidFill>
                <a:latin typeface="Arial" panose="020B0604020202020204" pitchFamily="34" charset="0"/>
                <a:cs typeface="Arial" panose="020B0604020202020204" pitchFamily="34" charset="0"/>
              </a:rPr>
              <a:t>Tây</a:t>
            </a:r>
          </a:p>
        </p:txBody>
      </p:sp>
      <p:sp>
        <p:nvSpPr>
          <p:cNvPr id="27" name="TextBox 26">
            <a:extLst>
              <a:ext uri="{FF2B5EF4-FFF2-40B4-BE49-F238E27FC236}">
                <a16:creationId xmlns:a16="http://schemas.microsoft.com/office/drawing/2014/main" id="{DAF69A2F-CD2F-47E1-9249-86A4C6191E07}"/>
              </a:ext>
            </a:extLst>
          </p:cNvPr>
          <p:cNvSpPr txBox="1"/>
          <p:nvPr/>
        </p:nvSpPr>
        <p:spPr>
          <a:xfrm>
            <a:off x="16135350" y="6019930"/>
            <a:ext cx="1314450" cy="584775"/>
          </a:xfrm>
          <a:prstGeom prst="rect">
            <a:avLst/>
          </a:prstGeom>
          <a:solidFill>
            <a:schemeClr val="accent6">
              <a:lumMod val="20000"/>
              <a:lumOff val="80000"/>
            </a:schemeClr>
          </a:solidFill>
        </p:spPr>
        <p:txBody>
          <a:bodyPr wrap="square" rtlCol="0">
            <a:spAutoFit/>
          </a:bodyPr>
          <a:lstStyle/>
          <a:p>
            <a:r>
              <a:rPr lang="en-US" sz="3200">
                <a:solidFill>
                  <a:srgbClr val="0070C0"/>
                </a:solidFill>
                <a:latin typeface="Arial" panose="020B0604020202020204" pitchFamily="34" charset="0"/>
                <a:cs typeface="Arial" panose="020B0604020202020204" pitchFamily="34" charset="0"/>
              </a:rPr>
              <a:t>Đông</a:t>
            </a:r>
          </a:p>
        </p:txBody>
      </p:sp>
      <p:sp>
        <p:nvSpPr>
          <p:cNvPr id="28" name="Rectangle 27">
            <a:extLst>
              <a:ext uri="{FF2B5EF4-FFF2-40B4-BE49-F238E27FC236}">
                <a16:creationId xmlns:a16="http://schemas.microsoft.com/office/drawing/2014/main" id="{00EA8161-634F-48D6-B513-1AE3066E0553}"/>
              </a:ext>
            </a:extLst>
          </p:cNvPr>
          <p:cNvSpPr/>
          <p:nvPr/>
        </p:nvSpPr>
        <p:spPr>
          <a:xfrm>
            <a:off x="533400" y="3130566"/>
            <a:ext cx="9296400" cy="3170099"/>
          </a:xfrm>
          <a:prstGeom prst="rect">
            <a:avLst/>
          </a:prstGeom>
          <a:solidFill>
            <a:schemeClr val="bg1"/>
          </a:solidFill>
        </p:spPr>
        <p:txBody>
          <a:bodyPr wrap="square">
            <a:spAutoFit/>
          </a:bodyPr>
          <a:lstStyle/>
          <a:p>
            <a:pPr algn="just"/>
            <a:r>
              <a:rPr lang="vi-VN" sz="4000">
                <a:solidFill>
                  <a:srgbClr val="1605BB"/>
                </a:solidFill>
                <a:latin typeface="Arial" panose="020B0604020202020204" pitchFamily="34" charset="0"/>
                <a:cs typeface="Arial" panose="020B0604020202020204" pitchFamily="34" charset="0"/>
              </a:rPr>
              <a:t>Các hướng chính trong la bàn là hướng đông (E), tây (W), bắc (N), nam (S). Ngoài ra còn có các hướng đông bắc (NE), tây bắc (NW), đông nam (SE), tây nam (SW).</a:t>
            </a:r>
            <a:endParaRPr lang="en-US">
              <a:solidFill>
                <a:srgbClr val="1605BB"/>
              </a:solidFill>
            </a:endParaRPr>
          </a:p>
        </p:txBody>
      </p:sp>
      <p:sp>
        <p:nvSpPr>
          <p:cNvPr id="30" name="Rectangle: Rounded Corners 29">
            <a:extLst>
              <a:ext uri="{FF2B5EF4-FFF2-40B4-BE49-F238E27FC236}">
                <a16:creationId xmlns:a16="http://schemas.microsoft.com/office/drawing/2014/main" id="{8153FF75-279F-4C90-AF8D-ADCCC5FDE780}"/>
              </a:ext>
            </a:extLst>
          </p:cNvPr>
          <p:cNvSpPr/>
          <p:nvPr/>
        </p:nvSpPr>
        <p:spPr>
          <a:xfrm>
            <a:off x="152400" y="-33338"/>
            <a:ext cx="15003959" cy="1295400"/>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a:latin typeface="Arial" panose="020B0604020202020204" pitchFamily="34" charset="0"/>
                <a:cs typeface="Arial" panose="020B0604020202020204" pitchFamily="34" charset="0"/>
              </a:rPr>
              <a:t> 1. Xác định phương hướng bằng la bàn</a:t>
            </a:r>
            <a:endParaRPr lang="en-US" sz="6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1283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500"/>
                                        <p:tgtEl>
                                          <p:spTgt spid="18"/>
                                        </p:tgtEl>
                                      </p:cBhvr>
                                    </p:animEffect>
                                  </p:childTnLst>
                                </p:cTn>
                              </p:par>
                            </p:childTnLst>
                          </p:cTn>
                        </p:par>
                        <p:par>
                          <p:cTn id="33" fill="hold">
                            <p:stCondLst>
                              <p:cond delay="500"/>
                            </p:stCondLst>
                            <p:childTnLst>
                              <p:par>
                                <p:cTn id="34" presetID="22" presetClass="entr" presetSubtype="8" fill="hold"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left)">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left)">
                                      <p:cBhvr>
                                        <p:cTn id="41" dur="500"/>
                                        <p:tgtEl>
                                          <p:spTgt spid="20"/>
                                        </p:tgtEl>
                                      </p:cBhvr>
                                    </p:animEffect>
                                  </p:childTnLst>
                                </p:cTn>
                              </p:par>
                            </p:childTnLst>
                          </p:cTn>
                        </p:par>
                        <p:par>
                          <p:cTn id="42" fill="hold">
                            <p:stCondLst>
                              <p:cond delay="500"/>
                            </p:stCondLst>
                            <p:childTnLst>
                              <p:par>
                                <p:cTn id="43" presetID="22" presetClass="entr" presetSubtype="8"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wipe(left)">
                                      <p:cBhvr>
                                        <p:cTn id="45" dur="500"/>
                                        <p:tgtEl>
                                          <p:spTgt spid="19"/>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500"/>
                            </p:stCondLst>
                            <p:childTnLst>
                              <p:par>
                                <p:cTn id="52" presetID="22" presetClass="entr" presetSubtype="8" fill="hold"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barn(inVertical)">
                                      <p:cBhvr>
                                        <p:cTn id="59" dur="500"/>
                                        <p:tgtEl>
                                          <p:spTgt spid="24"/>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barn(inVertical)">
                                      <p:cBhvr>
                                        <p:cTn id="64" dur="500"/>
                                        <p:tgtEl>
                                          <p:spTgt spid="25"/>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barn(inVertical)">
                                      <p:cBhvr>
                                        <p:cTn id="69" dur="500"/>
                                        <p:tgtEl>
                                          <p:spTgt spid="26"/>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barn(inVertical)">
                                      <p:cBhvr>
                                        <p:cTn id="74" dur="500"/>
                                        <p:tgtEl>
                                          <p:spTgt spid="27"/>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grpId="1" nodeType="clickEffect">
                                  <p:stCondLst>
                                    <p:cond delay="0"/>
                                  </p:stCondLst>
                                  <p:childTnLst>
                                    <p:animEffect transition="out" filter="fade">
                                      <p:cBhvr>
                                        <p:cTn id="78" dur="500"/>
                                        <p:tgtEl>
                                          <p:spTgt spid="18"/>
                                        </p:tgtEl>
                                      </p:cBhvr>
                                    </p:animEffect>
                                    <p:set>
                                      <p:cBhvr>
                                        <p:cTn id="79" dur="1" fill="hold">
                                          <p:stCondLst>
                                            <p:cond delay="499"/>
                                          </p:stCondLst>
                                        </p:cTn>
                                        <p:tgtEl>
                                          <p:spTgt spid="18"/>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500"/>
                                        <p:tgtEl>
                                          <p:spTgt spid="17"/>
                                        </p:tgtEl>
                                      </p:cBhvr>
                                    </p:animEffect>
                                    <p:set>
                                      <p:cBhvr>
                                        <p:cTn id="82" dur="1" fill="hold">
                                          <p:stCondLst>
                                            <p:cond delay="499"/>
                                          </p:stCondLst>
                                        </p:cTn>
                                        <p:tgtEl>
                                          <p:spTgt spid="17"/>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20"/>
                                        </p:tgtEl>
                                      </p:cBhvr>
                                    </p:animEffect>
                                    <p:set>
                                      <p:cBhvr>
                                        <p:cTn id="85" dur="1" fill="hold">
                                          <p:stCondLst>
                                            <p:cond delay="499"/>
                                          </p:stCondLst>
                                        </p:cTn>
                                        <p:tgtEl>
                                          <p:spTgt spid="20"/>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500"/>
                                        <p:tgtEl>
                                          <p:spTgt spid="19"/>
                                        </p:tgtEl>
                                      </p:cBhvr>
                                    </p:animEffect>
                                    <p:set>
                                      <p:cBhvr>
                                        <p:cTn id="88" dur="1" fill="hold">
                                          <p:stCondLst>
                                            <p:cond delay="499"/>
                                          </p:stCondLst>
                                        </p:cTn>
                                        <p:tgtEl>
                                          <p:spTgt spid="19"/>
                                        </p:tgtEl>
                                        <p:attrNameLst>
                                          <p:attrName>style.visibility</p:attrName>
                                        </p:attrNameLst>
                                      </p:cBhvr>
                                      <p:to>
                                        <p:strVal val="hidden"/>
                                      </p:to>
                                    </p:set>
                                  </p:childTnLst>
                                </p:cTn>
                              </p:par>
                              <p:par>
                                <p:cTn id="89" presetID="10" presetClass="exit" presetSubtype="0" fill="hold" grpId="1" nodeType="withEffect">
                                  <p:stCondLst>
                                    <p:cond delay="0"/>
                                  </p:stCondLst>
                                  <p:childTnLst>
                                    <p:animEffect transition="out" filter="fade">
                                      <p:cBhvr>
                                        <p:cTn id="90" dur="500"/>
                                        <p:tgtEl>
                                          <p:spTgt spid="21"/>
                                        </p:tgtEl>
                                      </p:cBhvr>
                                    </p:animEffect>
                                    <p:set>
                                      <p:cBhvr>
                                        <p:cTn id="91" dur="1" fill="hold">
                                          <p:stCondLst>
                                            <p:cond delay="499"/>
                                          </p:stCondLst>
                                        </p:cTn>
                                        <p:tgtEl>
                                          <p:spTgt spid="21"/>
                                        </p:tgtEl>
                                        <p:attrNameLst>
                                          <p:attrName>style.visibility</p:attrName>
                                        </p:attrNameLst>
                                      </p:cBhvr>
                                      <p:to>
                                        <p:strVal val="hidden"/>
                                      </p:to>
                                    </p:set>
                                  </p:childTnLst>
                                </p:cTn>
                              </p:par>
                              <p:par>
                                <p:cTn id="92" presetID="10" presetClass="exit" presetSubtype="0" fill="hold" nodeType="withEffect">
                                  <p:stCondLst>
                                    <p:cond delay="0"/>
                                  </p:stCondLst>
                                  <p:childTnLst>
                                    <p:animEffect transition="out" filter="fade">
                                      <p:cBhvr>
                                        <p:cTn id="93" dur="500"/>
                                        <p:tgtEl>
                                          <p:spTgt spid="22"/>
                                        </p:tgtEl>
                                      </p:cBhvr>
                                    </p:animEffect>
                                    <p:set>
                                      <p:cBhvr>
                                        <p:cTn id="94" dur="1" fill="hold">
                                          <p:stCondLst>
                                            <p:cond delay="499"/>
                                          </p:stCondLst>
                                        </p:cTn>
                                        <p:tgtEl>
                                          <p:spTgt spid="22"/>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16" presetClass="entr" presetSubtype="21" fill="hold" grpId="0" nodeType="clickEffect">
                                  <p:stCondLst>
                                    <p:cond delay="0"/>
                                  </p:stCondLst>
                                  <p:childTnLst>
                                    <p:set>
                                      <p:cBhvr>
                                        <p:cTn id="98" dur="1" fill="hold">
                                          <p:stCondLst>
                                            <p:cond delay="0"/>
                                          </p:stCondLst>
                                        </p:cTn>
                                        <p:tgtEl>
                                          <p:spTgt spid="28"/>
                                        </p:tgtEl>
                                        <p:attrNameLst>
                                          <p:attrName>style.visibility</p:attrName>
                                        </p:attrNameLst>
                                      </p:cBhvr>
                                      <p:to>
                                        <p:strVal val="visible"/>
                                      </p:to>
                                    </p:set>
                                    <p:animEffect transition="in" filter="barn(inVertical)">
                                      <p:cBhvr>
                                        <p:cTn id="99" dur="500"/>
                                        <p:tgtEl>
                                          <p:spTgt spid="28"/>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30"/>
                                        </p:tgtEl>
                                        <p:attrNameLst>
                                          <p:attrName>style.visibility</p:attrName>
                                        </p:attrNameLst>
                                      </p:cBhvr>
                                      <p:to>
                                        <p:strVal val="visible"/>
                                      </p:to>
                                    </p:set>
                                    <p:animEffect transition="in" filter="wipe(left)">
                                      <p:cBhvr>
                                        <p:cTn id="10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8" grpId="0"/>
      <p:bldP spid="18" grpId="1"/>
      <p:bldP spid="20" grpId="0"/>
      <p:bldP spid="20" grpId="1"/>
      <p:bldP spid="21" grpId="0"/>
      <p:bldP spid="21" grpId="1"/>
      <p:bldP spid="23" grpId="0" animBg="1"/>
      <p:bldP spid="24" grpId="0" animBg="1"/>
      <p:bldP spid="25" grpId="0" animBg="1"/>
      <p:bldP spid="26" grpId="0" animBg="1"/>
      <p:bldP spid="27" grpId="0" animBg="1"/>
      <p:bldP spid="28" grpId="0" animBg="1"/>
      <p:bldP spid="3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064303D9-810F-4007-83C3-0F4571FC1BE1}"/>
              </a:ext>
            </a:extLst>
          </p:cNvPr>
          <p:cNvSpPr/>
          <p:nvPr/>
        </p:nvSpPr>
        <p:spPr>
          <a:xfrm>
            <a:off x="76200" y="104768"/>
            <a:ext cx="15003959" cy="12954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a:latin typeface="Arial" panose="020B0604020202020204" pitchFamily="34" charset="0"/>
                <a:cs typeface="Arial" panose="020B0604020202020204" pitchFamily="34" charset="0"/>
              </a:rPr>
              <a:t> 1. Xác định phương hướng bằng la bàn</a:t>
            </a:r>
            <a:endParaRPr lang="en-US" sz="6000" b="1"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5571BC9F-4660-4235-BD47-367F005343E5}"/>
              </a:ext>
            </a:extLst>
          </p:cNvPr>
          <p:cNvSpPr/>
          <p:nvPr/>
        </p:nvSpPr>
        <p:spPr>
          <a:xfrm>
            <a:off x="1251699" y="1627451"/>
            <a:ext cx="8197101" cy="77761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a:solidFill>
                  <a:srgbClr val="0909B7"/>
                </a:solidFill>
                <a:latin typeface="Arial" panose="020B0604020202020204" pitchFamily="34" charset="0"/>
                <a:cs typeface="Arial" panose="020B0604020202020204" pitchFamily="34" charset="0"/>
              </a:rPr>
              <a:t>b. Cách sử dụng La bàn</a:t>
            </a:r>
          </a:p>
        </p:txBody>
      </p:sp>
      <p:sp>
        <p:nvSpPr>
          <p:cNvPr id="11" name="TextBox 5">
            <a:extLst>
              <a:ext uri="{FF2B5EF4-FFF2-40B4-BE49-F238E27FC236}">
                <a16:creationId xmlns:a16="http://schemas.microsoft.com/office/drawing/2014/main" id="{3E9BA199-7D2C-42A6-B3CC-8226AF715161}"/>
              </a:ext>
            </a:extLst>
          </p:cNvPr>
          <p:cNvSpPr txBox="1">
            <a:spLocks noChangeArrowheads="1"/>
          </p:cNvSpPr>
          <p:nvPr/>
        </p:nvSpPr>
        <p:spPr bwMode="auto">
          <a:xfrm>
            <a:off x="1339096" y="7803686"/>
            <a:ext cx="368898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3600" b="1">
                <a:solidFill>
                  <a:srgbClr val="0070C0"/>
                </a:solidFill>
                <a:ea typeface="Open Sans"/>
              </a:rPr>
              <a:t>B</a:t>
            </a:r>
            <a:r>
              <a:rPr lang="vi-VN" altLang="en-US" sz="3600" b="1">
                <a:solidFill>
                  <a:srgbClr val="0070C0"/>
                </a:solidFill>
                <a:ea typeface="Open Sans"/>
              </a:rPr>
              <a:t>ư</a:t>
            </a:r>
            <a:r>
              <a:rPr lang="en-US" altLang="en-US" sz="3600" b="1">
                <a:solidFill>
                  <a:srgbClr val="0070C0"/>
                </a:solidFill>
                <a:ea typeface="Open Sans"/>
              </a:rPr>
              <a:t>ớc 1</a:t>
            </a:r>
          </a:p>
        </p:txBody>
      </p:sp>
      <p:sp>
        <p:nvSpPr>
          <p:cNvPr id="12" name="TextBox 5">
            <a:extLst>
              <a:ext uri="{FF2B5EF4-FFF2-40B4-BE49-F238E27FC236}">
                <a16:creationId xmlns:a16="http://schemas.microsoft.com/office/drawing/2014/main" id="{5257D4CE-D8D4-4D4A-89CC-47E305431462}"/>
              </a:ext>
            </a:extLst>
          </p:cNvPr>
          <p:cNvSpPr txBox="1">
            <a:spLocks noChangeArrowheads="1"/>
          </p:cNvSpPr>
          <p:nvPr/>
        </p:nvSpPr>
        <p:spPr bwMode="auto">
          <a:xfrm>
            <a:off x="6518239" y="7803686"/>
            <a:ext cx="368898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3600" b="1">
                <a:solidFill>
                  <a:srgbClr val="00B050"/>
                </a:solidFill>
                <a:ea typeface="Open Sans"/>
              </a:rPr>
              <a:t>B</a:t>
            </a:r>
            <a:r>
              <a:rPr lang="vi-VN" altLang="en-US" sz="3600" b="1">
                <a:solidFill>
                  <a:srgbClr val="00B050"/>
                </a:solidFill>
                <a:ea typeface="Open Sans"/>
              </a:rPr>
              <a:t>ư</a:t>
            </a:r>
            <a:r>
              <a:rPr lang="en-US" altLang="en-US" sz="3600" b="1">
                <a:solidFill>
                  <a:srgbClr val="00B050"/>
                </a:solidFill>
                <a:ea typeface="Open Sans"/>
              </a:rPr>
              <a:t>ớc 2</a:t>
            </a:r>
          </a:p>
        </p:txBody>
      </p:sp>
      <p:sp>
        <p:nvSpPr>
          <p:cNvPr id="13" name="TextBox 5">
            <a:extLst>
              <a:ext uri="{FF2B5EF4-FFF2-40B4-BE49-F238E27FC236}">
                <a16:creationId xmlns:a16="http://schemas.microsoft.com/office/drawing/2014/main" id="{A455416D-AD20-4C0E-A2B6-F3A3B69CEF48}"/>
              </a:ext>
            </a:extLst>
          </p:cNvPr>
          <p:cNvSpPr txBox="1">
            <a:spLocks noChangeArrowheads="1"/>
          </p:cNvSpPr>
          <p:nvPr/>
        </p:nvSpPr>
        <p:spPr bwMode="auto">
          <a:xfrm>
            <a:off x="12420600" y="7803686"/>
            <a:ext cx="368898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3600" b="1">
                <a:solidFill>
                  <a:srgbClr val="C00000"/>
                </a:solidFill>
                <a:ea typeface="Open Sans"/>
              </a:rPr>
              <a:t>B</a:t>
            </a:r>
            <a:r>
              <a:rPr lang="vi-VN" altLang="en-US" sz="3600" b="1">
                <a:solidFill>
                  <a:srgbClr val="C00000"/>
                </a:solidFill>
                <a:ea typeface="Open Sans"/>
              </a:rPr>
              <a:t>ư</a:t>
            </a:r>
            <a:r>
              <a:rPr lang="en-US" altLang="en-US" sz="3600" b="1">
                <a:solidFill>
                  <a:srgbClr val="C00000"/>
                </a:solidFill>
                <a:ea typeface="Open Sans"/>
              </a:rPr>
              <a:t>ớc 3</a:t>
            </a:r>
          </a:p>
        </p:txBody>
      </p:sp>
      <p:grpSp>
        <p:nvGrpSpPr>
          <p:cNvPr id="14" name="Group 13">
            <a:extLst>
              <a:ext uri="{FF2B5EF4-FFF2-40B4-BE49-F238E27FC236}">
                <a16:creationId xmlns:a16="http://schemas.microsoft.com/office/drawing/2014/main" id="{57454AC8-666A-458A-B4D8-854E65BA29F9}"/>
              </a:ext>
            </a:extLst>
          </p:cNvPr>
          <p:cNvGrpSpPr/>
          <p:nvPr/>
        </p:nvGrpSpPr>
        <p:grpSpPr>
          <a:xfrm>
            <a:off x="76200" y="4216578"/>
            <a:ext cx="6214783" cy="3048002"/>
            <a:chOff x="2695" y="1375244"/>
            <a:chExt cx="3283776" cy="1313510"/>
          </a:xfrm>
        </p:grpSpPr>
        <p:sp>
          <p:nvSpPr>
            <p:cNvPr id="15" name="Arrow: Chevron 14">
              <a:extLst>
                <a:ext uri="{FF2B5EF4-FFF2-40B4-BE49-F238E27FC236}">
                  <a16:creationId xmlns:a16="http://schemas.microsoft.com/office/drawing/2014/main" id="{54631D94-1E90-4F18-B132-74D8945E87F7}"/>
                </a:ext>
              </a:extLst>
            </p:cNvPr>
            <p:cNvSpPr/>
            <p:nvPr/>
          </p:nvSpPr>
          <p:spPr>
            <a:xfrm>
              <a:off x="2695" y="1375244"/>
              <a:ext cx="3283776" cy="1313510"/>
            </a:xfrm>
            <a:prstGeom prst="chevron">
              <a:avLst/>
            </a:prstGeom>
            <a:solidFill>
              <a:srgbClr val="297FB8"/>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Arrow: Chevron 4">
              <a:extLst>
                <a:ext uri="{FF2B5EF4-FFF2-40B4-BE49-F238E27FC236}">
                  <a16:creationId xmlns:a16="http://schemas.microsoft.com/office/drawing/2014/main" id="{4ED19813-6BCF-4746-A84B-56AD05BABBAC}"/>
                </a:ext>
              </a:extLst>
            </p:cNvPr>
            <p:cNvSpPr txBox="1"/>
            <p:nvPr/>
          </p:nvSpPr>
          <p:spPr>
            <a:xfrm>
              <a:off x="862051" y="1375244"/>
              <a:ext cx="1970266" cy="13135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4018" tIns="48006" rIns="48006" bIns="48006" numCol="1" spcCol="1270" anchor="ctr" anchorCtr="0">
              <a:noAutofit/>
            </a:bodyPr>
            <a:lstStyle/>
            <a:p>
              <a:pPr lvl="0"/>
              <a:r>
                <a:rPr lang="en-US" sz="3200" b="1">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Đặt la bàn thăng bằng trên mặt phẳng, tránh xa các vật kim loại</a:t>
              </a:r>
            </a:p>
          </p:txBody>
        </p:sp>
      </p:grpSp>
      <p:grpSp>
        <p:nvGrpSpPr>
          <p:cNvPr id="17" name="Group 16">
            <a:extLst>
              <a:ext uri="{FF2B5EF4-FFF2-40B4-BE49-F238E27FC236}">
                <a16:creationId xmlns:a16="http://schemas.microsoft.com/office/drawing/2014/main" id="{8F1659F7-C648-4D71-BEC3-32D6B412C504}"/>
              </a:ext>
            </a:extLst>
          </p:cNvPr>
          <p:cNvGrpSpPr/>
          <p:nvPr/>
        </p:nvGrpSpPr>
        <p:grpSpPr>
          <a:xfrm>
            <a:off x="5577842" y="4216580"/>
            <a:ext cx="6687445" cy="3309002"/>
            <a:chOff x="2695" y="1375244"/>
            <a:chExt cx="3283776" cy="1425986"/>
          </a:xfrm>
        </p:grpSpPr>
        <p:sp>
          <p:nvSpPr>
            <p:cNvPr id="18" name="Arrow: Chevron 17">
              <a:extLst>
                <a:ext uri="{FF2B5EF4-FFF2-40B4-BE49-F238E27FC236}">
                  <a16:creationId xmlns:a16="http://schemas.microsoft.com/office/drawing/2014/main" id="{95F7981F-C42A-4EBB-8691-E5482B30DE94}"/>
                </a:ext>
              </a:extLst>
            </p:cNvPr>
            <p:cNvSpPr/>
            <p:nvPr/>
          </p:nvSpPr>
          <p:spPr>
            <a:xfrm>
              <a:off x="2695" y="1375244"/>
              <a:ext cx="3283776" cy="1313510"/>
            </a:xfrm>
            <a:prstGeom prst="chevron">
              <a:avLst/>
            </a:prstGeom>
            <a:solidFill>
              <a:srgbClr val="00B05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Arrow: Chevron 4">
              <a:extLst>
                <a:ext uri="{FF2B5EF4-FFF2-40B4-BE49-F238E27FC236}">
                  <a16:creationId xmlns:a16="http://schemas.microsoft.com/office/drawing/2014/main" id="{115E5CCF-E9FF-400A-85D7-890C33EE4200}"/>
                </a:ext>
              </a:extLst>
            </p:cNvPr>
            <p:cNvSpPr txBox="1"/>
            <p:nvPr/>
          </p:nvSpPr>
          <p:spPr>
            <a:xfrm>
              <a:off x="679604" y="1487720"/>
              <a:ext cx="2380921" cy="13135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4018" tIns="48006" rIns="48006" bIns="48006" numCol="1" spcCol="1270" anchor="ctr" anchorCtr="0">
              <a:noAutofit/>
            </a:bodyPr>
            <a:lstStyle/>
            <a:p>
              <a:pPr lvl="0"/>
              <a:r>
                <a:rPr lang="en-US" sz="3200" b="1">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Chỉnh vị trí để kim</a:t>
              </a:r>
            </a:p>
            <a:p>
              <a:pPr lvl="0"/>
              <a:r>
                <a:rPr lang="en-US" sz="3200" b="1">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 la bàn chỉ h</a:t>
              </a:r>
              <a:r>
                <a:rPr lang="vi-VN" sz="3200" b="1">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ư</a:t>
              </a:r>
              <a:r>
                <a:rPr lang="en-US" sz="3200" b="1">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ớng bắc trùng </a:t>
              </a:r>
              <a:r>
                <a:rPr lang="pt-BR" sz="3200" b="1">
                  <a:latin typeface="Arial "/>
                </a:rPr>
                <a:t>0</a:t>
              </a:r>
              <a:r>
                <a:rPr lang="pt-BR" sz="3200" b="1" baseline="30000">
                  <a:latin typeface="Arial "/>
                </a:rPr>
                <a:t>0</a:t>
              </a:r>
            </a:p>
            <a:p>
              <a:pPr lvl="0"/>
              <a:endParaRPr lang="en-US" sz="3200" b="1" dirty="0">
                <a:effectLst>
                  <a:outerShdw blurRad="38100" dist="38100" dir="2700000" algn="tl">
                    <a:srgbClr val="000000">
                      <a:alpha val="43137"/>
                    </a:srgbClr>
                  </a:outerShdw>
                </a:effectLst>
                <a:latin typeface="Arial "/>
                <a:ea typeface="Open Sans" panose="020B0606030504020204" pitchFamily="34" charset="0"/>
                <a:cs typeface="Arial" panose="020B0604020202020204" pitchFamily="34" charset="0"/>
              </a:endParaRPr>
            </a:p>
          </p:txBody>
        </p:sp>
      </p:grpSp>
      <p:grpSp>
        <p:nvGrpSpPr>
          <p:cNvPr id="20" name="Group 19">
            <a:extLst>
              <a:ext uri="{FF2B5EF4-FFF2-40B4-BE49-F238E27FC236}">
                <a16:creationId xmlns:a16="http://schemas.microsoft.com/office/drawing/2014/main" id="{EF5903A5-28C7-49B6-92D9-A4631C355F4C}"/>
              </a:ext>
            </a:extLst>
          </p:cNvPr>
          <p:cNvGrpSpPr/>
          <p:nvPr/>
        </p:nvGrpSpPr>
        <p:grpSpPr>
          <a:xfrm>
            <a:off x="11277600" y="4216580"/>
            <a:ext cx="6934200" cy="3048000"/>
            <a:chOff x="2695" y="1375244"/>
            <a:chExt cx="3283776" cy="1313510"/>
          </a:xfrm>
        </p:grpSpPr>
        <p:sp>
          <p:nvSpPr>
            <p:cNvPr id="21" name="Arrow: Chevron 20">
              <a:extLst>
                <a:ext uri="{FF2B5EF4-FFF2-40B4-BE49-F238E27FC236}">
                  <a16:creationId xmlns:a16="http://schemas.microsoft.com/office/drawing/2014/main" id="{9B78A78C-FDDD-40EB-B3B3-94DF56568A7F}"/>
                </a:ext>
              </a:extLst>
            </p:cNvPr>
            <p:cNvSpPr/>
            <p:nvPr/>
          </p:nvSpPr>
          <p:spPr>
            <a:xfrm>
              <a:off x="2695" y="1375244"/>
              <a:ext cx="3283776" cy="1313510"/>
            </a:xfrm>
            <a:prstGeom prst="chevron">
              <a:avLst/>
            </a:prstGeom>
            <a:solidFill>
              <a:srgbClr val="C00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2" name="Arrow: Chevron 4">
              <a:extLst>
                <a:ext uri="{FF2B5EF4-FFF2-40B4-BE49-F238E27FC236}">
                  <a16:creationId xmlns:a16="http://schemas.microsoft.com/office/drawing/2014/main" id="{286E9B6E-F5C2-44B2-B564-C9F2BDE3042F}"/>
                </a:ext>
              </a:extLst>
            </p:cNvPr>
            <p:cNvSpPr txBox="1"/>
            <p:nvPr/>
          </p:nvSpPr>
          <p:spPr>
            <a:xfrm>
              <a:off x="659450" y="1375244"/>
              <a:ext cx="2261434" cy="13135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4018" tIns="48006" rIns="48006" bIns="48006" numCol="1" spcCol="1270" anchor="ctr" anchorCtr="0">
              <a:noAutofit/>
            </a:bodyPr>
            <a:lstStyle/>
            <a:p>
              <a:pPr lvl="0"/>
              <a:r>
                <a:rPr lang="en-US" sz="3200" b="1">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Xác định h</a:t>
              </a:r>
              <a:r>
                <a:rPr lang="vi-VN" sz="3200" b="1">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ư</a:t>
              </a:r>
              <a:r>
                <a:rPr lang="en-US" sz="3200" b="1">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ớng bắc nam trong thực tế, từ đó xác đinh các h</a:t>
              </a:r>
              <a:r>
                <a:rPr lang="vi-VN" sz="3200" b="1">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ư</a:t>
              </a:r>
              <a:r>
                <a:rPr lang="en-US" sz="3200" b="1">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ớng còn lại</a:t>
              </a:r>
              <a:endParaRPr lang="en-US" sz="3200" b="1" dirty="0">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endParaRPr>
            </a:p>
          </p:txBody>
        </p:sp>
      </p:grpSp>
    </p:spTree>
    <p:extLst>
      <p:ext uri="{BB962C8B-B14F-4D97-AF65-F5344CB8AC3E}">
        <p14:creationId xmlns:p14="http://schemas.microsoft.com/office/powerpoint/2010/main" val="2832962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500"/>
                                        <p:tgtEl>
                                          <p:spTgt spid="11"/>
                                        </p:tgtEl>
                                      </p:cBhvr>
                                    </p:animEffect>
                                  </p:childTnLst>
                                </p:cTn>
                              </p:par>
                              <p:par>
                                <p:cTn id="15" presetID="22" presetClass="entr" presetSubtype="8"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par>
                                <p:cTn id="23" presetID="22" presetClass="entr" presetSubtype="8"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C2A650B-D982-461F-ACC2-35E329C42180}"/>
              </a:ext>
            </a:extLst>
          </p:cNvPr>
          <p:cNvSpPr/>
          <p:nvPr/>
        </p:nvSpPr>
        <p:spPr>
          <a:xfrm>
            <a:off x="10287000" y="9644062"/>
            <a:ext cx="7620000" cy="65246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0070C0"/>
                </a:solidFill>
                <a:latin typeface="Arial" panose="020B0604020202020204" pitchFamily="34" charset="0"/>
                <a:cs typeface="Arial" panose="020B0604020202020204" pitchFamily="34" charset="0"/>
              </a:rPr>
              <a:t>La bàn cầm tay</a:t>
            </a:r>
          </a:p>
        </p:txBody>
      </p:sp>
      <p:grpSp>
        <p:nvGrpSpPr>
          <p:cNvPr id="25" name="Group 24">
            <a:extLst>
              <a:ext uri="{FF2B5EF4-FFF2-40B4-BE49-F238E27FC236}">
                <a16:creationId xmlns:a16="http://schemas.microsoft.com/office/drawing/2014/main" id="{0FAFD8CF-770F-446E-973E-A10C75C2962B}"/>
              </a:ext>
            </a:extLst>
          </p:cNvPr>
          <p:cNvGrpSpPr/>
          <p:nvPr/>
        </p:nvGrpSpPr>
        <p:grpSpPr>
          <a:xfrm>
            <a:off x="10287000" y="1584324"/>
            <a:ext cx="7620000" cy="8712201"/>
            <a:chOff x="10287000" y="1584324"/>
            <a:chExt cx="7620000" cy="8712201"/>
          </a:xfrm>
        </p:grpSpPr>
        <p:pic>
          <p:nvPicPr>
            <p:cNvPr id="26" name="Picture 25" descr="A picture containing device, scale, metal, compass&#10;&#10;Description automatically generated">
              <a:extLst>
                <a:ext uri="{FF2B5EF4-FFF2-40B4-BE49-F238E27FC236}">
                  <a16:creationId xmlns:a16="http://schemas.microsoft.com/office/drawing/2014/main" id="{1F390C7A-A23D-4880-871F-5392B97043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7000" y="1584324"/>
              <a:ext cx="7620000" cy="8458200"/>
            </a:xfrm>
            <a:prstGeom prst="rect">
              <a:avLst/>
            </a:prstGeom>
          </p:spPr>
        </p:pic>
        <p:sp>
          <p:nvSpPr>
            <p:cNvPr id="27" name="Rectangle 26">
              <a:extLst>
                <a:ext uri="{FF2B5EF4-FFF2-40B4-BE49-F238E27FC236}">
                  <a16:creationId xmlns:a16="http://schemas.microsoft.com/office/drawing/2014/main" id="{AD5629CC-B1A6-46F0-B2E9-B93DD798B135}"/>
                </a:ext>
              </a:extLst>
            </p:cNvPr>
            <p:cNvSpPr/>
            <p:nvPr/>
          </p:nvSpPr>
          <p:spPr>
            <a:xfrm>
              <a:off x="10287000" y="9644062"/>
              <a:ext cx="7620000" cy="65246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0070C0"/>
                  </a:solidFill>
                  <a:latin typeface="Arial" panose="020B0604020202020204" pitchFamily="34" charset="0"/>
                  <a:cs typeface="Arial" panose="020B0604020202020204" pitchFamily="34" charset="0"/>
                </a:rPr>
                <a:t>La bàn cầm tay</a:t>
              </a:r>
            </a:p>
          </p:txBody>
        </p:sp>
      </p:grpSp>
      <p:sp>
        <p:nvSpPr>
          <p:cNvPr id="2" name="Rectangle 1">
            <a:extLst>
              <a:ext uri="{FF2B5EF4-FFF2-40B4-BE49-F238E27FC236}">
                <a16:creationId xmlns:a16="http://schemas.microsoft.com/office/drawing/2014/main" id="{BDE224C6-4804-439E-8C57-79EF356F9C30}"/>
              </a:ext>
            </a:extLst>
          </p:cNvPr>
          <p:cNvSpPr/>
          <p:nvPr/>
        </p:nvSpPr>
        <p:spPr>
          <a:xfrm>
            <a:off x="419100" y="2786062"/>
            <a:ext cx="9144000" cy="4154984"/>
          </a:xfrm>
          <a:prstGeom prst="rect">
            <a:avLst/>
          </a:prstGeom>
          <a:ln>
            <a:solidFill>
              <a:srgbClr val="00B45A"/>
            </a:solidFill>
            <a:prstDash val="sysDash"/>
          </a:ln>
        </p:spPr>
        <p:txBody>
          <a:bodyPr>
            <a:spAutoFit/>
          </a:bodyPr>
          <a:lstStyle/>
          <a:p>
            <a:pPr algn="just"/>
            <a:r>
              <a:rPr lang="vi-VN" sz="4400">
                <a:solidFill>
                  <a:srgbClr val="FF5B5B"/>
                </a:solidFill>
                <a:latin typeface="Arial" panose="020B0604020202020204" pitchFamily="34" charset="0"/>
                <a:cs typeface="Arial" panose="020B0604020202020204" pitchFamily="34" charset="0"/>
              </a:rPr>
              <a:t>Sử dụng la bàn để xác định:</a:t>
            </a:r>
          </a:p>
          <a:p>
            <a:pPr algn="just"/>
            <a:r>
              <a:rPr lang="vi-VN" sz="4400">
                <a:solidFill>
                  <a:srgbClr val="FF5B5B"/>
                </a:solidFill>
                <a:latin typeface="Arial" panose="020B0604020202020204" pitchFamily="34" charset="0"/>
                <a:cs typeface="Arial" panose="020B0604020202020204" pitchFamily="34" charset="0"/>
              </a:rPr>
              <a:t>- Hướng của phòng học (theo hướng thẳng nhìn từ phía trong phòng ra ngoài cửa ra vào).</a:t>
            </a:r>
          </a:p>
          <a:p>
            <a:pPr algn="just"/>
            <a:r>
              <a:rPr lang="vi-VN" sz="4400">
                <a:solidFill>
                  <a:srgbClr val="FF5B5B"/>
                </a:solidFill>
                <a:latin typeface="Arial" panose="020B0604020202020204" pitchFamily="34" charset="0"/>
                <a:cs typeface="Arial" panose="020B0604020202020204" pitchFamily="34" charset="0"/>
              </a:rPr>
              <a:t>- Hướng </a:t>
            </a:r>
            <a:r>
              <a:rPr lang="en-US" sz="4400">
                <a:solidFill>
                  <a:srgbClr val="FF5B5B"/>
                </a:solidFill>
                <a:latin typeface="Arial" panose="020B0604020202020204" pitchFamily="34" charset="0"/>
                <a:cs typeface="Arial" panose="020B0604020202020204" pitchFamily="34" charset="0"/>
              </a:rPr>
              <a:t>cổng trường.</a:t>
            </a:r>
            <a:endParaRPr lang="vi-VN" sz="4400">
              <a:solidFill>
                <a:srgbClr val="FF5B5B"/>
              </a:solidFill>
              <a:latin typeface="Arial" panose="020B0604020202020204" pitchFamily="34" charset="0"/>
              <a:cs typeface="Arial" panose="020B0604020202020204" pitchFamily="34" charset="0"/>
            </a:endParaRPr>
          </a:p>
          <a:p>
            <a:pPr algn="just"/>
            <a:r>
              <a:rPr lang="vi-VN" sz="4400">
                <a:solidFill>
                  <a:srgbClr val="FF5B5B"/>
                </a:solidFill>
                <a:latin typeface="Arial" panose="020B0604020202020204" pitchFamily="34" charset="0"/>
                <a:cs typeface="Arial" panose="020B0604020202020204" pitchFamily="34" charset="0"/>
              </a:rPr>
              <a:t>- Ghi kết quả và báo cáo.</a:t>
            </a:r>
          </a:p>
        </p:txBody>
      </p:sp>
      <p:sp>
        <p:nvSpPr>
          <p:cNvPr id="9" name="Rectangle: Rounded Corners 8">
            <a:extLst>
              <a:ext uri="{FF2B5EF4-FFF2-40B4-BE49-F238E27FC236}">
                <a16:creationId xmlns:a16="http://schemas.microsoft.com/office/drawing/2014/main" id="{00652A56-D2FC-433D-9F69-127D945C31A4}"/>
              </a:ext>
            </a:extLst>
          </p:cNvPr>
          <p:cNvSpPr/>
          <p:nvPr/>
        </p:nvSpPr>
        <p:spPr>
          <a:xfrm>
            <a:off x="76200" y="104768"/>
            <a:ext cx="15003959" cy="12954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a:latin typeface="Arial" panose="020B0604020202020204" pitchFamily="34" charset="0"/>
                <a:cs typeface="Arial" panose="020B0604020202020204" pitchFamily="34" charset="0"/>
              </a:rPr>
              <a:t> 1. Xác định phương hướng bằng la bàn</a:t>
            </a:r>
            <a:endParaRPr lang="en-US" sz="6000" b="1"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C37F9D1D-2C46-4847-A3B9-20B194DD88A5}"/>
              </a:ext>
            </a:extLst>
          </p:cNvPr>
          <p:cNvSpPr/>
          <p:nvPr/>
        </p:nvSpPr>
        <p:spPr>
          <a:xfrm>
            <a:off x="1251699" y="1627451"/>
            <a:ext cx="8197101" cy="77761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a:solidFill>
                  <a:srgbClr val="0909B7"/>
                </a:solidFill>
                <a:latin typeface="Arial" panose="020B0604020202020204" pitchFamily="34" charset="0"/>
                <a:cs typeface="Arial" panose="020B0604020202020204" pitchFamily="34" charset="0"/>
              </a:rPr>
              <a:t>b. Cách sử dụng La bàn</a:t>
            </a:r>
          </a:p>
        </p:txBody>
      </p:sp>
    </p:spTree>
    <p:extLst>
      <p:ext uri="{BB962C8B-B14F-4D97-AF65-F5344CB8AC3E}">
        <p14:creationId xmlns:p14="http://schemas.microsoft.com/office/powerpoint/2010/main" val="3800096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Hướng dẫn cách xem la bàn định vị và xác định phương hướng chính xác nhất -  KHBVPTR">
            <a:extLst>
              <a:ext uri="{FF2B5EF4-FFF2-40B4-BE49-F238E27FC236}">
                <a16:creationId xmlns:a16="http://schemas.microsoft.com/office/drawing/2014/main" id="{0DBAEEA2-44E8-4A1C-9D13-17592B27D33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000" r="16000"/>
          <a:stretch/>
        </p:blipFill>
        <p:spPr bwMode="auto">
          <a:xfrm>
            <a:off x="12322706" y="39604"/>
            <a:ext cx="5984895" cy="1021731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La bàn định hướng cho Android - Tải về APK">
            <a:extLst>
              <a:ext uri="{FF2B5EF4-FFF2-40B4-BE49-F238E27FC236}">
                <a16:creationId xmlns:a16="http://schemas.microsoft.com/office/drawing/2014/main" id="{001E7EC0-B154-4644-A257-ADFCCB1D54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33338"/>
            <a:ext cx="5788025" cy="1029652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2F661F64-20D4-465B-9E84-DBA0F99B9281}"/>
              </a:ext>
            </a:extLst>
          </p:cNvPr>
          <p:cNvSpPr/>
          <p:nvPr/>
        </p:nvSpPr>
        <p:spPr>
          <a:xfrm>
            <a:off x="30693" y="2252662"/>
            <a:ext cx="7010400" cy="164693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a:solidFill>
                  <a:srgbClr val="FF0000"/>
                </a:solidFill>
                <a:latin typeface="Arial" panose="020B0604020202020204" pitchFamily="34" charset="0"/>
                <a:cs typeface="Arial" panose="020B0604020202020204" pitchFamily="34" charset="0"/>
              </a:rPr>
              <a:t>La bàn trong</a:t>
            </a:r>
          </a:p>
          <a:p>
            <a:pPr algn="ctr"/>
            <a:r>
              <a:rPr lang="en-US" sz="5400">
                <a:solidFill>
                  <a:srgbClr val="FF0000"/>
                </a:solidFill>
                <a:latin typeface="Arial" panose="020B0604020202020204" pitchFamily="34" charset="0"/>
                <a:cs typeface="Arial" panose="020B0604020202020204" pitchFamily="34" charset="0"/>
              </a:rPr>
              <a:t> điện thoại thông minh</a:t>
            </a:r>
          </a:p>
        </p:txBody>
      </p:sp>
    </p:spTree>
    <p:extLst>
      <p:ext uri="{BB962C8B-B14F-4D97-AF65-F5344CB8AC3E}">
        <p14:creationId xmlns:p14="http://schemas.microsoft.com/office/powerpoint/2010/main" val="874873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barn(inVertical)">
                                      <p:cBhvr>
                                        <p:cTn id="14" dur="500"/>
                                        <p:tgtEl>
                                          <p:spTgt spid="205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FD4CED3-D005-46DA-B23D-753D49BCA41B}"/>
              </a:ext>
            </a:extLst>
          </p:cNvPr>
          <p:cNvSpPr/>
          <p:nvPr/>
        </p:nvSpPr>
        <p:spPr>
          <a:xfrm>
            <a:off x="152400" y="119062"/>
            <a:ext cx="16916400" cy="1587936"/>
          </a:xfrm>
          <a:prstGeom prst="roundRect">
            <a:avLst/>
          </a:prstGeom>
          <a:solidFill>
            <a:srgbClr val="00B0F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b="1">
                <a:latin typeface="Arial" panose="020B0604020202020204" pitchFamily="34" charset="0"/>
                <a:cs typeface="Arial" panose="020B0604020202020204" pitchFamily="34" charset="0"/>
              </a:rPr>
              <a:t>2. Xác định phương hướng dựa vào quan sát tự nhiên</a:t>
            </a:r>
            <a:endParaRPr lang="en-US" sz="4800" b="1" dirty="0">
              <a:latin typeface="Arial" panose="020B0604020202020204" pitchFamily="34" charset="0"/>
              <a:cs typeface="Arial" panose="020B0604020202020204" pitchFamily="34" charset="0"/>
            </a:endParaRPr>
          </a:p>
        </p:txBody>
      </p:sp>
      <p:sp>
        <p:nvSpPr>
          <p:cNvPr id="2" name="Cloud 1">
            <a:extLst>
              <a:ext uri="{FF2B5EF4-FFF2-40B4-BE49-F238E27FC236}">
                <a16:creationId xmlns:a16="http://schemas.microsoft.com/office/drawing/2014/main" id="{4D6F5AE5-4103-474F-A22F-65CF2C07D702}"/>
              </a:ext>
            </a:extLst>
          </p:cNvPr>
          <p:cNvSpPr/>
          <p:nvPr/>
        </p:nvSpPr>
        <p:spPr>
          <a:xfrm>
            <a:off x="4572000" y="2868959"/>
            <a:ext cx="10591800" cy="5943600"/>
          </a:xfrm>
          <a:prstGeom prst="cloud">
            <a:avLst/>
          </a:prstGeom>
          <a:solidFill>
            <a:schemeClr val="accent4">
              <a:lumMod val="20000"/>
              <a:lumOff val="80000"/>
            </a:schemeClr>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9FF9D3D-C936-45D4-A470-E2999ED1D49B}"/>
              </a:ext>
            </a:extLst>
          </p:cNvPr>
          <p:cNvSpPr txBox="1"/>
          <p:nvPr/>
        </p:nvSpPr>
        <p:spPr>
          <a:xfrm>
            <a:off x="5334000" y="4271099"/>
            <a:ext cx="9296400" cy="3139321"/>
          </a:xfrm>
          <a:prstGeom prst="rect">
            <a:avLst/>
          </a:prstGeom>
          <a:noFill/>
        </p:spPr>
        <p:txBody>
          <a:bodyPr wrap="square" rtlCol="0">
            <a:spAutoFit/>
          </a:bodyPr>
          <a:lstStyle/>
          <a:p>
            <a:pPr algn="ctr"/>
            <a:r>
              <a:rPr lang="en-US" sz="6600" b="1">
                <a:solidFill>
                  <a:srgbClr val="FF0000"/>
                </a:solidFill>
                <a:latin typeface="Arial "/>
              </a:rPr>
              <a:t>Mặt trời mọc h</a:t>
            </a:r>
            <a:r>
              <a:rPr lang="vi-VN" sz="6600" b="1">
                <a:solidFill>
                  <a:srgbClr val="FF0000"/>
                </a:solidFill>
                <a:latin typeface="Arial "/>
              </a:rPr>
              <a:t>ư</a:t>
            </a:r>
            <a:r>
              <a:rPr lang="en-US" sz="6600" b="1">
                <a:solidFill>
                  <a:srgbClr val="FF0000"/>
                </a:solidFill>
                <a:latin typeface="Arial "/>
              </a:rPr>
              <a:t>ớng nào và lặn h</a:t>
            </a:r>
            <a:r>
              <a:rPr lang="vi-VN" sz="6600" b="1">
                <a:solidFill>
                  <a:srgbClr val="FF0000"/>
                </a:solidFill>
                <a:latin typeface="Arial "/>
              </a:rPr>
              <a:t>ư</a:t>
            </a:r>
            <a:r>
              <a:rPr lang="en-US" sz="6600" b="1">
                <a:solidFill>
                  <a:srgbClr val="FF0000"/>
                </a:solidFill>
                <a:latin typeface="Arial "/>
              </a:rPr>
              <a:t>ớng nào?</a:t>
            </a:r>
          </a:p>
        </p:txBody>
      </p:sp>
    </p:spTree>
    <p:extLst>
      <p:ext uri="{BB962C8B-B14F-4D97-AF65-F5344CB8AC3E}">
        <p14:creationId xmlns:p14="http://schemas.microsoft.com/office/powerpoint/2010/main" val="3411556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9B5170A-9532-483D-A29A-A0DC9CD28D43}"/>
              </a:ext>
            </a:extLst>
          </p:cNvPr>
          <p:cNvPicPr>
            <a:picLocks noChangeAspect="1"/>
          </p:cNvPicPr>
          <p:nvPr/>
        </p:nvPicPr>
        <p:blipFill rotWithShape="1">
          <a:blip r:embed="rId2"/>
          <a:srcRect l="21187" t="22589" r="21667" b="23334"/>
          <a:stretch/>
        </p:blipFill>
        <p:spPr>
          <a:xfrm>
            <a:off x="0" y="2709862"/>
            <a:ext cx="18440399" cy="7774708"/>
          </a:xfrm>
          <a:prstGeom prst="rect">
            <a:avLst/>
          </a:prstGeom>
        </p:spPr>
      </p:pic>
      <p:sp>
        <p:nvSpPr>
          <p:cNvPr id="3" name="TextBox 2">
            <a:extLst>
              <a:ext uri="{FF2B5EF4-FFF2-40B4-BE49-F238E27FC236}">
                <a16:creationId xmlns:a16="http://schemas.microsoft.com/office/drawing/2014/main" id="{86993FFA-DACA-465C-86CB-7B95539D8481}"/>
              </a:ext>
            </a:extLst>
          </p:cNvPr>
          <p:cNvSpPr txBox="1"/>
          <p:nvPr/>
        </p:nvSpPr>
        <p:spPr>
          <a:xfrm>
            <a:off x="152400" y="271462"/>
            <a:ext cx="17983200" cy="1938992"/>
          </a:xfrm>
          <a:prstGeom prst="rect">
            <a:avLst/>
          </a:prstGeom>
          <a:noFill/>
        </p:spPr>
        <p:txBody>
          <a:bodyPr wrap="square" rtlCol="0">
            <a:spAutoFit/>
          </a:bodyPr>
          <a:lstStyle/>
          <a:p>
            <a:pPr algn="ctr"/>
            <a:r>
              <a:rPr lang="en-US" sz="6000" b="1">
                <a:solidFill>
                  <a:srgbClr val="FF0000"/>
                </a:solidFill>
                <a:latin typeface="Arial" panose="020B0604020202020204" pitchFamily="34" charset="0"/>
                <a:cs typeface="Arial" panose="020B0604020202020204" pitchFamily="34" charset="0"/>
              </a:rPr>
              <a:t>Dựa vào hình vẽ sau, mô tả lại cách xác định ph</a:t>
            </a:r>
            <a:r>
              <a:rPr lang="vi-VN" sz="6000" b="1">
                <a:solidFill>
                  <a:srgbClr val="FF0000"/>
                </a:solidFill>
                <a:latin typeface="Arial" panose="020B0604020202020204" pitchFamily="34" charset="0"/>
                <a:cs typeface="Arial" panose="020B0604020202020204" pitchFamily="34" charset="0"/>
              </a:rPr>
              <a:t>ư</a:t>
            </a:r>
            <a:r>
              <a:rPr lang="en-US" sz="6000" b="1">
                <a:solidFill>
                  <a:srgbClr val="FF0000"/>
                </a:solidFill>
                <a:latin typeface="Arial" panose="020B0604020202020204" pitchFamily="34" charset="0"/>
                <a:cs typeface="Arial" panose="020B0604020202020204" pitchFamily="34" charset="0"/>
              </a:rPr>
              <a:t>ơng h</a:t>
            </a:r>
            <a:r>
              <a:rPr lang="vi-VN" sz="6000" b="1">
                <a:solidFill>
                  <a:srgbClr val="FF0000"/>
                </a:solidFill>
                <a:latin typeface="Arial" panose="020B0604020202020204" pitchFamily="34" charset="0"/>
                <a:cs typeface="Arial" panose="020B0604020202020204" pitchFamily="34" charset="0"/>
              </a:rPr>
              <a:t>ư</a:t>
            </a:r>
            <a:r>
              <a:rPr lang="en-US" sz="6000" b="1">
                <a:solidFill>
                  <a:srgbClr val="FF0000"/>
                </a:solidFill>
                <a:latin typeface="Arial" panose="020B0604020202020204" pitchFamily="34" charset="0"/>
                <a:cs typeface="Arial" panose="020B0604020202020204" pitchFamily="34" charset="0"/>
              </a:rPr>
              <a:t>ớng qua việc quan sát mặt trời mọc?</a:t>
            </a:r>
          </a:p>
        </p:txBody>
      </p:sp>
    </p:spTree>
    <p:extLst>
      <p:ext uri="{BB962C8B-B14F-4D97-AF65-F5344CB8AC3E}">
        <p14:creationId xmlns:p14="http://schemas.microsoft.com/office/powerpoint/2010/main" val="2591450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37246500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TotalTime>
  <Words>1508</Words>
  <Application>Microsoft Macintosh PowerPoint</Application>
  <PresentationFormat>Custom</PresentationFormat>
  <Paragraphs>140</Paragraphs>
  <Slides>23</Slides>
  <Notes>16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23</vt:i4>
      </vt:variant>
    </vt:vector>
  </HeadingPairs>
  <TitlesOfParts>
    <vt:vector size="31" baseType="lpstr">
      <vt:lpstr>Arial</vt:lpstr>
      <vt:lpstr>Arial </vt:lpstr>
      <vt:lpstr>Calibri</vt:lpstr>
      <vt:lpstr>Calibri Light</vt:lpstr>
      <vt:lpstr>Tahoma</vt:lpstr>
      <vt:lpstr>Wingdings</vt:lpstr>
      <vt:lpstr>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Microsoft Office User</cp:lastModifiedBy>
  <cp:revision>4</cp:revision>
  <dcterms:created xsi:type="dcterms:W3CDTF">2022-08-02T13:16:54Z</dcterms:created>
  <dcterms:modified xsi:type="dcterms:W3CDTF">2023-11-29T07:23:30Z</dcterms:modified>
</cp:coreProperties>
</file>