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C6EC-4A9B-44A1-A63F-AF99769A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BEBD7-0188-4A3B-A0E6-49045F2FB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D8F5-1603-4799-9C4D-257BA3DE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9653-7851-4D88-9138-05E9E83C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EA9C-D86B-4F37-82D0-2A1B9373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24EB-0DCE-462F-8957-B2C23769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2170D-D0BE-4D9B-80D0-CEA61E0C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3F2F8-601F-4AC0-B800-182AE461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C93D-30D1-4AB5-A397-050C3783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8390-FBBC-4BAD-91F0-F520D358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5143C-C1D9-4933-BA65-BCF082FE4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0B4D0-8FC8-4256-A647-E5467713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B6A7-A32E-4632-A7EB-B0E89849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E580-E81D-4269-AA7D-4F172841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CAB8C-FEE3-4B72-B0F9-9EE5B8C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CEBB-C283-44BB-A314-76A3C38E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1497-C873-43AE-8B4A-91FBB6F6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289BD-FD9C-4A40-8BB9-BCCF8D90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9211-4B02-4B94-90AD-845E7C93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19D1-7A9A-41D4-8A84-EF101FAA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8973-EF00-418C-8001-BA6F6CF0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E1725-0795-437F-99E8-0F4FB983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563BD-03EF-4BC8-B0B4-DBD2C77A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2FFC-EB27-48CD-95C8-7AE86D9A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EB29-8766-4BA5-A2E4-AFFB8F73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1A24-25D3-41C7-854B-273DFEDE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CC69-06B8-4903-8B60-B20A3859D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2FDD5-FB7B-47C2-A3BB-9524ECE0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52E49-ECF1-4E4A-A529-9FAC101A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3F713-8340-4FF1-B8D7-4720142D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ABB90-3EF1-41F0-BEC6-C7CA856E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EE5D-2007-4393-A7EB-81CD078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06A87-4764-4B48-8D8D-F35A83EF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D9728-4EA8-4B0A-A70E-FCDA63C6D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89B7C-A44C-4B41-B82C-ACBA62B5D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18599-FC84-4B8C-8455-D9A3627EE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9BC78-B7F2-4E43-950D-B9446377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173A6-B4C1-4368-9894-5875B8EA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44AE8-69FA-417E-9B8E-1045E7A5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F321-FE41-4E26-91B6-B5BBAB47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AACE6-2C97-464A-867F-E12233E7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5DF03-AA17-4659-B340-6D791B40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3F1A7-1931-4D33-A9D4-C9F88BB9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48EE8-23FE-4F8F-9D76-796C4B71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6D973-A093-45A7-8B40-6905A709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7322D-49FE-47F9-9D0F-B86BE23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7762-3126-43F9-978F-4B7DF578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CF44-81DB-4F41-A77C-4061B4D5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39662-87ED-4C9D-9C1E-4BFA97D79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7624E-290D-4902-9DA4-E0B3D799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97149-1719-4555-A491-77C366F8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693B6-6BEA-47FB-8F3B-EA10848F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BF42-5710-4AC0-B814-E2BF3F42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25EC5-B85B-40C0-B955-BFB84C66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FAD7E-2522-4A1A-A684-C1A37E5D0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7FE9E-8CF0-4C7F-87BE-189F7995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5A24-70A0-4A56-8DBB-BDB0CD1C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96C2C-C7F3-4F9F-8384-6371A8D0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02214-EFD5-4B8A-9F04-E68C066E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0764F-D471-48E1-813E-5FEB5CAC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B39A-7B55-4011-A69D-342F7D24E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1B8F-7561-4C11-8270-CDA48AB9384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63673-A7FE-43B5-9059-46CD81C6F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A86B-2C30-43F6-8A98-F715A26AC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59C1-A6B5-45EF-859A-C86FF888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F05F-1D82-4F4C-8205-6CFC47DFC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5DA6B-B25D-4516-BEF7-5E8766422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84A0C-0F55-4D97-A033-610C9575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038"/>
            <a:ext cx="12221259" cy="69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2E6F-2F17-49E9-8039-6A409585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D727-5C60-4A13-AB4C-799C2DA7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1.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A.20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°C                                                          B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.21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°C </a:t>
            </a: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             C.22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°C                                                          D.23°C</a:t>
            </a: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2.Ở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Việt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Nam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số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nắng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đạt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A.Từ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1300-3000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               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B.Từ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1400-3000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C.Từ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1500-3000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                      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D.Từ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1600-3000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giờ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/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năm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D8CA-2937-4EC9-BA08-D0F15E1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 (Body)"/>
              </a:rPr>
              <a:t>3. </a:t>
            </a:r>
            <a:r>
              <a:rPr lang="en-US" sz="2800" dirty="0" err="1">
                <a:latin typeface="Calibri (Body)"/>
              </a:rPr>
              <a:t>Nước</a:t>
            </a:r>
            <a:r>
              <a:rPr lang="en-US" sz="2800" dirty="0">
                <a:latin typeface="Calibri (Body)"/>
              </a:rPr>
              <a:t> ta </a:t>
            </a:r>
            <a:r>
              <a:rPr lang="en-US" sz="2800" dirty="0" err="1">
                <a:latin typeface="Calibri (Body)"/>
              </a:rPr>
              <a:t>có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độ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ẩm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không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khí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cao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trung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bình</a:t>
            </a: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trên</a:t>
            </a:r>
            <a:r>
              <a:rPr lang="en-US" sz="2800" dirty="0">
                <a:latin typeface="Calibri (Body)"/>
              </a:rPr>
              <a:t>: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   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 A. 60%               B.70%                C.80%                     D.90%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AFBC-2F79-4793-8EB2-23504F37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A.1200-2000 mm/</a:t>
            </a:r>
            <a:r>
              <a:rPr lang="en-US" dirty="0" err="1"/>
              <a:t>năm</a:t>
            </a:r>
            <a:r>
              <a:rPr lang="en-US" dirty="0"/>
              <a:t>                     B. 1300-2000 mm/</a:t>
            </a:r>
            <a:r>
              <a:rPr lang="en-US" dirty="0" err="1"/>
              <a:t>năm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C. 1400-2000 mm/</a:t>
            </a:r>
            <a:r>
              <a:rPr lang="en-US" dirty="0" err="1"/>
              <a:t>năm</a:t>
            </a:r>
            <a:r>
              <a:rPr lang="en-US" dirty="0"/>
              <a:t>                    D. 1500-2000 mm/</a:t>
            </a:r>
            <a:r>
              <a:rPr lang="en-US" dirty="0" err="1"/>
              <a:t>năm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38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773-7356-4D81-85B9-84FD7DE7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B2F5E-DA1D-42A5-860E-8F0BC50E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E1450-A5A0-4315-9A1A-2EBE8D82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" y="0"/>
            <a:ext cx="1209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FBA0-BBE4-4A86-8DFD-CED2D450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9A8D-E75D-451F-946E-AAD92637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624B1-B2FB-4625-BADB-86D67D79F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0702-6000-48B1-87A5-1F2874EB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A27F-EB08-4860-AA11-734F54F7A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EF5E7-4125-4654-AFAD-A66C7B49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4ABE-F284-4677-9CB0-F17088F6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CF5E-773E-4CCD-8B66-7B76D888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1DDD4-67CC-418F-B2FB-70C36D5B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9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032E-3DC7-4CB4-BEA0-8EF21718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F457D-06B4-4851-B5F2-C59EC110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279" y="-25401"/>
            <a:ext cx="5181600" cy="69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1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DC60-DFA3-44AE-8724-0129E1A2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3DE27D-5506-43F4-A7E9-D51887307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398"/>
          </a:xfrm>
        </p:spPr>
      </p:pic>
    </p:spTree>
    <p:extLst>
      <p:ext uri="{BB962C8B-B14F-4D97-AF65-F5344CB8AC3E}">
        <p14:creationId xmlns:p14="http://schemas.microsoft.com/office/powerpoint/2010/main" val="205048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D240-4125-4A97-BE4E-6F1488C0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E595E-93B1-445D-84FE-63C05D6D4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42937" cy="6858000"/>
          </a:xfrm>
        </p:spPr>
      </p:pic>
    </p:spTree>
    <p:extLst>
      <p:ext uri="{BB962C8B-B14F-4D97-AF65-F5344CB8AC3E}">
        <p14:creationId xmlns:p14="http://schemas.microsoft.com/office/powerpoint/2010/main" val="11116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55EC-B28E-4138-9C06-B57FA9F9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BB225-09AF-49B3-A6C2-1BBC73D9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0EF4F-22BC-4F0A-B6C0-69EF7D41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3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166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(Body)</vt:lpstr>
      <vt:lpstr>Calibri Light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3. Nước ta có độ ẩm không khí cao trung bình trên:      A. 60%               B.70%                C.80%                     D.90%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</dc:creator>
  <cp:lastModifiedBy>Duong</cp:lastModifiedBy>
  <cp:revision>5</cp:revision>
  <dcterms:created xsi:type="dcterms:W3CDTF">2023-11-06T10:58:17Z</dcterms:created>
  <dcterms:modified xsi:type="dcterms:W3CDTF">2023-11-07T13:29:10Z</dcterms:modified>
</cp:coreProperties>
</file>