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5" r:id="rId3"/>
    <p:sldId id="263" r:id="rId5"/>
    <p:sldId id="295" r:id="rId6"/>
    <p:sldId id="317" r:id="rId7"/>
    <p:sldId id="319" r:id="rId8"/>
    <p:sldId id="258" r:id="rId9"/>
    <p:sldId id="321" r:id="rId10"/>
    <p:sldId id="322" r:id="rId11"/>
    <p:sldId id="320" r:id="rId12"/>
    <p:sldId id="324" r:id="rId13"/>
    <p:sldId id="325" r:id="rId14"/>
    <p:sldId id="326" r:id="rId15"/>
    <p:sldId id="323" r:id="rId16"/>
    <p:sldId id="327" r:id="rId17"/>
    <p:sldId id="328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8E1FD"/>
    <a:srgbClr val="4ABFB6"/>
    <a:srgbClr val="C0B308"/>
    <a:srgbClr val="B4B7B9"/>
    <a:srgbClr val="0000F1"/>
    <a:srgbClr val="3333FF"/>
    <a:srgbClr val="339966"/>
    <a:srgbClr val="8DC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35"/>
    <p:restoredTop sz="94660"/>
  </p:normalViewPr>
  <p:slideViewPr>
    <p:cSldViewPr showGuides="1">
      <p:cViewPr varScale="1">
        <p:scale>
          <a:sx n="73" d="100"/>
          <a:sy n="73" d="100"/>
        </p:scale>
        <p:origin x="110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A82DA4-9A81-4F1C-8DE7-A4AADCDBE2A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E4DB7E-E8AE-498D-AAC6-1522844E1AC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Google Shape;369;p10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7171" name="Google Shape;370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gradFill rotWithShape="0">
          <a:gsLst>
            <a:gs pos="0">
              <a:srgbClr val="FCFCFF">
                <a:alpha val="100000"/>
              </a:srgbClr>
            </a:gs>
            <a:gs pos="74001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gradFill rotWithShape="0">
          <a:gsLst>
            <a:gs pos="0">
              <a:srgbClr val="FCFCFF">
                <a:alpha val="100000"/>
              </a:srgbClr>
            </a:gs>
            <a:gs pos="74001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1" y="2474766"/>
            <a:ext cx="1297745" cy="2180492"/>
          </a:xfrm>
          <a:custGeom>
            <a:avLst/>
            <a:gdLst>
              <a:gd name="connsiteX0" fmla="*/ 492370 w 1730327"/>
              <a:gd name="connsiteY0" fmla="*/ 0 h 2180492"/>
              <a:gd name="connsiteX1" fmla="*/ 562708 w 1730327"/>
              <a:gd name="connsiteY1" fmla="*/ 28135 h 2180492"/>
              <a:gd name="connsiteX2" fmla="*/ 618979 w 1730327"/>
              <a:gd name="connsiteY2" fmla="*/ 56271 h 2180492"/>
              <a:gd name="connsiteX3" fmla="*/ 717453 w 1730327"/>
              <a:gd name="connsiteY3" fmla="*/ 84406 h 2180492"/>
              <a:gd name="connsiteX4" fmla="*/ 829994 w 1730327"/>
              <a:gd name="connsiteY4" fmla="*/ 140677 h 2180492"/>
              <a:gd name="connsiteX5" fmla="*/ 984739 w 1730327"/>
              <a:gd name="connsiteY5" fmla="*/ 211015 h 2180492"/>
              <a:gd name="connsiteX6" fmla="*/ 1069145 w 1730327"/>
              <a:gd name="connsiteY6" fmla="*/ 295421 h 2180492"/>
              <a:gd name="connsiteX7" fmla="*/ 1167619 w 1730327"/>
              <a:gd name="connsiteY7" fmla="*/ 351692 h 2180492"/>
              <a:gd name="connsiteX8" fmla="*/ 1420837 w 1730327"/>
              <a:gd name="connsiteY8" fmla="*/ 492369 h 2180492"/>
              <a:gd name="connsiteX9" fmla="*/ 1491176 w 1730327"/>
              <a:gd name="connsiteY9" fmla="*/ 520505 h 2180492"/>
              <a:gd name="connsiteX10" fmla="*/ 1575582 w 1730327"/>
              <a:gd name="connsiteY10" fmla="*/ 576775 h 2180492"/>
              <a:gd name="connsiteX11" fmla="*/ 1674056 w 1730327"/>
              <a:gd name="connsiteY11" fmla="*/ 618978 h 2180492"/>
              <a:gd name="connsiteX12" fmla="*/ 1702191 w 1730327"/>
              <a:gd name="connsiteY12" fmla="*/ 647114 h 2180492"/>
              <a:gd name="connsiteX13" fmla="*/ 1730327 w 1730327"/>
              <a:gd name="connsiteY13" fmla="*/ 731520 h 2180492"/>
              <a:gd name="connsiteX14" fmla="*/ 1716259 w 1730327"/>
              <a:gd name="connsiteY14" fmla="*/ 1125415 h 2180492"/>
              <a:gd name="connsiteX15" fmla="*/ 1702191 w 1730327"/>
              <a:gd name="connsiteY15" fmla="*/ 1167618 h 2180492"/>
              <a:gd name="connsiteX16" fmla="*/ 1688123 w 1730327"/>
              <a:gd name="connsiteY16" fmla="*/ 1294228 h 2180492"/>
              <a:gd name="connsiteX17" fmla="*/ 1674056 w 1730327"/>
              <a:gd name="connsiteY17" fmla="*/ 1364566 h 2180492"/>
              <a:gd name="connsiteX18" fmla="*/ 1589650 w 1730327"/>
              <a:gd name="connsiteY18" fmla="*/ 1477108 h 2180492"/>
              <a:gd name="connsiteX19" fmla="*/ 1519311 w 1730327"/>
              <a:gd name="connsiteY19" fmla="*/ 1589649 h 2180492"/>
              <a:gd name="connsiteX20" fmla="*/ 1463040 w 1730327"/>
              <a:gd name="connsiteY20" fmla="*/ 1645920 h 2180492"/>
              <a:gd name="connsiteX21" fmla="*/ 1420837 w 1730327"/>
              <a:gd name="connsiteY21" fmla="*/ 1688123 h 2180492"/>
              <a:gd name="connsiteX22" fmla="*/ 1336431 w 1730327"/>
              <a:gd name="connsiteY22" fmla="*/ 1800665 h 2180492"/>
              <a:gd name="connsiteX23" fmla="*/ 1294228 w 1730327"/>
              <a:gd name="connsiteY23" fmla="*/ 1856935 h 2180492"/>
              <a:gd name="connsiteX24" fmla="*/ 1223890 w 1730327"/>
              <a:gd name="connsiteY24" fmla="*/ 1927274 h 2180492"/>
              <a:gd name="connsiteX25" fmla="*/ 1195754 w 1730327"/>
              <a:gd name="connsiteY25" fmla="*/ 1955409 h 2180492"/>
              <a:gd name="connsiteX26" fmla="*/ 1139483 w 1730327"/>
              <a:gd name="connsiteY26" fmla="*/ 1983545 h 2180492"/>
              <a:gd name="connsiteX27" fmla="*/ 1083213 w 1730327"/>
              <a:gd name="connsiteY27" fmla="*/ 2025748 h 2180492"/>
              <a:gd name="connsiteX28" fmla="*/ 1055077 w 1730327"/>
              <a:gd name="connsiteY28" fmla="*/ 2053883 h 2180492"/>
              <a:gd name="connsiteX29" fmla="*/ 1012874 w 1730327"/>
              <a:gd name="connsiteY29" fmla="*/ 2067951 h 2180492"/>
              <a:gd name="connsiteX30" fmla="*/ 970671 w 1730327"/>
              <a:gd name="connsiteY30" fmla="*/ 2110154 h 2180492"/>
              <a:gd name="connsiteX31" fmla="*/ 886265 w 1730327"/>
              <a:gd name="connsiteY31" fmla="*/ 2138289 h 2180492"/>
              <a:gd name="connsiteX32" fmla="*/ 844062 w 1730327"/>
              <a:gd name="connsiteY32" fmla="*/ 2152357 h 2180492"/>
              <a:gd name="connsiteX33" fmla="*/ 618979 w 1730327"/>
              <a:gd name="connsiteY33" fmla="*/ 2180492 h 2180492"/>
              <a:gd name="connsiteX34" fmla="*/ 56271 w 1730327"/>
              <a:gd name="connsiteY34" fmla="*/ 2166425 h 2180492"/>
              <a:gd name="connsiteX35" fmla="*/ 28136 w 1730327"/>
              <a:gd name="connsiteY35" fmla="*/ 2124221 h 2180492"/>
              <a:gd name="connsiteX36" fmla="*/ 0 w 1730327"/>
              <a:gd name="connsiteY36" fmla="*/ 2039815 h 2180492"/>
              <a:gd name="connsiteX37" fmla="*/ 14068 w 1730327"/>
              <a:gd name="connsiteY37" fmla="*/ 745588 h 2180492"/>
              <a:gd name="connsiteX38" fmla="*/ 42203 w 1730327"/>
              <a:gd name="connsiteY38" fmla="*/ 661181 h 2180492"/>
              <a:gd name="connsiteX39" fmla="*/ 70339 w 1730327"/>
              <a:gd name="connsiteY39" fmla="*/ 604911 h 2180492"/>
              <a:gd name="connsiteX40" fmla="*/ 98474 w 1730327"/>
              <a:gd name="connsiteY40" fmla="*/ 492369 h 2180492"/>
              <a:gd name="connsiteX41" fmla="*/ 196948 w 1730327"/>
              <a:gd name="connsiteY41" fmla="*/ 365760 h 2180492"/>
              <a:gd name="connsiteX42" fmla="*/ 225083 w 1730327"/>
              <a:gd name="connsiteY42" fmla="*/ 323557 h 2180492"/>
              <a:gd name="connsiteX43" fmla="*/ 239151 w 1730327"/>
              <a:gd name="connsiteY43" fmla="*/ 281354 h 2180492"/>
              <a:gd name="connsiteX44" fmla="*/ 267287 w 1730327"/>
              <a:gd name="connsiteY44" fmla="*/ 253218 h 2180492"/>
              <a:gd name="connsiteX45" fmla="*/ 323557 w 1730327"/>
              <a:gd name="connsiteY45" fmla="*/ 126609 h 2180492"/>
              <a:gd name="connsiteX46" fmla="*/ 365760 w 1730327"/>
              <a:gd name="connsiteY46" fmla="*/ 84406 h 2180492"/>
              <a:gd name="connsiteX47" fmla="*/ 450167 w 1730327"/>
              <a:gd name="connsiteY47" fmla="*/ 28135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0327" h="2180492">
                <a:moveTo>
                  <a:pt x="492370" y="0"/>
                </a:moveTo>
                <a:cubicBezTo>
                  <a:pt x="515816" y="9378"/>
                  <a:pt x="539632" y="17879"/>
                  <a:pt x="562708" y="28135"/>
                </a:cubicBezTo>
                <a:cubicBezTo>
                  <a:pt x="581872" y="36652"/>
                  <a:pt x="599271" y="49104"/>
                  <a:pt x="618979" y="56271"/>
                </a:cubicBezTo>
                <a:cubicBezTo>
                  <a:pt x="651062" y="67937"/>
                  <a:pt x="685757" y="71727"/>
                  <a:pt x="717453" y="84406"/>
                </a:cubicBezTo>
                <a:cubicBezTo>
                  <a:pt x="756395" y="99983"/>
                  <a:pt x="792480" y="121920"/>
                  <a:pt x="829994" y="140677"/>
                </a:cubicBezTo>
                <a:cubicBezTo>
                  <a:pt x="936984" y="194172"/>
                  <a:pt x="885196" y="171199"/>
                  <a:pt x="984739" y="211015"/>
                </a:cubicBezTo>
                <a:cubicBezTo>
                  <a:pt x="1012874" y="239150"/>
                  <a:pt x="1037607" y="271161"/>
                  <a:pt x="1069145" y="295421"/>
                </a:cubicBezTo>
                <a:cubicBezTo>
                  <a:pt x="1099111" y="318472"/>
                  <a:pt x="1135421" y="331878"/>
                  <a:pt x="1167619" y="351692"/>
                </a:cubicBezTo>
                <a:cubicBezTo>
                  <a:pt x="1287261" y="425318"/>
                  <a:pt x="1253614" y="425479"/>
                  <a:pt x="1420837" y="492369"/>
                </a:cubicBezTo>
                <a:cubicBezTo>
                  <a:pt x="1444283" y="501748"/>
                  <a:pt x="1469007" y="508413"/>
                  <a:pt x="1491176" y="520505"/>
                </a:cubicBezTo>
                <a:cubicBezTo>
                  <a:pt x="1520861" y="536697"/>
                  <a:pt x="1543503" y="566082"/>
                  <a:pt x="1575582" y="576775"/>
                </a:cubicBezTo>
                <a:cubicBezTo>
                  <a:pt x="1637680" y="597475"/>
                  <a:pt x="1604522" y="584212"/>
                  <a:pt x="1674056" y="618978"/>
                </a:cubicBezTo>
                <a:cubicBezTo>
                  <a:pt x="1683434" y="628357"/>
                  <a:pt x="1696260" y="635251"/>
                  <a:pt x="1702191" y="647114"/>
                </a:cubicBezTo>
                <a:cubicBezTo>
                  <a:pt x="1715454" y="673640"/>
                  <a:pt x="1730327" y="731520"/>
                  <a:pt x="1730327" y="731520"/>
                </a:cubicBezTo>
                <a:cubicBezTo>
                  <a:pt x="1725638" y="862818"/>
                  <a:pt x="1724718" y="994306"/>
                  <a:pt x="1716259" y="1125415"/>
                </a:cubicBezTo>
                <a:cubicBezTo>
                  <a:pt x="1715304" y="1140213"/>
                  <a:pt x="1704629" y="1152991"/>
                  <a:pt x="1702191" y="1167618"/>
                </a:cubicBezTo>
                <a:cubicBezTo>
                  <a:pt x="1695210" y="1209503"/>
                  <a:pt x="1694128" y="1252192"/>
                  <a:pt x="1688123" y="1294228"/>
                </a:cubicBezTo>
                <a:cubicBezTo>
                  <a:pt x="1684742" y="1317898"/>
                  <a:pt x="1683950" y="1342799"/>
                  <a:pt x="1674056" y="1364566"/>
                </a:cubicBezTo>
                <a:cubicBezTo>
                  <a:pt x="1579289" y="1573055"/>
                  <a:pt x="1653909" y="1380720"/>
                  <a:pt x="1589650" y="1477108"/>
                </a:cubicBezTo>
                <a:cubicBezTo>
                  <a:pt x="1523098" y="1576935"/>
                  <a:pt x="1605323" y="1491349"/>
                  <a:pt x="1519311" y="1589649"/>
                </a:cubicBezTo>
                <a:cubicBezTo>
                  <a:pt x="1501843" y="1609612"/>
                  <a:pt x="1481797" y="1627163"/>
                  <a:pt x="1463040" y="1645920"/>
                </a:cubicBezTo>
                <a:cubicBezTo>
                  <a:pt x="1448972" y="1659988"/>
                  <a:pt x="1432774" y="1672207"/>
                  <a:pt x="1420837" y="1688123"/>
                </a:cubicBezTo>
                <a:lnTo>
                  <a:pt x="1336431" y="1800665"/>
                </a:lnTo>
                <a:cubicBezTo>
                  <a:pt x="1322363" y="1819422"/>
                  <a:pt x="1310807" y="1840356"/>
                  <a:pt x="1294228" y="1856935"/>
                </a:cubicBezTo>
                <a:lnTo>
                  <a:pt x="1223890" y="1927274"/>
                </a:lnTo>
                <a:cubicBezTo>
                  <a:pt x="1214511" y="1936653"/>
                  <a:pt x="1207617" y="1949477"/>
                  <a:pt x="1195754" y="1955409"/>
                </a:cubicBezTo>
                <a:cubicBezTo>
                  <a:pt x="1176997" y="1964788"/>
                  <a:pt x="1157266" y="1972430"/>
                  <a:pt x="1139483" y="1983545"/>
                </a:cubicBezTo>
                <a:cubicBezTo>
                  <a:pt x="1119601" y="1995971"/>
                  <a:pt x="1101225" y="2010738"/>
                  <a:pt x="1083213" y="2025748"/>
                </a:cubicBezTo>
                <a:cubicBezTo>
                  <a:pt x="1073024" y="2034239"/>
                  <a:pt x="1066450" y="2047059"/>
                  <a:pt x="1055077" y="2053883"/>
                </a:cubicBezTo>
                <a:cubicBezTo>
                  <a:pt x="1042361" y="2061512"/>
                  <a:pt x="1026942" y="2063262"/>
                  <a:pt x="1012874" y="2067951"/>
                </a:cubicBezTo>
                <a:cubicBezTo>
                  <a:pt x="998806" y="2082019"/>
                  <a:pt x="988062" y="2100492"/>
                  <a:pt x="970671" y="2110154"/>
                </a:cubicBezTo>
                <a:cubicBezTo>
                  <a:pt x="944746" y="2124557"/>
                  <a:pt x="914400" y="2128911"/>
                  <a:pt x="886265" y="2138289"/>
                </a:cubicBezTo>
                <a:lnTo>
                  <a:pt x="844062" y="2152357"/>
                </a:lnTo>
                <a:cubicBezTo>
                  <a:pt x="743857" y="2185760"/>
                  <a:pt x="816644" y="2165288"/>
                  <a:pt x="618979" y="2180492"/>
                </a:cubicBezTo>
                <a:cubicBezTo>
                  <a:pt x="431410" y="2175803"/>
                  <a:pt x="243054" y="2184214"/>
                  <a:pt x="56271" y="2166425"/>
                </a:cubicBezTo>
                <a:cubicBezTo>
                  <a:pt x="39440" y="2164822"/>
                  <a:pt x="35003" y="2139671"/>
                  <a:pt x="28136" y="2124221"/>
                </a:cubicBezTo>
                <a:cubicBezTo>
                  <a:pt x="16091" y="2097120"/>
                  <a:pt x="0" y="2039815"/>
                  <a:pt x="0" y="2039815"/>
                </a:cubicBezTo>
                <a:cubicBezTo>
                  <a:pt x="4689" y="1608406"/>
                  <a:pt x="867" y="1176820"/>
                  <a:pt x="14068" y="745588"/>
                </a:cubicBezTo>
                <a:cubicBezTo>
                  <a:pt x="14975" y="715944"/>
                  <a:pt x="28939" y="687707"/>
                  <a:pt x="42203" y="661181"/>
                </a:cubicBezTo>
                <a:lnTo>
                  <a:pt x="70339" y="604911"/>
                </a:lnTo>
                <a:cubicBezTo>
                  <a:pt x="79717" y="567397"/>
                  <a:pt x="71131" y="519712"/>
                  <a:pt x="98474" y="492369"/>
                </a:cubicBezTo>
                <a:cubicBezTo>
                  <a:pt x="164587" y="426256"/>
                  <a:pt x="129643" y="466718"/>
                  <a:pt x="196948" y="365760"/>
                </a:cubicBezTo>
                <a:cubicBezTo>
                  <a:pt x="206326" y="351692"/>
                  <a:pt x="219736" y="339597"/>
                  <a:pt x="225083" y="323557"/>
                </a:cubicBezTo>
                <a:cubicBezTo>
                  <a:pt x="229772" y="309489"/>
                  <a:pt x="231522" y="294069"/>
                  <a:pt x="239151" y="281354"/>
                </a:cubicBezTo>
                <a:cubicBezTo>
                  <a:pt x="245975" y="269981"/>
                  <a:pt x="257908" y="262597"/>
                  <a:pt x="267287" y="253218"/>
                </a:cubicBezTo>
                <a:cubicBezTo>
                  <a:pt x="287733" y="191878"/>
                  <a:pt x="286402" y="171195"/>
                  <a:pt x="323557" y="126609"/>
                </a:cubicBezTo>
                <a:cubicBezTo>
                  <a:pt x="336293" y="111325"/>
                  <a:pt x="350056" y="96620"/>
                  <a:pt x="365760" y="84406"/>
                </a:cubicBezTo>
                <a:cubicBezTo>
                  <a:pt x="392452" y="63646"/>
                  <a:pt x="422031" y="46892"/>
                  <a:pt x="450167" y="28135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EA4911-8376-4B92-B26E-FCB5E32E7EB5}" type="datetimeFigureOut">
              <a:rPr kumimoji="0" lang="vi-V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EFB6A4-CD21-41C5-ADFE-AC9DED3220DF}" type="slidenum">
              <a:rPr kumimoji="0" lang="vi-V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vi-VN" alt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CFF">
                <a:alpha val="100000"/>
              </a:srgbClr>
            </a:gs>
            <a:gs pos="74001">
              <a:srgbClr val="FFFFFF">
                <a:alpha val="100000"/>
              </a:srgbClr>
            </a:gs>
            <a:gs pos="83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auto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1031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3" name="Google Shape;373;p22"/>
          <p:cNvSpPr txBox="1"/>
          <p:nvPr/>
        </p:nvSpPr>
        <p:spPr>
          <a:xfrm>
            <a:off x="4640263" y="388938"/>
            <a:ext cx="4038600" cy="7191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I. VAI TRÒ CỦA NHÀ Ở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4" name="Google Shape;374;p22"/>
          <p:cNvSpPr txBox="1"/>
          <p:nvPr/>
        </p:nvSpPr>
        <p:spPr>
          <a:xfrm>
            <a:off x="5113338" y="1568450"/>
            <a:ext cx="3519487" cy="3571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II. ĐẶC ĐIỂM CHUNG CỦA </a:t>
            </a:r>
            <a:r>
              <a:rPr lang="en-US" altLang="vi-VN" sz="2800" b="1" u="sng" dirty="0">
                <a:solidFill>
                  <a:srgbClr val="3399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NHÀ Ở</a:t>
            </a:r>
            <a:endParaRPr lang="en-US" altLang="vi-VN" sz="2800" b="1" dirty="0">
              <a:solidFill>
                <a:srgbClr val="339966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5237163" y="4375150"/>
            <a:ext cx="3441700" cy="3587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III. KIẾN TRÚC NHÀ Ở ĐẶC TRƯNG CỦA VIỆT NAM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4244975" y="247650"/>
            <a:ext cx="419100" cy="116998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p>
            <a:pPr defTabSz="685800" eaLnBrk="1" hangingPunct="1">
              <a:buClr>
                <a:srgbClr val="64D1DA"/>
              </a:buClr>
              <a:buSzTx/>
              <a:buNone/>
            </a:pPr>
            <a:r>
              <a:rPr sz="7800" dirty="0">
                <a:solidFill>
                  <a:srgbClr val="64D1DA"/>
                </a:solidFill>
                <a:latin typeface="Montserrat" pitchFamily="2" charset="0"/>
                <a:cs typeface="Montserrat" pitchFamily="2" charset="0"/>
                <a:sym typeface="Montserrat" pitchFamily="2" charset="0"/>
              </a:rPr>
              <a:t>1</a:t>
            </a:r>
            <a:endParaRPr lang="zh-CN" altLang="x-none" sz="10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4238625" y="1481138"/>
            <a:ext cx="628650" cy="1876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p>
            <a:pPr defTabSz="685800" eaLnBrk="1" hangingPunct="1">
              <a:buClr>
                <a:srgbClr val="34B2E3"/>
              </a:buClr>
              <a:buSzTx/>
              <a:buNone/>
            </a:pPr>
            <a:r>
              <a:rPr sz="7800" dirty="0">
                <a:solidFill>
                  <a:srgbClr val="002060"/>
                </a:solidFill>
                <a:latin typeface="Montserrat" pitchFamily="2" charset="0"/>
                <a:cs typeface="Montserrat" pitchFamily="2" charset="0"/>
                <a:sym typeface="Montserrat" pitchFamily="2" charset="0"/>
              </a:rPr>
              <a:t>2</a:t>
            </a:r>
            <a:endParaRPr lang="zh-CN" altLang="x-none" sz="100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4518025" y="4395788"/>
            <a:ext cx="595313" cy="121126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p>
            <a:pPr defTabSz="685800" eaLnBrk="1" hangingPunct="1">
              <a:buClr>
                <a:srgbClr val="065280"/>
              </a:buClr>
              <a:buSzTx/>
              <a:buNone/>
            </a:pPr>
            <a:r>
              <a:rPr sz="7800" dirty="0">
                <a:solidFill>
                  <a:srgbClr val="FFC000"/>
                </a:solidFill>
                <a:latin typeface="Montserrat" pitchFamily="2" charset="0"/>
                <a:cs typeface="Montserrat" pitchFamily="2" charset="0"/>
                <a:sym typeface="Montserrat" pitchFamily="2" charset="0"/>
              </a:rPr>
              <a:t>3</a:t>
            </a:r>
            <a:endParaRPr lang="zh-CN" altLang="x-none" sz="1000">
              <a:solidFill>
                <a:srgbClr val="FFC000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79613" y="3421063"/>
            <a:ext cx="2852737" cy="1739900"/>
            <a:chOff x="2640012" y="3419475"/>
            <a:chExt cx="3803650" cy="2317750"/>
          </a:xfrm>
        </p:grpSpPr>
        <p:sp>
          <p:nvSpPr>
            <p:cNvPr id="380" name="Google Shape;380;p22"/>
            <p:cNvSpPr/>
            <p:nvPr/>
          </p:nvSpPr>
          <p:spPr>
            <a:xfrm>
              <a:off x="2640012" y="3419475"/>
              <a:ext cx="3803650" cy="2317750"/>
            </a:xfrm>
            <a:custGeom>
              <a:avLst/>
              <a:gdLst/>
              <a:ahLst/>
              <a:cxnLst/>
              <a:rect l="l" t="t" r="r" b="b"/>
              <a:pathLst>
                <a:path w="958" h="583" extrusionOk="0">
                  <a:moveTo>
                    <a:pt x="885" y="181"/>
                  </a:moveTo>
                  <a:cubicBezTo>
                    <a:pt x="781" y="0"/>
                    <a:pt x="781" y="0"/>
                    <a:pt x="781" y="0"/>
                  </a:cubicBezTo>
                  <a:cubicBezTo>
                    <a:pt x="785" y="47"/>
                    <a:pt x="781" y="102"/>
                    <a:pt x="752" y="152"/>
                  </a:cubicBezTo>
                  <a:cubicBezTo>
                    <a:pt x="693" y="255"/>
                    <a:pt x="567" y="258"/>
                    <a:pt x="553" y="258"/>
                  </a:cubicBezTo>
                  <a:cubicBezTo>
                    <a:pt x="553" y="258"/>
                    <a:pt x="553" y="258"/>
                    <a:pt x="553" y="258"/>
                  </a:cubicBezTo>
                  <a:cubicBezTo>
                    <a:pt x="517" y="258"/>
                    <a:pt x="517" y="258"/>
                    <a:pt x="517" y="258"/>
                  </a:cubicBezTo>
                  <a:cubicBezTo>
                    <a:pt x="65" y="258"/>
                    <a:pt x="65" y="258"/>
                    <a:pt x="65" y="258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49" y="285"/>
                    <a:pt x="0" y="369"/>
                    <a:pt x="48" y="462"/>
                  </a:cubicBezTo>
                  <a:cubicBezTo>
                    <a:pt x="105" y="572"/>
                    <a:pt x="241" y="582"/>
                    <a:pt x="248" y="583"/>
                  </a:cubicBezTo>
                  <a:cubicBezTo>
                    <a:pt x="653" y="583"/>
                    <a:pt x="653" y="583"/>
                    <a:pt x="653" y="583"/>
                  </a:cubicBezTo>
                  <a:cubicBezTo>
                    <a:pt x="778" y="583"/>
                    <a:pt x="871" y="541"/>
                    <a:pt x="914" y="466"/>
                  </a:cubicBezTo>
                  <a:cubicBezTo>
                    <a:pt x="958" y="390"/>
                    <a:pt x="947" y="289"/>
                    <a:pt x="885" y="181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918479" y="4747529"/>
              <a:ext cx="1392767" cy="706322"/>
            </a:xfrm>
            <a:custGeom>
              <a:avLst/>
              <a:gdLst/>
              <a:ahLst/>
              <a:cxnLst/>
              <a:rect l="l" t="t" r="r" b="b"/>
              <a:pathLst>
                <a:path w="351" h="178" extrusionOk="0">
                  <a:moveTo>
                    <a:pt x="179" y="178"/>
                  </a:moveTo>
                  <a:cubicBezTo>
                    <a:pt x="159" y="178"/>
                    <a:pt x="142" y="177"/>
                    <a:pt x="125" y="173"/>
                  </a:cubicBezTo>
                  <a:cubicBezTo>
                    <a:pt x="119" y="172"/>
                    <a:pt x="114" y="170"/>
                    <a:pt x="110" y="168"/>
                  </a:cubicBezTo>
                  <a:cubicBezTo>
                    <a:pt x="100" y="163"/>
                    <a:pt x="96" y="156"/>
                    <a:pt x="96" y="152"/>
                  </a:cubicBezTo>
                  <a:cubicBezTo>
                    <a:pt x="95" y="146"/>
                    <a:pt x="97" y="139"/>
                    <a:pt x="102" y="134"/>
                  </a:cubicBezTo>
                  <a:cubicBezTo>
                    <a:pt x="110" y="126"/>
                    <a:pt x="120" y="120"/>
                    <a:pt x="133" y="114"/>
                  </a:cubicBezTo>
                  <a:cubicBezTo>
                    <a:pt x="137" y="112"/>
                    <a:pt x="142" y="110"/>
                    <a:pt x="146" y="109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2" y="106"/>
                    <a:pt x="154" y="104"/>
                    <a:pt x="154" y="102"/>
                  </a:cubicBezTo>
                  <a:cubicBezTo>
                    <a:pt x="155" y="100"/>
                    <a:pt x="154" y="97"/>
                    <a:pt x="152" y="95"/>
                  </a:cubicBezTo>
                  <a:cubicBezTo>
                    <a:pt x="138" y="81"/>
                    <a:pt x="131" y="63"/>
                    <a:pt x="132" y="42"/>
                  </a:cubicBezTo>
                  <a:cubicBezTo>
                    <a:pt x="133" y="21"/>
                    <a:pt x="144" y="7"/>
                    <a:pt x="166" y="2"/>
                  </a:cubicBezTo>
                  <a:cubicBezTo>
                    <a:pt x="171" y="1"/>
                    <a:pt x="175" y="0"/>
                    <a:pt x="179" y="0"/>
                  </a:cubicBezTo>
                  <a:cubicBezTo>
                    <a:pt x="184" y="0"/>
                    <a:pt x="188" y="1"/>
                    <a:pt x="192" y="2"/>
                  </a:cubicBezTo>
                  <a:cubicBezTo>
                    <a:pt x="214" y="7"/>
                    <a:pt x="226" y="21"/>
                    <a:pt x="227" y="42"/>
                  </a:cubicBezTo>
                  <a:cubicBezTo>
                    <a:pt x="227" y="63"/>
                    <a:pt x="221" y="81"/>
                    <a:pt x="207" y="95"/>
                  </a:cubicBezTo>
                  <a:cubicBezTo>
                    <a:pt x="205" y="97"/>
                    <a:pt x="204" y="99"/>
                    <a:pt x="204" y="102"/>
                  </a:cubicBezTo>
                  <a:cubicBezTo>
                    <a:pt x="205" y="104"/>
                    <a:pt x="207" y="106"/>
                    <a:pt x="210" y="107"/>
                  </a:cubicBezTo>
                  <a:cubicBezTo>
                    <a:pt x="213" y="109"/>
                    <a:pt x="213" y="109"/>
                    <a:pt x="213" y="109"/>
                  </a:cubicBezTo>
                  <a:cubicBezTo>
                    <a:pt x="217" y="110"/>
                    <a:pt x="221" y="112"/>
                    <a:pt x="225" y="114"/>
                  </a:cubicBezTo>
                  <a:cubicBezTo>
                    <a:pt x="239" y="120"/>
                    <a:pt x="249" y="126"/>
                    <a:pt x="257" y="134"/>
                  </a:cubicBezTo>
                  <a:cubicBezTo>
                    <a:pt x="261" y="139"/>
                    <a:pt x="263" y="146"/>
                    <a:pt x="262" y="152"/>
                  </a:cubicBezTo>
                  <a:cubicBezTo>
                    <a:pt x="261" y="159"/>
                    <a:pt x="256" y="164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4" y="170"/>
                    <a:pt x="239" y="172"/>
                    <a:pt x="233" y="173"/>
                  </a:cubicBezTo>
                  <a:cubicBezTo>
                    <a:pt x="217" y="177"/>
                    <a:pt x="200" y="178"/>
                    <a:pt x="179" y="178"/>
                  </a:cubicBezTo>
                  <a:close/>
                  <a:moveTo>
                    <a:pt x="179" y="10"/>
                  </a:moveTo>
                  <a:cubicBezTo>
                    <a:pt x="176" y="10"/>
                    <a:pt x="172" y="10"/>
                    <a:pt x="169" y="11"/>
                  </a:cubicBezTo>
                  <a:cubicBezTo>
                    <a:pt x="151" y="16"/>
                    <a:pt x="142" y="25"/>
                    <a:pt x="142" y="42"/>
                  </a:cubicBezTo>
                  <a:cubicBezTo>
                    <a:pt x="141" y="61"/>
                    <a:pt x="146" y="76"/>
                    <a:pt x="159" y="88"/>
                  </a:cubicBezTo>
                  <a:cubicBezTo>
                    <a:pt x="163" y="93"/>
                    <a:pt x="165" y="98"/>
                    <a:pt x="164" y="104"/>
                  </a:cubicBezTo>
                  <a:cubicBezTo>
                    <a:pt x="163" y="109"/>
                    <a:pt x="158" y="114"/>
                    <a:pt x="152" y="116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5" y="119"/>
                    <a:pt x="141" y="121"/>
                    <a:pt x="137" y="122"/>
                  </a:cubicBezTo>
                  <a:cubicBezTo>
                    <a:pt x="125" y="128"/>
                    <a:pt x="116" y="134"/>
                    <a:pt x="109" y="141"/>
                  </a:cubicBezTo>
                  <a:cubicBezTo>
                    <a:pt x="106" y="144"/>
                    <a:pt x="105" y="147"/>
                    <a:pt x="105" y="150"/>
                  </a:cubicBezTo>
                  <a:cubicBezTo>
                    <a:pt x="106" y="154"/>
                    <a:pt x="109" y="157"/>
                    <a:pt x="114" y="159"/>
                  </a:cubicBezTo>
                  <a:cubicBezTo>
                    <a:pt x="118" y="161"/>
                    <a:pt x="122" y="162"/>
                    <a:pt x="127" y="164"/>
                  </a:cubicBezTo>
                  <a:cubicBezTo>
                    <a:pt x="143" y="167"/>
                    <a:pt x="160" y="168"/>
                    <a:pt x="179" y="168"/>
                  </a:cubicBezTo>
                  <a:cubicBezTo>
                    <a:pt x="199" y="168"/>
                    <a:pt x="215" y="167"/>
                    <a:pt x="231" y="164"/>
                  </a:cubicBezTo>
                  <a:cubicBezTo>
                    <a:pt x="236" y="162"/>
                    <a:pt x="241" y="161"/>
                    <a:pt x="245" y="159"/>
                  </a:cubicBezTo>
                  <a:cubicBezTo>
                    <a:pt x="249" y="157"/>
                    <a:pt x="252" y="154"/>
                    <a:pt x="252" y="150"/>
                  </a:cubicBezTo>
                  <a:cubicBezTo>
                    <a:pt x="253" y="147"/>
                    <a:pt x="251" y="143"/>
                    <a:pt x="250" y="141"/>
                  </a:cubicBezTo>
                  <a:cubicBezTo>
                    <a:pt x="243" y="134"/>
                    <a:pt x="234" y="128"/>
                    <a:pt x="221" y="122"/>
                  </a:cubicBezTo>
                  <a:cubicBezTo>
                    <a:pt x="217" y="121"/>
                    <a:pt x="213" y="119"/>
                    <a:pt x="210" y="118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0" y="114"/>
                    <a:pt x="196" y="109"/>
                    <a:pt x="195" y="104"/>
                  </a:cubicBezTo>
                  <a:cubicBezTo>
                    <a:pt x="194" y="98"/>
                    <a:pt x="195" y="93"/>
                    <a:pt x="200" y="88"/>
                  </a:cubicBezTo>
                  <a:cubicBezTo>
                    <a:pt x="212" y="76"/>
                    <a:pt x="218" y="61"/>
                    <a:pt x="217" y="42"/>
                  </a:cubicBezTo>
                  <a:cubicBezTo>
                    <a:pt x="216" y="25"/>
                    <a:pt x="208" y="16"/>
                    <a:pt x="190" y="11"/>
                  </a:cubicBezTo>
                  <a:cubicBezTo>
                    <a:pt x="186" y="10"/>
                    <a:pt x="183" y="10"/>
                    <a:pt x="179" y="10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  <a:close/>
                  <a:moveTo>
                    <a:pt x="292" y="178"/>
                  </a:moveTo>
                  <a:cubicBezTo>
                    <a:pt x="289" y="178"/>
                    <a:pt x="289" y="178"/>
                    <a:pt x="289" y="178"/>
                  </a:cubicBezTo>
                  <a:cubicBezTo>
                    <a:pt x="279" y="178"/>
                    <a:pt x="276" y="178"/>
                    <a:pt x="266" y="177"/>
                  </a:cubicBezTo>
                  <a:cubicBezTo>
                    <a:pt x="263" y="176"/>
                    <a:pt x="261" y="174"/>
                    <a:pt x="262" y="171"/>
                  </a:cubicBezTo>
                  <a:cubicBezTo>
                    <a:pt x="262" y="169"/>
                    <a:pt x="264" y="167"/>
                    <a:pt x="267" y="167"/>
                  </a:cubicBezTo>
                  <a:cubicBezTo>
                    <a:pt x="277" y="168"/>
                    <a:pt x="279" y="168"/>
                    <a:pt x="289" y="168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305" y="168"/>
                    <a:pt x="317" y="168"/>
                    <a:pt x="328" y="165"/>
                  </a:cubicBezTo>
                  <a:cubicBezTo>
                    <a:pt x="331" y="164"/>
                    <a:pt x="334" y="163"/>
                    <a:pt x="337" y="162"/>
                  </a:cubicBezTo>
                  <a:cubicBezTo>
                    <a:pt x="339" y="161"/>
                    <a:pt x="341" y="159"/>
                    <a:pt x="341" y="157"/>
                  </a:cubicBezTo>
                  <a:cubicBezTo>
                    <a:pt x="341" y="155"/>
                    <a:pt x="341" y="153"/>
                    <a:pt x="340" y="152"/>
                  </a:cubicBezTo>
                  <a:cubicBezTo>
                    <a:pt x="335" y="147"/>
                    <a:pt x="329" y="143"/>
                    <a:pt x="320" y="139"/>
                  </a:cubicBezTo>
                  <a:cubicBezTo>
                    <a:pt x="318" y="138"/>
                    <a:pt x="315" y="137"/>
                    <a:pt x="312" y="136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05" y="133"/>
                    <a:pt x="302" y="129"/>
                    <a:pt x="301" y="125"/>
                  </a:cubicBezTo>
                  <a:cubicBezTo>
                    <a:pt x="300" y="121"/>
                    <a:pt x="302" y="116"/>
                    <a:pt x="305" y="113"/>
                  </a:cubicBezTo>
                  <a:cubicBezTo>
                    <a:pt x="313" y="105"/>
                    <a:pt x="317" y="95"/>
                    <a:pt x="317" y="82"/>
                  </a:cubicBezTo>
                  <a:cubicBezTo>
                    <a:pt x="316" y="71"/>
                    <a:pt x="310" y="65"/>
                    <a:pt x="299" y="62"/>
                  </a:cubicBezTo>
                  <a:cubicBezTo>
                    <a:pt x="296" y="61"/>
                    <a:pt x="294" y="61"/>
                    <a:pt x="292" y="61"/>
                  </a:cubicBezTo>
                  <a:cubicBezTo>
                    <a:pt x="290" y="61"/>
                    <a:pt x="287" y="61"/>
                    <a:pt x="285" y="62"/>
                  </a:cubicBezTo>
                  <a:cubicBezTo>
                    <a:pt x="273" y="65"/>
                    <a:pt x="267" y="71"/>
                    <a:pt x="267" y="82"/>
                  </a:cubicBezTo>
                  <a:cubicBezTo>
                    <a:pt x="267" y="95"/>
                    <a:pt x="270" y="105"/>
                    <a:pt x="279" y="113"/>
                  </a:cubicBezTo>
                  <a:cubicBezTo>
                    <a:pt x="282" y="117"/>
                    <a:pt x="284" y="121"/>
                    <a:pt x="283" y="126"/>
                  </a:cubicBezTo>
                  <a:cubicBezTo>
                    <a:pt x="282" y="129"/>
                    <a:pt x="279" y="133"/>
                    <a:pt x="275" y="134"/>
                  </a:cubicBezTo>
                  <a:cubicBezTo>
                    <a:pt x="274" y="135"/>
                    <a:pt x="274" y="135"/>
                    <a:pt x="274" y="135"/>
                  </a:cubicBezTo>
                  <a:cubicBezTo>
                    <a:pt x="272" y="135"/>
                    <a:pt x="269" y="134"/>
                    <a:pt x="268" y="132"/>
                  </a:cubicBezTo>
                  <a:cubicBezTo>
                    <a:pt x="267" y="129"/>
                    <a:pt x="268" y="126"/>
                    <a:pt x="271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3" y="125"/>
                    <a:pt x="274" y="124"/>
                    <a:pt x="274" y="124"/>
                  </a:cubicBezTo>
                  <a:cubicBezTo>
                    <a:pt x="274" y="123"/>
                    <a:pt x="273" y="122"/>
                    <a:pt x="272" y="120"/>
                  </a:cubicBezTo>
                  <a:cubicBezTo>
                    <a:pt x="262" y="110"/>
                    <a:pt x="257" y="97"/>
                    <a:pt x="257" y="82"/>
                  </a:cubicBezTo>
                  <a:cubicBezTo>
                    <a:pt x="258" y="71"/>
                    <a:pt x="262" y="58"/>
                    <a:pt x="283" y="53"/>
                  </a:cubicBezTo>
                  <a:cubicBezTo>
                    <a:pt x="286" y="52"/>
                    <a:pt x="289" y="51"/>
                    <a:pt x="292" y="51"/>
                  </a:cubicBezTo>
                  <a:cubicBezTo>
                    <a:pt x="295" y="51"/>
                    <a:pt x="298" y="52"/>
                    <a:pt x="301" y="53"/>
                  </a:cubicBezTo>
                  <a:cubicBezTo>
                    <a:pt x="321" y="58"/>
                    <a:pt x="326" y="71"/>
                    <a:pt x="326" y="82"/>
                  </a:cubicBezTo>
                  <a:cubicBezTo>
                    <a:pt x="327" y="97"/>
                    <a:pt x="322" y="110"/>
                    <a:pt x="312" y="120"/>
                  </a:cubicBezTo>
                  <a:cubicBezTo>
                    <a:pt x="311" y="121"/>
                    <a:pt x="310" y="122"/>
                    <a:pt x="311" y="123"/>
                  </a:cubicBezTo>
                  <a:cubicBezTo>
                    <a:pt x="311" y="124"/>
                    <a:pt x="312" y="125"/>
                    <a:pt x="314" y="126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9" y="128"/>
                    <a:pt x="321" y="129"/>
                    <a:pt x="324" y="130"/>
                  </a:cubicBezTo>
                  <a:cubicBezTo>
                    <a:pt x="334" y="135"/>
                    <a:pt x="341" y="139"/>
                    <a:pt x="347" y="145"/>
                  </a:cubicBezTo>
                  <a:cubicBezTo>
                    <a:pt x="350" y="148"/>
                    <a:pt x="351" y="154"/>
                    <a:pt x="351" y="159"/>
                  </a:cubicBezTo>
                  <a:cubicBezTo>
                    <a:pt x="350" y="164"/>
                    <a:pt x="346" y="168"/>
                    <a:pt x="341" y="171"/>
                  </a:cubicBezTo>
                  <a:cubicBezTo>
                    <a:pt x="338" y="172"/>
                    <a:pt x="334" y="174"/>
                    <a:pt x="330" y="174"/>
                  </a:cubicBezTo>
                  <a:cubicBezTo>
                    <a:pt x="318" y="177"/>
                    <a:pt x="306" y="178"/>
                    <a:pt x="292" y="178"/>
                  </a:cubicBezTo>
                  <a:close/>
                  <a:moveTo>
                    <a:pt x="66" y="178"/>
                  </a:moveTo>
                  <a:cubicBezTo>
                    <a:pt x="50" y="178"/>
                    <a:pt x="37" y="177"/>
                    <a:pt x="24" y="174"/>
                  </a:cubicBezTo>
                  <a:cubicBezTo>
                    <a:pt x="20" y="173"/>
                    <a:pt x="16" y="172"/>
                    <a:pt x="12" y="170"/>
                  </a:cubicBezTo>
                  <a:cubicBezTo>
                    <a:pt x="6" y="167"/>
                    <a:pt x="2" y="162"/>
                    <a:pt x="1" y="157"/>
                  </a:cubicBezTo>
                  <a:cubicBezTo>
                    <a:pt x="0" y="152"/>
                    <a:pt x="2" y="147"/>
                    <a:pt x="6" y="142"/>
                  </a:cubicBezTo>
                  <a:cubicBezTo>
                    <a:pt x="12" y="136"/>
                    <a:pt x="20" y="131"/>
                    <a:pt x="30" y="126"/>
                  </a:cubicBezTo>
                  <a:cubicBezTo>
                    <a:pt x="33" y="125"/>
                    <a:pt x="36" y="124"/>
                    <a:pt x="40" y="12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4" y="121"/>
                    <a:pt x="45" y="119"/>
                    <a:pt x="46" y="118"/>
                  </a:cubicBezTo>
                  <a:cubicBezTo>
                    <a:pt x="46" y="116"/>
                    <a:pt x="45" y="115"/>
                    <a:pt x="44" y="114"/>
                  </a:cubicBezTo>
                  <a:cubicBezTo>
                    <a:pt x="33" y="103"/>
                    <a:pt x="28" y="89"/>
                    <a:pt x="28" y="72"/>
                  </a:cubicBezTo>
                  <a:cubicBezTo>
                    <a:pt x="29" y="60"/>
                    <a:pt x="34" y="46"/>
                    <a:pt x="56" y="40"/>
                  </a:cubicBezTo>
                  <a:cubicBezTo>
                    <a:pt x="59" y="39"/>
                    <a:pt x="63" y="39"/>
                    <a:pt x="66" y="39"/>
                  </a:cubicBezTo>
                  <a:cubicBezTo>
                    <a:pt x="69" y="39"/>
                    <a:pt x="73" y="39"/>
                    <a:pt x="76" y="40"/>
                  </a:cubicBezTo>
                  <a:cubicBezTo>
                    <a:pt x="98" y="46"/>
                    <a:pt x="103" y="60"/>
                    <a:pt x="104" y="72"/>
                  </a:cubicBezTo>
                  <a:cubicBezTo>
                    <a:pt x="104" y="89"/>
                    <a:pt x="99" y="103"/>
                    <a:pt x="88" y="114"/>
                  </a:cubicBezTo>
                  <a:cubicBezTo>
                    <a:pt x="87" y="115"/>
                    <a:pt x="86" y="116"/>
                    <a:pt x="86" y="118"/>
                  </a:cubicBezTo>
                  <a:cubicBezTo>
                    <a:pt x="87" y="119"/>
                    <a:pt x="88" y="121"/>
                    <a:pt x="90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5" y="123"/>
                    <a:pt x="96" y="126"/>
                    <a:pt x="95" y="129"/>
                  </a:cubicBezTo>
                  <a:cubicBezTo>
                    <a:pt x="94" y="131"/>
                    <a:pt x="91" y="132"/>
                    <a:pt x="89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81" y="128"/>
                    <a:pt x="78" y="125"/>
                    <a:pt x="77" y="120"/>
                  </a:cubicBezTo>
                  <a:cubicBezTo>
                    <a:pt x="76" y="115"/>
                    <a:pt x="77" y="111"/>
                    <a:pt x="81" y="107"/>
                  </a:cubicBezTo>
                  <a:cubicBezTo>
                    <a:pt x="90" y="98"/>
                    <a:pt x="95" y="87"/>
                    <a:pt x="94" y="72"/>
                  </a:cubicBezTo>
                  <a:cubicBezTo>
                    <a:pt x="94" y="60"/>
                    <a:pt x="87" y="53"/>
                    <a:pt x="74" y="50"/>
                  </a:cubicBezTo>
                  <a:cubicBezTo>
                    <a:pt x="71" y="49"/>
                    <a:pt x="69" y="49"/>
                    <a:pt x="66" y="49"/>
                  </a:cubicBezTo>
                  <a:cubicBezTo>
                    <a:pt x="64" y="49"/>
                    <a:pt x="61" y="49"/>
                    <a:pt x="58" y="50"/>
                  </a:cubicBezTo>
                  <a:cubicBezTo>
                    <a:pt x="45" y="53"/>
                    <a:pt x="39" y="60"/>
                    <a:pt x="38" y="72"/>
                  </a:cubicBezTo>
                  <a:cubicBezTo>
                    <a:pt x="38" y="86"/>
                    <a:pt x="42" y="98"/>
                    <a:pt x="51" y="107"/>
                  </a:cubicBezTo>
                  <a:cubicBezTo>
                    <a:pt x="55" y="111"/>
                    <a:pt x="56" y="115"/>
                    <a:pt x="55" y="120"/>
                  </a:cubicBezTo>
                  <a:cubicBezTo>
                    <a:pt x="54" y="125"/>
                    <a:pt x="51" y="128"/>
                    <a:pt x="46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0" y="133"/>
                    <a:pt x="37" y="134"/>
                    <a:pt x="34" y="135"/>
                  </a:cubicBezTo>
                  <a:cubicBezTo>
                    <a:pt x="25" y="140"/>
                    <a:pt x="18" y="144"/>
                    <a:pt x="13" y="149"/>
                  </a:cubicBezTo>
                  <a:cubicBezTo>
                    <a:pt x="11" y="151"/>
                    <a:pt x="10" y="153"/>
                    <a:pt x="10" y="155"/>
                  </a:cubicBezTo>
                  <a:cubicBezTo>
                    <a:pt x="11" y="157"/>
                    <a:pt x="13" y="160"/>
                    <a:pt x="16" y="161"/>
                  </a:cubicBezTo>
                  <a:cubicBezTo>
                    <a:pt x="19" y="163"/>
                    <a:pt x="23" y="164"/>
                    <a:pt x="26" y="165"/>
                  </a:cubicBezTo>
                  <a:cubicBezTo>
                    <a:pt x="38" y="168"/>
                    <a:pt x="51" y="168"/>
                    <a:pt x="66" y="168"/>
                  </a:cubicBezTo>
                  <a:cubicBezTo>
                    <a:pt x="75" y="168"/>
                    <a:pt x="83" y="168"/>
                    <a:pt x="90" y="167"/>
                  </a:cubicBezTo>
                  <a:cubicBezTo>
                    <a:pt x="92" y="167"/>
                    <a:pt x="95" y="169"/>
                    <a:pt x="95" y="172"/>
                  </a:cubicBezTo>
                  <a:cubicBezTo>
                    <a:pt x="95" y="174"/>
                    <a:pt x="93" y="177"/>
                    <a:pt x="91" y="177"/>
                  </a:cubicBezTo>
                  <a:cubicBezTo>
                    <a:pt x="83" y="178"/>
                    <a:pt x="76" y="178"/>
                    <a:pt x="66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33438" y="2574925"/>
            <a:ext cx="1947862" cy="2584450"/>
            <a:chOff x="1111250" y="2290762"/>
            <a:chExt cx="2597150" cy="3446462"/>
          </a:xfrm>
        </p:grpSpPr>
        <p:sp>
          <p:nvSpPr>
            <p:cNvPr id="379" name="Google Shape;379;p22"/>
            <p:cNvSpPr/>
            <p:nvPr/>
          </p:nvSpPr>
          <p:spPr>
            <a:xfrm>
              <a:off x="1111250" y="2290762"/>
              <a:ext cx="2597150" cy="3446462"/>
            </a:xfrm>
            <a:custGeom>
              <a:avLst/>
              <a:gdLst/>
              <a:ahLst/>
              <a:cxnLst/>
              <a:rect l="l" t="t" r="r" b="b"/>
              <a:pathLst>
                <a:path w="654" h="867" extrusionOk="0">
                  <a:moveTo>
                    <a:pt x="73" y="465"/>
                  </a:moveTo>
                  <a:cubicBezTo>
                    <a:pt x="10" y="573"/>
                    <a:pt x="0" y="674"/>
                    <a:pt x="44" y="750"/>
                  </a:cubicBezTo>
                  <a:cubicBezTo>
                    <a:pt x="87" y="825"/>
                    <a:pt x="180" y="867"/>
                    <a:pt x="305" y="867"/>
                  </a:cubicBezTo>
                  <a:cubicBezTo>
                    <a:pt x="520" y="867"/>
                    <a:pt x="520" y="867"/>
                    <a:pt x="520" y="867"/>
                  </a:cubicBezTo>
                  <a:cubicBezTo>
                    <a:pt x="478" y="847"/>
                    <a:pt x="434" y="814"/>
                    <a:pt x="406" y="760"/>
                  </a:cubicBezTo>
                  <a:cubicBezTo>
                    <a:pt x="351" y="651"/>
                    <a:pt x="408" y="554"/>
                    <a:pt x="410" y="550"/>
                  </a:cubicBezTo>
                  <a:cubicBezTo>
                    <a:pt x="428" y="519"/>
                    <a:pt x="428" y="519"/>
                    <a:pt x="428" y="519"/>
                  </a:cubicBezTo>
                  <a:cubicBezTo>
                    <a:pt x="654" y="128"/>
                    <a:pt x="654" y="128"/>
                    <a:pt x="654" y="128"/>
                  </a:cubicBezTo>
                  <a:cubicBezTo>
                    <a:pt x="642" y="106"/>
                    <a:pt x="642" y="106"/>
                    <a:pt x="642" y="106"/>
                  </a:cubicBezTo>
                  <a:cubicBezTo>
                    <a:pt x="636" y="98"/>
                    <a:pt x="563" y="0"/>
                    <a:pt x="461" y="0"/>
                  </a:cubicBezTo>
                  <a:cubicBezTo>
                    <a:pt x="359" y="0"/>
                    <a:pt x="307" y="63"/>
                    <a:pt x="289" y="91"/>
                  </a:cubicBezTo>
                  <a:lnTo>
                    <a:pt x="73" y="465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896533" y="3491097"/>
              <a:ext cx="833967" cy="724011"/>
            </a:xfrm>
            <a:custGeom>
              <a:avLst/>
              <a:gdLst/>
              <a:ahLst/>
              <a:cxnLst/>
              <a:rect l="l" t="t" r="r" b="b"/>
              <a:pathLst>
                <a:path w="210" h="182" extrusionOk="0">
                  <a:moveTo>
                    <a:pt x="186" y="182"/>
                  </a:moveTo>
                  <a:cubicBezTo>
                    <a:pt x="24" y="182"/>
                    <a:pt x="24" y="182"/>
                    <a:pt x="24" y="182"/>
                  </a:cubicBezTo>
                  <a:cubicBezTo>
                    <a:pt x="11" y="182"/>
                    <a:pt x="0" y="172"/>
                    <a:pt x="0" y="15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5"/>
                    <a:pt x="2" y="113"/>
                    <a:pt x="5" y="113"/>
                  </a:cubicBezTo>
                  <a:cubicBezTo>
                    <a:pt x="7" y="113"/>
                    <a:pt x="9" y="115"/>
                    <a:pt x="9" y="11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66"/>
                    <a:pt x="16" y="173"/>
                    <a:pt x="24" y="173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94" y="173"/>
                    <a:pt x="201" y="166"/>
                    <a:pt x="201" y="158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6"/>
                    <a:pt x="203" y="114"/>
                    <a:pt x="206" y="114"/>
                  </a:cubicBezTo>
                  <a:cubicBezTo>
                    <a:pt x="208" y="114"/>
                    <a:pt x="210" y="116"/>
                    <a:pt x="210" y="119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0" y="172"/>
                    <a:pt x="199" y="182"/>
                    <a:pt x="186" y="182"/>
                  </a:cubicBezTo>
                  <a:close/>
                  <a:moveTo>
                    <a:pt x="114" y="130"/>
                  </a:moveTo>
                  <a:cubicBezTo>
                    <a:pt x="97" y="130"/>
                    <a:pt x="97" y="130"/>
                    <a:pt x="97" y="130"/>
                  </a:cubicBezTo>
                  <a:cubicBezTo>
                    <a:pt x="90" y="130"/>
                    <a:pt x="85" y="125"/>
                    <a:pt x="85" y="11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0"/>
                    <a:pt x="90" y="84"/>
                    <a:pt x="97" y="84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20" y="84"/>
                    <a:pt x="126" y="90"/>
                    <a:pt x="126" y="97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25"/>
                    <a:pt x="120" y="130"/>
                    <a:pt x="114" y="130"/>
                  </a:cubicBezTo>
                  <a:close/>
                  <a:moveTo>
                    <a:pt x="97" y="93"/>
                  </a:moveTo>
                  <a:cubicBezTo>
                    <a:pt x="96" y="93"/>
                    <a:pt x="94" y="95"/>
                    <a:pt x="94" y="9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20"/>
                    <a:pt x="96" y="121"/>
                    <a:pt x="97" y="12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5" y="121"/>
                    <a:pt x="117" y="120"/>
                    <a:pt x="117" y="11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5"/>
                    <a:pt x="115" y="93"/>
                    <a:pt x="114" y="93"/>
                  </a:cubicBezTo>
                  <a:lnTo>
                    <a:pt x="97" y="93"/>
                  </a:lnTo>
                  <a:close/>
                  <a:moveTo>
                    <a:pt x="186" y="112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36" y="112"/>
                    <a:pt x="134" y="110"/>
                    <a:pt x="134" y="107"/>
                  </a:cubicBezTo>
                  <a:cubicBezTo>
                    <a:pt x="134" y="105"/>
                    <a:pt x="136" y="103"/>
                    <a:pt x="139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94" y="103"/>
                    <a:pt x="201" y="96"/>
                    <a:pt x="201" y="88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48"/>
                    <a:pt x="194" y="41"/>
                    <a:pt x="186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6" y="41"/>
                    <a:pt x="9" y="48"/>
                    <a:pt x="9" y="56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6"/>
                    <a:pt x="16" y="103"/>
                    <a:pt x="24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5" y="103"/>
                    <a:pt x="77" y="105"/>
                    <a:pt x="77" y="107"/>
                  </a:cubicBezTo>
                  <a:cubicBezTo>
                    <a:pt x="77" y="110"/>
                    <a:pt x="75" y="112"/>
                    <a:pt x="7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1" y="112"/>
                    <a:pt x="0" y="101"/>
                    <a:pt x="0" y="8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3"/>
                    <a:pt x="11" y="32"/>
                    <a:pt x="24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99" y="32"/>
                    <a:pt x="210" y="43"/>
                    <a:pt x="210" y="56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0" y="92"/>
                    <a:pt x="210" y="93"/>
                    <a:pt x="210" y="93"/>
                  </a:cubicBezTo>
                  <a:cubicBezTo>
                    <a:pt x="207" y="104"/>
                    <a:pt x="197" y="112"/>
                    <a:pt x="186" y="112"/>
                  </a:cubicBezTo>
                  <a:close/>
                  <a:moveTo>
                    <a:pt x="140" y="24"/>
                  </a:moveTo>
                  <a:cubicBezTo>
                    <a:pt x="138" y="24"/>
                    <a:pt x="136" y="22"/>
                    <a:pt x="136" y="20"/>
                  </a:cubicBezTo>
                  <a:cubicBezTo>
                    <a:pt x="136" y="14"/>
                    <a:pt x="130" y="9"/>
                    <a:pt x="123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1" y="9"/>
                    <a:pt x="75" y="14"/>
                    <a:pt x="75" y="20"/>
                  </a:cubicBezTo>
                  <a:cubicBezTo>
                    <a:pt x="75" y="22"/>
                    <a:pt x="73" y="24"/>
                    <a:pt x="70" y="24"/>
                  </a:cubicBezTo>
                  <a:cubicBezTo>
                    <a:pt x="68" y="24"/>
                    <a:pt x="66" y="22"/>
                    <a:pt x="66" y="20"/>
                  </a:cubicBezTo>
                  <a:cubicBezTo>
                    <a:pt x="66" y="9"/>
                    <a:pt x="76" y="0"/>
                    <a:pt x="8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5" y="0"/>
                    <a:pt x="145" y="9"/>
                    <a:pt x="145" y="20"/>
                  </a:cubicBezTo>
                  <a:cubicBezTo>
                    <a:pt x="145" y="22"/>
                    <a:pt x="143" y="24"/>
                    <a:pt x="14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46263" y="1568450"/>
            <a:ext cx="2462212" cy="2533650"/>
            <a:chOff x="2460625" y="947737"/>
            <a:chExt cx="3284537" cy="3378200"/>
          </a:xfrm>
        </p:grpSpPr>
        <p:sp>
          <p:nvSpPr>
            <p:cNvPr id="381" name="Google Shape;381;p22"/>
            <p:cNvSpPr/>
            <p:nvPr/>
          </p:nvSpPr>
          <p:spPr>
            <a:xfrm>
              <a:off x="2460625" y="947737"/>
              <a:ext cx="3284537" cy="3378200"/>
            </a:xfrm>
            <a:custGeom>
              <a:avLst/>
              <a:gdLst/>
              <a:ahLst/>
              <a:cxnLst/>
              <a:rect l="l" t="t" r="r" b="b"/>
              <a:pathLst>
                <a:path w="827" h="850" extrusionOk="0">
                  <a:moveTo>
                    <a:pt x="563" y="168"/>
                  </a:moveTo>
                  <a:cubicBezTo>
                    <a:pt x="501" y="60"/>
                    <a:pt x="419" y="0"/>
                    <a:pt x="331" y="0"/>
                  </a:cubicBezTo>
                  <a:cubicBezTo>
                    <a:pt x="244" y="0"/>
                    <a:pt x="162" y="60"/>
                    <a:pt x="100" y="168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1" y="321"/>
                    <a:pt x="71" y="308"/>
                    <a:pt x="121" y="308"/>
                  </a:cubicBezTo>
                  <a:cubicBezTo>
                    <a:pt x="243" y="308"/>
                    <a:pt x="323" y="422"/>
                    <a:pt x="326" y="427"/>
                  </a:cubicBezTo>
                  <a:cubicBezTo>
                    <a:pt x="327" y="428"/>
                    <a:pt x="327" y="428"/>
                    <a:pt x="327" y="428"/>
                  </a:cubicBezTo>
                  <a:cubicBezTo>
                    <a:pt x="340" y="450"/>
                    <a:pt x="340" y="450"/>
                    <a:pt x="340" y="450"/>
                  </a:cubicBezTo>
                  <a:cubicBezTo>
                    <a:pt x="344" y="458"/>
                    <a:pt x="344" y="458"/>
                    <a:pt x="344" y="458"/>
                  </a:cubicBezTo>
                  <a:cubicBezTo>
                    <a:pt x="570" y="850"/>
                    <a:pt x="570" y="850"/>
                    <a:pt x="570" y="850"/>
                  </a:cubicBezTo>
                  <a:cubicBezTo>
                    <a:pt x="598" y="850"/>
                    <a:pt x="598" y="850"/>
                    <a:pt x="598" y="850"/>
                  </a:cubicBezTo>
                  <a:cubicBezTo>
                    <a:pt x="598" y="850"/>
                    <a:pt x="598" y="850"/>
                    <a:pt x="598" y="850"/>
                  </a:cubicBezTo>
                  <a:cubicBezTo>
                    <a:pt x="603" y="850"/>
                    <a:pt x="720" y="849"/>
                    <a:pt x="771" y="759"/>
                  </a:cubicBezTo>
                  <a:cubicBezTo>
                    <a:pt x="827" y="662"/>
                    <a:pt x="777" y="540"/>
                    <a:pt x="773" y="530"/>
                  </a:cubicBezTo>
                  <a:lnTo>
                    <a:pt x="563" y="168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4048893" y="2101321"/>
              <a:ext cx="847076" cy="988483"/>
            </a:xfrm>
            <a:custGeom>
              <a:avLst/>
              <a:gdLst/>
              <a:ahLst/>
              <a:cxnLst/>
              <a:rect l="l" t="t" r="r" b="b"/>
              <a:pathLst>
                <a:path w="213" h="249" extrusionOk="0">
                  <a:moveTo>
                    <a:pt x="122" y="249"/>
                  </a:moveTo>
                  <a:cubicBezTo>
                    <a:pt x="88" y="249"/>
                    <a:pt x="88" y="249"/>
                    <a:pt x="88" y="249"/>
                  </a:cubicBezTo>
                  <a:cubicBezTo>
                    <a:pt x="85" y="249"/>
                    <a:pt x="83" y="247"/>
                    <a:pt x="83" y="244"/>
                  </a:cubicBezTo>
                  <a:cubicBezTo>
                    <a:pt x="83" y="241"/>
                    <a:pt x="85" y="239"/>
                    <a:pt x="88" y="239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5" y="239"/>
                    <a:pt x="127" y="241"/>
                    <a:pt x="127" y="244"/>
                  </a:cubicBezTo>
                  <a:cubicBezTo>
                    <a:pt x="127" y="247"/>
                    <a:pt x="125" y="249"/>
                    <a:pt x="122" y="249"/>
                  </a:cubicBezTo>
                  <a:close/>
                  <a:moveTo>
                    <a:pt x="132" y="233"/>
                  </a:moveTo>
                  <a:cubicBezTo>
                    <a:pt x="78" y="233"/>
                    <a:pt x="78" y="233"/>
                    <a:pt x="78" y="233"/>
                  </a:cubicBezTo>
                  <a:cubicBezTo>
                    <a:pt x="75" y="233"/>
                    <a:pt x="73" y="231"/>
                    <a:pt x="73" y="228"/>
                  </a:cubicBezTo>
                  <a:cubicBezTo>
                    <a:pt x="73" y="225"/>
                    <a:pt x="75" y="223"/>
                    <a:pt x="78" y="223"/>
                  </a:cubicBezTo>
                  <a:cubicBezTo>
                    <a:pt x="132" y="223"/>
                    <a:pt x="132" y="223"/>
                    <a:pt x="132" y="223"/>
                  </a:cubicBezTo>
                  <a:cubicBezTo>
                    <a:pt x="134" y="223"/>
                    <a:pt x="137" y="225"/>
                    <a:pt x="137" y="228"/>
                  </a:cubicBezTo>
                  <a:cubicBezTo>
                    <a:pt x="137" y="231"/>
                    <a:pt x="134" y="233"/>
                    <a:pt x="132" y="233"/>
                  </a:cubicBezTo>
                  <a:close/>
                  <a:moveTo>
                    <a:pt x="105" y="215"/>
                  </a:moveTo>
                  <a:cubicBezTo>
                    <a:pt x="95" y="215"/>
                    <a:pt x="85" y="215"/>
                    <a:pt x="84" y="215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74" y="215"/>
                    <a:pt x="70" y="212"/>
                    <a:pt x="68" y="203"/>
                  </a:cubicBezTo>
                  <a:cubicBezTo>
                    <a:pt x="67" y="200"/>
                    <a:pt x="67" y="196"/>
                    <a:pt x="67" y="193"/>
                  </a:cubicBezTo>
                  <a:cubicBezTo>
                    <a:pt x="67" y="188"/>
                    <a:pt x="67" y="183"/>
                    <a:pt x="65" y="180"/>
                  </a:cubicBezTo>
                  <a:cubicBezTo>
                    <a:pt x="57" y="167"/>
                    <a:pt x="53" y="158"/>
                    <a:pt x="46" y="144"/>
                  </a:cubicBezTo>
                  <a:cubicBezTo>
                    <a:pt x="39" y="131"/>
                    <a:pt x="31" y="111"/>
                    <a:pt x="36" y="92"/>
                  </a:cubicBezTo>
                  <a:cubicBezTo>
                    <a:pt x="42" y="68"/>
                    <a:pt x="68" y="44"/>
                    <a:pt x="104" y="44"/>
                  </a:cubicBezTo>
                  <a:cubicBezTo>
                    <a:pt x="141" y="44"/>
                    <a:pt x="166" y="68"/>
                    <a:pt x="172" y="92"/>
                  </a:cubicBezTo>
                  <a:cubicBezTo>
                    <a:pt x="177" y="111"/>
                    <a:pt x="170" y="131"/>
                    <a:pt x="163" y="144"/>
                  </a:cubicBezTo>
                  <a:cubicBezTo>
                    <a:pt x="156" y="157"/>
                    <a:pt x="151" y="167"/>
                    <a:pt x="144" y="180"/>
                  </a:cubicBezTo>
                  <a:cubicBezTo>
                    <a:pt x="142" y="183"/>
                    <a:pt x="142" y="188"/>
                    <a:pt x="142" y="193"/>
                  </a:cubicBezTo>
                  <a:cubicBezTo>
                    <a:pt x="142" y="196"/>
                    <a:pt x="141" y="200"/>
                    <a:pt x="141" y="203"/>
                  </a:cubicBezTo>
                  <a:cubicBezTo>
                    <a:pt x="139" y="212"/>
                    <a:pt x="134" y="215"/>
                    <a:pt x="125" y="215"/>
                  </a:cubicBezTo>
                  <a:cubicBezTo>
                    <a:pt x="124" y="215"/>
                    <a:pt x="115" y="215"/>
                    <a:pt x="105" y="215"/>
                  </a:cubicBezTo>
                  <a:close/>
                  <a:moveTo>
                    <a:pt x="84" y="206"/>
                  </a:moveTo>
                  <a:cubicBezTo>
                    <a:pt x="85" y="206"/>
                    <a:pt x="123" y="206"/>
                    <a:pt x="125" y="206"/>
                  </a:cubicBezTo>
                  <a:cubicBezTo>
                    <a:pt x="130" y="206"/>
                    <a:pt x="131" y="205"/>
                    <a:pt x="132" y="201"/>
                  </a:cubicBezTo>
                  <a:cubicBezTo>
                    <a:pt x="132" y="199"/>
                    <a:pt x="132" y="196"/>
                    <a:pt x="132" y="192"/>
                  </a:cubicBezTo>
                  <a:cubicBezTo>
                    <a:pt x="133" y="187"/>
                    <a:pt x="133" y="181"/>
                    <a:pt x="136" y="175"/>
                  </a:cubicBezTo>
                  <a:cubicBezTo>
                    <a:pt x="143" y="162"/>
                    <a:pt x="148" y="153"/>
                    <a:pt x="155" y="140"/>
                  </a:cubicBezTo>
                  <a:cubicBezTo>
                    <a:pt x="160" y="130"/>
                    <a:pt x="168" y="111"/>
                    <a:pt x="163" y="94"/>
                  </a:cubicBezTo>
                  <a:cubicBezTo>
                    <a:pt x="158" y="74"/>
                    <a:pt x="136" y="54"/>
                    <a:pt x="104" y="53"/>
                  </a:cubicBezTo>
                  <a:cubicBezTo>
                    <a:pt x="73" y="54"/>
                    <a:pt x="50" y="74"/>
                    <a:pt x="45" y="94"/>
                  </a:cubicBezTo>
                  <a:cubicBezTo>
                    <a:pt x="41" y="111"/>
                    <a:pt x="49" y="130"/>
                    <a:pt x="54" y="140"/>
                  </a:cubicBezTo>
                  <a:cubicBezTo>
                    <a:pt x="61" y="153"/>
                    <a:pt x="66" y="162"/>
                    <a:pt x="73" y="175"/>
                  </a:cubicBezTo>
                  <a:cubicBezTo>
                    <a:pt x="76" y="181"/>
                    <a:pt x="76" y="187"/>
                    <a:pt x="76" y="192"/>
                  </a:cubicBezTo>
                  <a:cubicBezTo>
                    <a:pt x="76" y="196"/>
                    <a:pt x="77" y="199"/>
                    <a:pt x="77" y="201"/>
                  </a:cubicBezTo>
                  <a:cubicBezTo>
                    <a:pt x="78" y="205"/>
                    <a:pt x="78" y="206"/>
                    <a:pt x="84" y="206"/>
                  </a:cubicBezTo>
                  <a:cubicBezTo>
                    <a:pt x="84" y="206"/>
                    <a:pt x="84" y="206"/>
                    <a:pt x="84" y="206"/>
                  </a:cubicBezTo>
                  <a:close/>
                  <a:moveTo>
                    <a:pt x="23" y="114"/>
                  </a:move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107"/>
                    <a:pt x="2" y="105"/>
                    <a:pt x="5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5" y="105"/>
                    <a:pt x="27" y="107"/>
                    <a:pt x="27" y="109"/>
                  </a:cubicBezTo>
                  <a:cubicBezTo>
                    <a:pt x="27" y="112"/>
                    <a:pt x="25" y="114"/>
                    <a:pt x="23" y="114"/>
                  </a:cubicBezTo>
                  <a:close/>
                  <a:moveTo>
                    <a:pt x="208" y="111"/>
                  </a:moveTo>
                  <a:cubicBezTo>
                    <a:pt x="186" y="111"/>
                    <a:pt x="186" y="111"/>
                    <a:pt x="186" y="111"/>
                  </a:cubicBezTo>
                  <a:cubicBezTo>
                    <a:pt x="183" y="111"/>
                    <a:pt x="181" y="109"/>
                    <a:pt x="181" y="106"/>
                  </a:cubicBezTo>
                  <a:cubicBezTo>
                    <a:pt x="181" y="104"/>
                    <a:pt x="183" y="101"/>
                    <a:pt x="186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11" y="101"/>
                    <a:pt x="213" y="104"/>
                    <a:pt x="213" y="106"/>
                  </a:cubicBezTo>
                  <a:cubicBezTo>
                    <a:pt x="213" y="109"/>
                    <a:pt x="211" y="111"/>
                    <a:pt x="208" y="111"/>
                  </a:cubicBezTo>
                  <a:close/>
                  <a:moveTo>
                    <a:pt x="63" y="107"/>
                  </a:moveTo>
                  <a:cubicBezTo>
                    <a:pt x="62" y="107"/>
                    <a:pt x="62" y="107"/>
                    <a:pt x="61" y="107"/>
                  </a:cubicBezTo>
                  <a:cubicBezTo>
                    <a:pt x="59" y="106"/>
                    <a:pt x="57" y="104"/>
                    <a:pt x="58" y="101"/>
                  </a:cubicBezTo>
                  <a:cubicBezTo>
                    <a:pt x="62" y="84"/>
                    <a:pt x="81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9" y="67"/>
                    <a:pt x="112" y="69"/>
                    <a:pt x="112" y="71"/>
                  </a:cubicBezTo>
                  <a:cubicBezTo>
                    <a:pt x="112" y="74"/>
                    <a:pt x="109" y="76"/>
                    <a:pt x="107" y="76"/>
                  </a:cubicBezTo>
                  <a:cubicBezTo>
                    <a:pt x="86" y="76"/>
                    <a:pt x="70" y="90"/>
                    <a:pt x="67" y="103"/>
                  </a:cubicBezTo>
                  <a:cubicBezTo>
                    <a:pt x="67" y="106"/>
                    <a:pt x="65" y="107"/>
                    <a:pt x="63" y="107"/>
                  </a:cubicBezTo>
                  <a:close/>
                  <a:moveTo>
                    <a:pt x="164" y="56"/>
                  </a:moveTo>
                  <a:cubicBezTo>
                    <a:pt x="163" y="56"/>
                    <a:pt x="161" y="56"/>
                    <a:pt x="160" y="55"/>
                  </a:cubicBezTo>
                  <a:cubicBezTo>
                    <a:pt x="159" y="53"/>
                    <a:pt x="159" y="50"/>
                    <a:pt x="160" y="4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8" y="31"/>
                    <a:pt x="181" y="31"/>
                    <a:pt x="183" y="32"/>
                  </a:cubicBezTo>
                  <a:cubicBezTo>
                    <a:pt x="185" y="34"/>
                    <a:pt x="185" y="37"/>
                    <a:pt x="183" y="39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6"/>
                    <a:pt x="165" y="56"/>
                    <a:pt x="164" y="56"/>
                  </a:cubicBezTo>
                  <a:close/>
                  <a:moveTo>
                    <a:pt x="46" y="56"/>
                  </a:moveTo>
                  <a:cubicBezTo>
                    <a:pt x="45" y="56"/>
                    <a:pt x="44" y="56"/>
                    <a:pt x="43" y="55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37"/>
                    <a:pt x="25" y="34"/>
                    <a:pt x="27" y="32"/>
                  </a:cubicBezTo>
                  <a:cubicBezTo>
                    <a:pt x="29" y="31"/>
                    <a:pt x="32" y="31"/>
                    <a:pt x="34" y="3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50"/>
                    <a:pt x="51" y="53"/>
                    <a:pt x="49" y="55"/>
                  </a:cubicBezTo>
                  <a:cubicBezTo>
                    <a:pt x="49" y="56"/>
                    <a:pt x="47" y="56"/>
                    <a:pt x="46" y="56"/>
                  </a:cubicBezTo>
                  <a:close/>
                  <a:moveTo>
                    <a:pt x="104" y="35"/>
                  </a:moveTo>
                  <a:cubicBezTo>
                    <a:pt x="102" y="35"/>
                    <a:pt x="100" y="33"/>
                    <a:pt x="100" y="3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102" y="0"/>
                    <a:pt x="104" y="0"/>
                  </a:cubicBezTo>
                  <a:cubicBezTo>
                    <a:pt x="107" y="0"/>
                    <a:pt x="109" y="2"/>
                    <a:pt x="109" y="4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3"/>
                    <a:pt x="107" y="35"/>
                    <a:pt x="10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68569" tIns="34275" rIns="68569" bIns="34275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85" name="Google Shape;385;p22"/>
          <p:cNvSpPr txBox="1"/>
          <p:nvPr/>
        </p:nvSpPr>
        <p:spPr>
          <a:xfrm rot="-10800000" flipV="1">
            <a:off x="4451350" y="2925763"/>
            <a:ext cx="3824288" cy="492125"/>
          </a:xfrm>
          <a:prstGeom prst="rect">
            <a:avLst/>
          </a:prstGeom>
          <a:noFill/>
          <a:ln w="9525">
            <a:noFill/>
          </a:ln>
        </p:spPr>
        <p:txBody>
          <a:bodyPr lIns="68569" tIns="34275" rIns="68569" bIns="3427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en-US" altLang="vi-VN" sz="1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5387975" y="5607050"/>
            <a:ext cx="3154363" cy="519113"/>
          </a:xfrm>
          <a:prstGeom prst="rect">
            <a:avLst/>
          </a:prstGeom>
          <a:noFill/>
          <a:ln w="9525">
            <a:noFill/>
          </a:ln>
        </p:spPr>
        <p:txBody>
          <a:bodyPr lIns="68569" tIns="34275" rIns="68569" bIns="3427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endParaRPr lang="en-US" altLang="vi-VN" sz="18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" name="Google Shape;373;p22"/>
          <p:cNvSpPr txBox="1">
            <a:spLocks noChangeArrowheads="1"/>
          </p:cNvSpPr>
          <p:nvPr/>
        </p:nvSpPr>
        <p:spPr bwMode="auto">
          <a:xfrm>
            <a:off x="160338" y="357188"/>
            <a:ext cx="40798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KHÁI QUÁT VỀ NHÀ Ở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9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909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/>
      <p:bldP spid="374" grpId="0"/>
      <p:bldP spid="375" grpId="0"/>
      <p:bldP spid="376" grpId="0"/>
      <p:bldP spid="377" grpId="0"/>
      <p:bldP spid="378" grpId="0"/>
      <p:bldP spid="385" grpId="0"/>
      <p:bldP spid="38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388" name="Freeform 19"/>
          <p:cNvSpPr/>
          <p:nvPr/>
        </p:nvSpPr>
        <p:spPr>
          <a:xfrm rot="5400000">
            <a:off x="-5870575" y="2303463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89" name="Rectangle 11"/>
          <p:cNvSpPr/>
          <p:nvPr/>
        </p:nvSpPr>
        <p:spPr>
          <a:xfrm>
            <a:off x="169863" y="1042988"/>
            <a:ext cx="40608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ở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thành thị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5"/>
          <p:cNvSpPr/>
          <p:nvPr/>
        </p:nvSpPr>
        <p:spPr>
          <a:xfrm>
            <a:off x="169863" y="19050"/>
            <a:ext cx="71056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III. KIẾN TRÚC NHÀ Ở ĐẶC TRƯNG CỦA VIỆT NAM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8" y="1273175"/>
            <a:ext cx="5416550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044950"/>
            <a:ext cx="5421313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Rectangle 10"/>
          <p:cNvSpPr/>
          <p:nvPr/>
        </p:nvSpPr>
        <p:spPr>
          <a:xfrm>
            <a:off x="363538" y="1979613"/>
            <a:ext cx="2928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ở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mặt phố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12"/>
          <p:cNvSpPr/>
          <p:nvPr/>
        </p:nvSpPr>
        <p:spPr>
          <a:xfrm>
            <a:off x="415925" y="4273550"/>
            <a:ext cx="2632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ở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chung cư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6675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13" y="6016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412" name="Freeform 19"/>
          <p:cNvSpPr/>
          <p:nvPr/>
        </p:nvSpPr>
        <p:spPr>
          <a:xfrm rot="5400000">
            <a:off x="-5870575" y="2303463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3" name="Rectangle 11"/>
          <p:cNvSpPr/>
          <p:nvPr/>
        </p:nvSpPr>
        <p:spPr>
          <a:xfrm>
            <a:off x="-33337" y="385763"/>
            <a:ext cx="579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3. Nhà ở 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các khu vực đặc thù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10"/>
          <p:cNvSpPr/>
          <p:nvPr/>
        </p:nvSpPr>
        <p:spPr>
          <a:xfrm>
            <a:off x="363538" y="1979613"/>
            <a:ext cx="2928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sàn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12"/>
          <p:cNvSpPr/>
          <p:nvPr/>
        </p:nvSpPr>
        <p:spPr>
          <a:xfrm>
            <a:off x="415925" y="4273550"/>
            <a:ext cx="26320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nổi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914400"/>
            <a:ext cx="5594350" cy="2792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5" y="3886200"/>
            <a:ext cx="5699125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638" y="381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91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436" name="Freeform 19"/>
          <p:cNvSpPr/>
          <p:nvPr/>
        </p:nvSpPr>
        <p:spPr>
          <a:xfrm rot="5400000">
            <a:off x="1349375" y="-1349375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8437" name="Title 13"/>
          <p:cNvSpPr txBox="1"/>
          <p:nvPr/>
        </p:nvSpPr>
        <p:spPr>
          <a:xfrm>
            <a:off x="1527175" y="812800"/>
            <a:ext cx="3455988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C0B3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năng lực</a:t>
            </a:r>
            <a:endParaRPr lang="en-US" altLang="en-US" b="1" dirty="0">
              <a:solidFill>
                <a:srgbClr val="C0B3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84772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Rectangle 4"/>
          <p:cNvSpPr/>
          <p:nvPr/>
        </p:nvSpPr>
        <p:spPr>
          <a:xfrm>
            <a:off x="917575" y="2085975"/>
            <a:ext cx="7823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ử dụng internet hoặc qua sách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báo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…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để tìm hiểu thêm về đặc điểm kiến trúc nhà ở các vùng miền khác nhau của đất nước ta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38" y="73501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38" y="649288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460" name="Freeform 19"/>
          <p:cNvSpPr/>
          <p:nvPr/>
        </p:nvSpPr>
        <p:spPr>
          <a:xfrm rot="5400000">
            <a:off x="587375" y="-1330325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9461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914400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itle 13"/>
          <p:cNvSpPr txBox="1"/>
          <p:nvPr/>
        </p:nvSpPr>
        <p:spPr>
          <a:xfrm>
            <a:off x="1676400" y="1003300"/>
            <a:ext cx="2160588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4ABF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b="1" dirty="0">
              <a:solidFill>
                <a:srgbClr val="4ABFB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3" name="Rectangle 1"/>
          <p:cNvSpPr/>
          <p:nvPr/>
        </p:nvSpPr>
        <p:spPr>
          <a:xfrm>
            <a:off x="733425" y="2095500"/>
            <a:ext cx="78295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Ở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nơi em sống có những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kiểu kiến trúc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nhà ở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nào?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sàn và nhà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nổi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phù hợp với những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vùng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nào ở nước ta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13" y="6477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8" y="6000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/>
          <p:nvPr/>
        </p:nvSpPr>
        <p:spPr>
          <a:xfrm rot="5400000">
            <a:off x="1349375" y="-1349375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485" name="Rectangle 1"/>
          <p:cNvSpPr/>
          <p:nvPr/>
        </p:nvSpPr>
        <p:spPr>
          <a:xfrm>
            <a:off x="990600" y="1617663"/>
            <a:ext cx="782955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1.N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em thuộc kiểu kiến trúc nhà ở nào mô tả các khu vực chức năng trong ngôi nhà của gia đình em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381000"/>
            <a:ext cx="81915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Rectangle 13"/>
          <p:cNvSpPr/>
          <p:nvPr/>
        </p:nvSpPr>
        <p:spPr>
          <a:xfrm>
            <a:off x="2057400" y="533400"/>
            <a:ext cx="205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DB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2800" b="1" dirty="0">
              <a:solidFill>
                <a:srgbClr val="3DB0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8" name="Rectangle 15"/>
          <p:cNvSpPr/>
          <p:nvPr/>
        </p:nvSpPr>
        <p:spPr>
          <a:xfrm>
            <a:off x="977900" y="3127375"/>
            <a:ext cx="7829550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2. Nêu 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ý tưởng thiết kế ngôi nhà có các phòng chức năng phù hợp với các thành viên trong gia đình em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711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598488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8112"/>
            <a:ext cx="9144000" cy="699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1131888"/>
            <a:ext cx="3571875" cy="3571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-533266" y="-137769"/>
            <a:ext cx="4536914" cy="3110813"/>
            <a:chOff x="1784530" y="3274684"/>
            <a:chExt cx="4257715" cy="2497266"/>
          </a:xfrm>
          <a:effectLst>
            <a:reflection blurRad="6350" stA="39000" endPos="7000" dir="5400000" sy="-100000" algn="bl" rotWithShape="0"/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30" y="3274684"/>
              <a:ext cx="4257715" cy="24972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13298" y="3455279"/>
              <a:ext cx="3210744" cy="200756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94" y="3274684"/>
              <a:ext cx="1339697" cy="2404456"/>
            </a:xfrm>
            <a:prstGeom prst="rect">
              <a:avLst/>
            </a:prstGeom>
          </p:spPr>
        </p:pic>
      </p:grpSp>
      <p:sp>
        <p:nvSpPr>
          <p:cNvPr id="21510" name="Rectangle 1"/>
          <p:cNvSpPr/>
          <p:nvPr/>
        </p:nvSpPr>
        <p:spPr>
          <a:xfrm>
            <a:off x="152400" y="90488"/>
            <a:ext cx="3352800" cy="2652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4800" dirty="0">
                <a:solidFill>
                  <a:srgbClr val="68E1FD"/>
                </a:solidFill>
                <a:latin typeface="Times New Roman" panose="02020603050405020304" pitchFamily="18" charset="0"/>
              </a:rPr>
              <a:t>BÀI HỌC KẾT THÚC </a:t>
            </a:r>
            <a:endParaRPr lang="en-US" altLang="en-US" sz="4800" dirty="0">
              <a:solidFill>
                <a:srgbClr val="68E1F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63" y="258762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67 -2.96296E-6 C -0.61667 -0.03495 -0.50313 -0.06203 -0.36476 -0.06203 C -0.22222 -0.06203 -0.10833 -0.03495 -0.10833 -2.96296E-6 C -0.10833 0.03496 0.00503 0.06204 0.14757 0.06204 C 0.28611 0.06204 0.4 0.03496 0.4 -2.96296E-6 " pathEditMode="relative" rAng="0" ptsTypes="AAAAA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56" name="Text Box 20"/>
          <p:cNvSpPr txBox="1"/>
          <p:nvPr/>
        </p:nvSpPr>
        <p:spPr>
          <a:xfrm>
            <a:off x="38100" y="2632075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a</a:t>
            </a:r>
            <a:endParaRPr lang="en-US" altLang="vi-VN" sz="2000" dirty="0">
              <a:latin typeface="Times New Roman" panose="02020603050405020304" pitchFamily="18" charset="0"/>
            </a:endParaRPr>
          </a:p>
        </p:txBody>
      </p:sp>
      <p:sp>
        <p:nvSpPr>
          <p:cNvPr id="14357" name="Text Box 21"/>
          <p:cNvSpPr txBox="1"/>
          <p:nvPr/>
        </p:nvSpPr>
        <p:spPr>
          <a:xfrm>
            <a:off x="5070475" y="22098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b</a:t>
            </a:r>
            <a:endParaRPr lang="en-US" altLang="vi-VN" sz="1800" dirty="0">
              <a:latin typeface="Times New Roman" panose="02020603050405020304" pitchFamily="18" charset="0"/>
            </a:endParaRPr>
          </a:p>
        </p:txBody>
      </p:sp>
      <p:sp>
        <p:nvSpPr>
          <p:cNvPr id="14358" name="Text Box 22"/>
          <p:cNvSpPr txBox="1"/>
          <p:nvPr/>
        </p:nvSpPr>
        <p:spPr>
          <a:xfrm>
            <a:off x="7332663" y="224472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c,</a:t>
            </a:r>
            <a:endParaRPr lang="en-US" altLang="vi-VN" sz="1800" dirty="0">
              <a:latin typeface="Times New Roman" panose="02020603050405020304" pitchFamily="18" charset="0"/>
            </a:endParaRPr>
          </a:p>
        </p:txBody>
      </p:sp>
      <p:sp>
        <p:nvSpPr>
          <p:cNvPr id="14359" name="Text Box 23"/>
          <p:cNvSpPr txBox="1"/>
          <p:nvPr/>
        </p:nvSpPr>
        <p:spPr>
          <a:xfrm>
            <a:off x="5070475" y="4729163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d,</a:t>
            </a:r>
            <a:endParaRPr lang="en-US" altLang="vi-VN" sz="1800" dirty="0">
              <a:latin typeface="Times New Roman" panose="02020603050405020304" pitchFamily="18" charset="0"/>
            </a:endParaRPr>
          </a:p>
        </p:txBody>
      </p:sp>
      <p:sp>
        <p:nvSpPr>
          <p:cNvPr id="14360" name="Text Box 24"/>
          <p:cNvSpPr txBox="1"/>
          <p:nvPr/>
        </p:nvSpPr>
        <p:spPr>
          <a:xfrm>
            <a:off x="5095875" y="6553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e,</a:t>
            </a:r>
            <a:endParaRPr lang="en-US" altLang="vi-VN" sz="2000" dirty="0">
              <a:latin typeface="Times New Roman" panose="02020603050405020304" pitchFamily="18" charset="0"/>
            </a:endParaRPr>
          </a:p>
        </p:txBody>
      </p:sp>
      <p:pic>
        <p:nvPicPr>
          <p:cNvPr id="819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2291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13" y="2197100"/>
            <a:ext cx="4875212" cy="221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-41275"/>
            <a:ext cx="4914900" cy="225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0" y="4451350"/>
            <a:ext cx="4908550" cy="240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Audio 10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28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58" grpId="0"/>
      <p:bldP spid="14359" grpId="0"/>
      <p:bldP spid="143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1"/>
          <p:cNvSpPr/>
          <p:nvPr/>
        </p:nvSpPr>
        <p:spPr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vi-V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149225" y="-96837"/>
            <a:ext cx="8305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I. </a:t>
            </a:r>
            <a:r>
              <a:rPr lang="vi-VN" altLang="en-US" sz="3600" dirty="0">
                <a:solidFill>
                  <a:schemeClr val="bg1"/>
                </a:solidFill>
              </a:rPr>
              <a:t>VAI TRÒ CỦA NHÀ Ở</a:t>
            </a:r>
            <a:endParaRPr lang="en-US" altLang="vi-VN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0" y="2286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96850" y="911225"/>
            <a:ext cx="85725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dirty="0">
                <a:solidFill>
                  <a:schemeClr val="bg1"/>
                </a:solidFill>
              </a:rPr>
              <a:t>Quan sát hình 1.1 và cho biết vì sao con người cần nhà ở</a:t>
            </a:r>
            <a:r>
              <a:rPr lang="en-US" altLang="en-US" dirty="0">
                <a:solidFill>
                  <a:schemeClr val="bg1"/>
                </a:solidFill>
              </a:rPr>
              <a:t>?</a:t>
            </a:r>
            <a:endParaRPr lang="en-US" altLang="vi-VN" sz="2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331788" y="3200400"/>
            <a:ext cx="8572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Freeform 11"/>
          <p:cNvSpPr/>
          <p:nvPr/>
        </p:nvSpPr>
        <p:spPr>
          <a:xfrm rot="5400000">
            <a:off x="0" y="0"/>
            <a:ext cx="1943100" cy="194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43355" y="1943355"/>
              </a:cxn>
              <a:cxn ang="0">
                <a:pos x="0" y="1943355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0196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4" name="Freeform 19"/>
          <p:cNvSpPr/>
          <p:nvPr/>
        </p:nvSpPr>
        <p:spPr>
          <a:xfrm rot="5400000">
            <a:off x="-401637" y="3448050"/>
            <a:ext cx="7053262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2" name="Rectangle: Top Corners Rounded 15"/>
          <p:cNvSpPr/>
          <p:nvPr/>
        </p:nvSpPr>
        <p:spPr>
          <a:xfrm rot="5400000">
            <a:off x="-1728787" y="2968625"/>
            <a:ext cx="3703638" cy="1857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22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930400"/>
            <a:ext cx="8885237" cy="498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1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511175"/>
            <a:ext cx="838200" cy="42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6"/>
          <p:cNvSpPr/>
          <p:nvPr/>
        </p:nvSpPr>
        <p:spPr>
          <a:xfrm>
            <a:off x="22225" y="0"/>
            <a:ext cx="8812213" cy="6858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vi-V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77829" name="Text Box 5"/>
          <p:cNvSpPr txBox="1"/>
          <p:nvPr/>
        </p:nvSpPr>
        <p:spPr>
          <a:xfrm>
            <a:off x="304800" y="1447800"/>
            <a:ext cx="8534400" cy="477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N</a:t>
            </a:r>
            <a:r>
              <a:rPr lang="vi-VN" altLang="en-US" dirty="0">
                <a:solidFill>
                  <a:schemeClr val="bg1"/>
                </a:solidFill>
              </a:rPr>
              <a:t>hà ở là công trình được xây dựng với mục đích để ở giúp bảo vệ con người trước những tác động xấu của thiên nhiên xã hội và phục vụ nhu cầu sinh hoạt của cá nhân  hoặc hộ gia đình 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vi-VN" altLang="en-US" dirty="0">
                <a:solidFill>
                  <a:schemeClr val="bg1"/>
                </a:solidFill>
              </a:rPr>
              <a:t>Nhà ở đem đến cho mọi người cảm giác thân thuộc ở đó mọi người có thể cùng nhau tạo niềm vui cảm xúc tích cực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r>
              <a:rPr lang="vi-VN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N</a:t>
            </a:r>
            <a:r>
              <a:rPr lang="vi-VN" altLang="en-US" dirty="0">
                <a:solidFill>
                  <a:schemeClr val="bg1"/>
                </a:solidFill>
              </a:rPr>
              <a:t>hà ở cũng là nơi đem đến cho con người  cảm giác riêng tư</a:t>
            </a:r>
            <a:endParaRPr lang="en-US" altLang="vi-V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Google Shape;373;p22"/>
          <p:cNvSpPr txBox="1"/>
          <p:nvPr/>
        </p:nvSpPr>
        <p:spPr>
          <a:xfrm>
            <a:off x="533400" y="887413"/>
            <a:ext cx="4038600" cy="7191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I. VAI TRÒ CỦA NHÀ Ở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char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7829">
                                            <p:txEl>
                                              <p:charRg st="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charRg st="183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7829">
                                            <p:txEl>
                                              <p:charRg st="183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9" name="Text Box 5"/>
          <p:cNvSpPr txBox="1"/>
          <p:nvPr/>
        </p:nvSpPr>
        <p:spPr>
          <a:xfrm>
            <a:off x="608013" y="1630363"/>
            <a:ext cx="8534400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K</a:t>
            </a:r>
            <a:r>
              <a:rPr lang="vi-VN" altLang="en-US" dirty="0">
                <a:solidFill>
                  <a:srgbClr val="0070C0"/>
                </a:solidFill>
              </a:rPr>
              <a:t>hoảng 8.000 năm trước con người đã bắt đầu biết rằng nông nghiệp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  <a:r>
              <a:rPr lang="vi-VN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S</a:t>
            </a:r>
            <a:r>
              <a:rPr lang="vi-VN" altLang="en-US" dirty="0">
                <a:solidFill>
                  <a:srgbClr val="0070C0"/>
                </a:solidFill>
              </a:rPr>
              <a:t>ự ra đời của nông nghiệp đã dẫn tới việc con người ít được dịch chuyển hơn khi đó các khu dân cư </a:t>
            </a:r>
            <a:r>
              <a:rPr lang="en-US" altLang="en-US" dirty="0">
                <a:solidFill>
                  <a:srgbClr val="0070C0"/>
                </a:solidFill>
              </a:rPr>
              <a:t>dân</a:t>
            </a:r>
            <a:r>
              <a:rPr lang="vi-VN" altLang="en-US" dirty="0">
                <a:solidFill>
                  <a:srgbClr val="0070C0"/>
                </a:solidFill>
              </a:rPr>
              <a:t> được hình thành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  <a:r>
              <a:rPr lang="vi-VN" altLang="en-US" dirty="0">
                <a:solidFill>
                  <a:srgbClr val="0070C0"/>
                </a:solidFill>
              </a:rPr>
              <a:t> nhà ở bắt đầu được chú ý hơn và mang tính nhân tạo nhiều hơn</a:t>
            </a: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34963"/>
            <a:ext cx="914400" cy="8842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VN Ke Chuyen1" pitchFamily="66" charset="0"/>
              <a:ea typeface="+mn-ea"/>
              <a:cs typeface="+mn-cs"/>
            </a:endParaRPr>
          </a:p>
        </p:txBody>
      </p:sp>
      <p:sp>
        <p:nvSpPr>
          <p:cNvPr id="11269" name="Freeform 15"/>
          <p:cNvSpPr/>
          <p:nvPr/>
        </p:nvSpPr>
        <p:spPr>
          <a:xfrm>
            <a:off x="1049338" y="376238"/>
            <a:ext cx="379412" cy="801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495" y="0"/>
              </a:cxn>
              <a:cxn ang="0">
                <a:pos x="108495" y="516931"/>
              </a:cxn>
              <a:cxn ang="0">
                <a:pos x="124218" y="516931"/>
              </a:cxn>
              <a:cxn ang="0">
                <a:pos x="149598" y="645546"/>
              </a:cxn>
              <a:cxn ang="0">
                <a:pos x="248396" y="558002"/>
              </a:cxn>
              <a:cxn ang="0">
                <a:pos x="247205" y="465777"/>
              </a:cxn>
              <a:cxn ang="0">
                <a:pos x="351014" y="377044"/>
              </a:cxn>
              <a:cxn ang="0">
                <a:pos x="358929" y="632376"/>
              </a:cxn>
              <a:cxn ang="0">
                <a:pos x="110438" y="778929"/>
              </a:cxn>
              <a:cxn ang="0">
                <a:pos x="30014" y="672918"/>
              </a:cxn>
              <a:cxn ang="0">
                <a:pos x="20875" y="642519"/>
              </a:cxn>
              <a:cxn ang="0">
                <a:pos x="0" y="642519"/>
              </a:cxn>
              <a:cxn ang="0">
                <a:pos x="0" y="516931"/>
              </a:cxn>
            </a:cxnLst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flipH="1">
            <a:off x="1019175" y="177800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1" name="Freeform 19"/>
          <p:cNvSpPr/>
          <p:nvPr/>
        </p:nvSpPr>
        <p:spPr>
          <a:xfrm>
            <a:off x="1333500" y="22225"/>
            <a:ext cx="381000" cy="381000"/>
          </a:xfrm>
          <a:custGeom>
            <a:avLst/>
            <a:gdLst/>
            <a:ahLst/>
            <a:cxnLst>
              <a:cxn ang="0">
                <a:pos x="190515" y="0"/>
              </a:cxn>
              <a:cxn ang="0">
                <a:pos x="236238" y="0"/>
              </a:cxn>
              <a:cxn ang="0">
                <a:pos x="236238" y="144789"/>
              </a:cxn>
              <a:cxn ang="0">
                <a:pos x="381030" y="144789"/>
              </a:cxn>
              <a:cxn ang="0">
                <a:pos x="381030" y="190516"/>
              </a:cxn>
              <a:cxn ang="0">
                <a:pos x="236238" y="190516"/>
              </a:cxn>
              <a:cxn ang="0">
                <a:pos x="236238" y="381027"/>
              </a:cxn>
              <a:cxn ang="0">
                <a:pos x="190515" y="381027"/>
              </a:cxn>
              <a:cxn ang="0">
                <a:pos x="190515" y="190516"/>
              </a:cxn>
              <a:cxn ang="0">
                <a:pos x="0" y="190516"/>
              </a:cxn>
              <a:cxn ang="0">
                <a:pos x="0" y="144789"/>
              </a:cxn>
              <a:cxn ang="0">
                <a:pos x="190515" y="144789"/>
              </a:cxn>
            </a:cxnLst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127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9063" y="6127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0" y="642938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6635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6397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charRg st="0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charRg st="0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/>
          <p:nvPr/>
        </p:nvSpPr>
        <p:spPr>
          <a:xfrm rot="5400000">
            <a:off x="1349375" y="-1385887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3" name="Rectangle 1"/>
          <p:cNvSpPr/>
          <p:nvPr/>
        </p:nvSpPr>
        <p:spPr>
          <a:xfrm>
            <a:off x="169863" y="203200"/>
            <a:ext cx="6021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II. ĐẶC ĐIỂM CHUNG CỦA NHÀ Ở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11"/>
          <p:cNvSpPr/>
          <p:nvPr/>
        </p:nvSpPr>
        <p:spPr>
          <a:xfrm>
            <a:off x="0" y="711200"/>
            <a:ext cx="1647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8DC7B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Cấu tạo </a:t>
            </a:r>
            <a:endParaRPr lang="en-US" altLang="vi-VN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74788"/>
            <a:ext cx="8229600" cy="462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19138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88" y="7524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288" y="687388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316" name="Freeform 19"/>
          <p:cNvSpPr/>
          <p:nvPr/>
        </p:nvSpPr>
        <p:spPr>
          <a:xfrm rot="5400000">
            <a:off x="1120775" y="-1349375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17" name="Rectangle 1"/>
          <p:cNvSpPr/>
          <p:nvPr/>
        </p:nvSpPr>
        <p:spPr>
          <a:xfrm>
            <a:off x="169863" y="203200"/>
            <a:ext cx="6021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II. ĐẶC ĐIỂM CHUNG CỦA NHÀ Ở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11"/>
          <p:cNvSpPr/>
          <p:nvPr/>
        </p:nvSpPr>
        <p:spPr>
          <a:xfrm>
            <a:off x="0" y="711200"/>
            <a:ext cx="5254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339966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1800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339966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sz="2800" dirty="0">
                <a:solidFill>
                  <a:srgbClr val="339966"/>
                </a:solidFill>
                <a:latin typeface="Times New Roman" panose="02020603050405020304" pitchFamily="18" charset="0"/>
              </a:rPr>
              <a:t>ách bố trí không gian bên trong</a:t>
            </a:r>
            <a:endParaRPr lang="en-US" altLang="vi-VN" sz="2800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1474788"/>
            <a:ext cx="7735887" cy="472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5" y="6651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38" y="7778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/>
          <p:nvPr/>
        </p:nvSpPr>
        <p:spPr>
          <a:xfrm rot="5400000">
            <a:off x="1120775" y="-1349375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41" name="Rectangle 1"/>
          <p:cNvSpPr/>
          <p:nvPr/>
        </p:nvSpPr>
        <p:spPr>
          <a:xfrm>
            <a:off x="169863" y="203200"/>
            <a:ext cx="6021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II. ĐẶC ĐIỂM CHUNG CỦA NHÀ Ở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1713"/>
            <a:ext cx="841375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3"/>
          <p:cNvSpPr txBox="1"/>
          <p:nvPr/>
        </p:nvSpPr>
        <p:spPr>
          <a:xfrm>
            <a:off x="1792288" y="881063"/>
            <a:ext cx="2322513" cy="58420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#9Slide05 Habano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#9Slide05 Haban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#9Slide05 Habano" panose="02040603050506020204" pitchFamily="18" charset="0"/>
                <a:ea typeface="+mj-ea"/>
                <a:cs typeface="+mj-cs"/>
              </a:rPr>
              <a:t>phá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#9Slide05 Habano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4344" name="Content Placeholder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38" y="1741488"/>
            <a:ext cx="7307262" cy="488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6041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75" y="760413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7" descr="bb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: Top Corners Rounded 15"/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364" name="Freeform 19"/>
          <p:cNvSpPr/>
          <p:nvPr/>
        </p:nvSpPr>
        <p:spPr>
          <a:xfrm rot="5400000">
            <a:off x="-5870575" y="2303463"/>
            <a:ext cx="7053263" cy="975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5" name="Rectangle 11"/>
          <p:cNvSpPr/>
          <p:nvPr/>
        </p:nvSpPr>
        <p:spPr>
          <a:xfrm>
            <a:off x="169863" y="1042988"/>
            <a:ext cx="40608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ở nông thôn 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Rectangle 5"/>
          <p:cNvSpPr/>
          <p:nvPr/>
        </p:nvSpPr>
        <p:spPr>
          <a:xfrm>
            <a:off x="169863" y="19050"/>
            <a:ext cx="71056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 b="1" u="sng" dirty="0">
                <a:solidFill>
                  <a:srgbClr val="339966"/>
                </a:solidFill>
                <a:latin typeface="Times New Roman" panose="02020603050405020304" pitchFamily="18" charset="0"/>
              </a:rPr>
              <a:t>III. KIẾN TRÚC NHÀ Ở ĐẶC TRƯNG CỦA VIỆT NAM</a:t>
            </a:r>
            <a:endParaRPr lang="en-US" altLang="vi-VN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7" name="Picture 1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629400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363" y="7159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8" y="693738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1631</Words>
  <Application>WPS Presentation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Calibri</vt:lpstr>
      <vt:lpstr>Tahoma</vt:lpstr>
      <vt:lpstr>Montserrat</vt:lpstr>
      <vt:lpstr>#9Slide03 Montserrat</vt:lpstr>
      <vt:lpstr>Segoe UI</vt:lpstr>
      <vt:lpstr>UVN Ke Chuyen1</vt:lpstr>
      <vt:lpstr>#9Slide03 NettoOTLight</vt:lpstr>
      <vt:lpstr>#9Slide05 Habano</vt:lpstr>
      <vt:lpstr>Calibri</vt:lpstr>
      <vt:lpstr>Lato Light</vt:lpstr>
      <vt:lpstr>Microsoft YaHei</vt:lpstr>
      <vt:lpstr>Arial Unicode MS</vt:lpstr>
      <vt:lpstr>#9Slide07 White wood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Thanh Nhan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huh</dc:creator>
  <cp:lastModifiedBy>THANG</cp:lastModifiedBy>
  <cp:revision>92</cp:revision>
  <dcterms:created xsi:type="dcterms:W3CDTF">2003-06-21T18:52:40Z</dcterms:created>
  <dcterms:modified xsi:type="dcterms:W3CDTF">2023-11-02T02:15:22Z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22F05AF01AA54B0FA6C64FB628D9F4E4_12</vt:lpwstr>
  </property>
</Properties>
</file>