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428" r:id="rId3"/>
    <p:sldId id="602" r:id="rId4"/>
    <p:sldId id="595" r:id="rId5"/>
    <p:sldId id="598" r:id="rId6"/>
    <p:sldId id="600" r:id="rId7"/>
    <p:sldId id="603" r:id="rId8"/>
    <p:sldId id="606" r:id="rId9"/>
    <p:sldId id="605" r:id="rId10"/>
    <p:sldId id="609" r:id="rId11"/>
    <p:sldId id="613" r:id="rId12"/>
    <p:sldId id="608" r:id="rId13"/>
    <p:sldId id="604" r:id="rId14"/>
    <p:sldId id="585" r:id="rId15"/>
    <p:sldId id="610" r:id="rId16"/>
    <p:sldId id="611" r:id="rId17"/>
    <p:sldId id="612" r:id="rId18"/>
    <p:sldId id="61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37B9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6" autoAdjust="0"/>
    <p:restoredTop sz="91396"/>
  </p:normalViewPr>
  <p:slideViewPr>
    <p:cSldViewPr snapToGrid="0">
      <p:cViewPr varScale="1">
        <p:scale>
          <a:sx n="112" d="100"/>
          <a:sy n="112" d="100"/>
        </p:scale>
        <p:origin x="80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9/21/23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a:lnSpc>
                <a:spcPct val="115000"/>
              </a:lnSpc>
              <a:spcBef>
                <a:spcPts val="0"/>
              </a:spcBef>
              <a:spcAft>
                <a:spcPts val="0"/>
              </a:spcAft>
            </a:pP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con </a:t>
            </a:r>
            <a:r>
              <a:rPr lang="en-US" sz="1800" i="1" dirty="0" err="1">
                <a:effectLst/>
                <a:latin typeface="Times New Roman" panose="02020603050405020304" pitchFamily="18" charset="0"/>
                <a:ea typeface="Cambria" panose="02040503050406030204" pitchFamily="18" charset="0"/>
              </a:rPr>
              <a:t>tàu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khi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đang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đênh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biển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người</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thường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dựa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Muốn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vị</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bất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nào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Quả</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cầu</a:t>
            </a:r>
            <a:r>
              <a:rPr lang="en-US" sz="1800" i="1" dirty="0">
                <a:effectLst/>
                <a:latin typeface="Times New Roman" panose="02020603050405020304" pitchFamily="18" charset="0"/>
                <a:ea typeface="Cambria" panose="02040503050406030204" pitchFamily="18" charset="0"/>
              </a:rPr>
              <a:t> hay </a:t>
            </a:r>
            <a:r>
              <a:rPr lang="en-US" sz="1800" i="1" dirty="0" err="1">
                <a:effectLst/>
                <a:latin typeface="Times New Roman" panose="02020603050405020304" pitchFamily="18" charset="0"/>
                <a:ea typeface="Cambria" panose="02040503050406030204" pitchFamily="18" charset="0"/>
              </a:rPr>
              <a:t>trên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bản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đồ</a:t>
            </a:r>
            <a:r>
              <a:rPr lang="en-US" sz="1800" i="1" dirty="0">
                <a:effectLst/>
                <a:latin typeface="Times New Roman" panose="02020603050405020304" pitchFamily="18" charset="0"/>
                <a:ea typeface="Cambria" panose="02040503050406030204" pitchFamily="18" charset="0"/>
              </a:rPr>
              <a:t>, ta </a:t>
            </a:r>
            <a:r>
              <a:rPr lang="en-US" sz="1800" i="1" dirty="0" err="1">
                <a:effectLst/>
                <a:latin typeface="Times New Roman" panose="02020603050405020304" pitchFamily="18" charset="0"/>
                <a:ea typeface="Cambria" panose="02040503050406030204" pitchFamily="18" charset="0"/>
              </a:rPr>
              <a:t>phải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xác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một</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được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gọi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chung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của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điểm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đó</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Để</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tìm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hiểu</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rõ</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hơn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về</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hệ</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thống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kinh</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vĩ</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tuyến</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tọa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độ</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địa</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lí</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các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em</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cùng</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đi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vào</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bài</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học</a:t>
            </a:r>
            <a:r>
              <a:rPr lang="en-US" sz="1800" i="1" dirty="0">
                <a:effectLst/>
                <a:latin typeface="Times New Roman" panose="02020603050405020304" pitchFamily="18" charset="0"/>
                <a:ea typeface="Cambria" panose="02040503050406030204" pitchFamily="18" charset="0"/>
              </a:rPr>
              <a:t> </a:t>
            </a:r>
            <a:r>
              <a:rPr lang="en-US" sz="1800" i="1" dirty="0" err="1">
                <a:effectLst/>
                <a:latin typeface="Times New Roman" panose="02020603050405020304" pitchFamily="18" charset="0"/>
                <a:ea typeface="Cambria" panose="02040503050406030204" pitchFamily="18" charset="0"/>
              </a:rPr>
              <a:t>hôm</a:t>
            </a:r>
            <a:r>
              <a:rPr lang="en-US" sz="1800" i="1" dirty="0">
                <a:effectLst/>
                <a:latin typeface="Times New Roman" panose="02020603050405020304" pitchFamily="18" charset="0"/>
                <a:ea typeface="Cambria" panose="02040503050406030204" pitchFamily="18" charset="0"/>
              </a:rPr>
              <a:t> nay.</a:t>
            </a:r>
            <a:r>
              <a:rPr lang="en-US" sz="1800" dirty="0">
                <a:effectLst/>
                <a:latin typeface="Times New Roman" panose="02020603050405020304" pitchFamily="18" charset="0"/>
                <a:ea typeface="Cambria" panose="02040503050406030204" pitchFamily="18" charset="0"/>
              </a:rPr>
              <a:t> </a:t>
            </a:r>
            <a:endParaRPr lang="en-US" sz="1800" dirty="0">
              <a:effectLst/>
              <a:latin typeface="Times New Roman" panose="02020603050405020304" pitchFamily="18" charset="0"/>
              <a:ea typeface="Tahoma" panose="020B0604030504040204" pitchFamily="34" charset="0"/>
            </a:endParaRPr>
          </a:p>
        </p:txBody>
      </p:sp>
      <p:sp>
        <p:nvSpPr>
          <p:cNvPr id="4" name="Slide Number Placeholder 3"/>
          <p:cNvSpPr>
            <a:spLocks noGrp="1"/>
          </p:cNvSpPr>
          <p:nvPr>
            <p:ph type="sldNum" sz="quarter" idx="10"/>
          </p:nvPr>
        </p:nvSpPr>
        <p:spPr/>
        <p:txBody>
          <a:bodyPr/>
          <a:lstStyle/>
          <a:p>
            <a:fld id="{C6A89A12-CFDC-4BA7-B24C-ADE30BA1B34C}" type="slidenum">
              <a:rPr lang="en-US" smtClean="0"/>
              <a:t>1</a:t>
            </a:fld>
            <a:endParaRPr lang="en-US"/>
          </a:p>
        </p:txBody>
      </p:sp>
    </p:spTree>
    <p:extLst>
      <p:ext uri="{BB962C8B-B14F-4D97-AF65-F5344CB8AC3E}">
        <p14:creationId xmlns:p14="http://schemas.microsoft.com/office/powerpoint/2010/main" val="1150868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1339251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4</a:t>
            </a:fld>
            <a:endParaRPr lang="en-US"/>
          </a:p>
        </p:txBody>
      </p:sp>
    </p:spTree>
    <p:extLst>
      <p:ext uri="{BB962C8B-B14F-4D97-AF65-F5344CB8AC3E}">
        <p14:creationId xmlns:p14="http://schemas.microsoft.com/office/powerpoint/2010/main" val="200023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Tree>
    <p:extLst>
      <p:ext uri="{BB962C8B-B14F-4D97-AF65-F5344CB8AC3E}">
        <p14:creationId xmlns:p14="http://schemas.microsoft.com/office/powerpoint/2010/main" val="26022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12</a:t>
            </a:fld>
            <a:endParaRPr lang="en-US"/>
          </a:p>
        </p:txBody>
      </p:sp>
    </p:spTree>
    <p:extLst>
      <p:ext uri="{BB962C8B-B14F-4D97-AF65-F5344CB8AC3E}">
        <p14:creationId xmlns:p14="http://schemas.microsoft.com/office/powerpoint/2010/main" val="2691930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3472431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1827BF7-CE6C-4225-A5A0-C6D54F20DD85}" type="datetimeFigureOut">
              <a:rPr lang="en-US">
                <a:solidFill>
                  <a:prstClr val="black">
                    <a:tint val="75000"/>
                  </a:prstClr>
                </a:solidFill>
              </a:rPr>
              <a:pPr>
                <a:def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D866599-8C99-425F-94A0-E623AC402C4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696140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1D2FC0-C5F0-4530-859D-87B9EE8D6B80}" type="datetimeFigureOut">
              <a:rPr lang="en-US">
                <a:solidFill>
                  <a:prstClr val="black">
                    <a:tint val="75000"/>
                  </a:prstClr>
                </a:solidFill>
              </a:rPr>
              <a:pPr>
                <a:def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FD0114B-C24A-4335-8BB6-EDBF90D8C2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53673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6CE582F-F07B-4034-8227-687D7FF6BC4E}" type="datetimeFigureOut">
              <a:rPr lang="en-US">
                <a:solidFill>
                  <a:prstClr val="black">
                    <a:tint val="75000"/>
                  </a:prstClr>
                </a:solidFill>
              </a:rPr>
              <a:pPr>
                <a:def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7AABEF-0ADE-40BA-A1C4-142EF23D17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1010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A7737C1-DA2D-4617-A91F-4C65351ADD99}" type="datetimeFigureOut">
              <a:rPr lang="en-US">
                <a:solidFill>
                  <a:prstClr val="black">
                    <a:tint val="75000"/>
                  </a:prstClr>
                </a:solidFill>
              </a:rPr>
              <a:pPr>
                <a:defRPr/>
              </a:pPr>
              <a:t>9/21/23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523A206-9B89-4CB5-AE88-9E1E0F2A83E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476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253993-8139-41EA-98D0-DC684B8A1BF8}" type="datetimeFigureOut">
              <a:rPr lang="en-US">
                <a:solidFill>
                  <a:prstClr val="black">
                    <a:tint val="75000"/>
                  </a:prstClr>
                </a:solidFill>
              </a:rPr>
              <a:pPr>
                <a:defRPr/>
              </a:pPr>
              <a:t>9/21/23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898D1965-E491-472B-A4B9-62B8C85A6B4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2289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4D1DB66-3FB3-4BB8-8A86-472E162CB2AE}" type="datetimeFigureOut">
              <a:rPr lang="en-US">
                <a:solidFill>
                  <a:prstClr val="black">
                    <a:tint val="75000"/>
                  </a:prstClr>
                </a:solidFill>
              </a:rPr>
              <a:pPr>
                <a:defRPr/>
              </a:pPr>
              <a:t>9/21/23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DFAA3BC-FC66-420A-AC11-2166F9B138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041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ADA7101-B37B-4D21-9EBC-F36F0333C54C}" type="datetimeFigureOut">
              <a:rPr lang="en-US">
                <a:solidFill>
                  <a:prstClr val="black">
                    <a:tint val="75000"/>
                  </a:prstClr>
                </a:solidFill>
              </a:rPr>
              <a:pPr>
                <a:defRPr/>
              </a:pPr>
              <a:t>9/21/23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09781546-9713-4105-BFEB-5C11A932875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5788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F8793A0-372D-48FB-91F8-C8487F65A746}" type="datetimeFigureOut">
              <a:rPr lang="en-US">
                <a:solidFill>
                  <a:prstClr val="black">
                    <a:tint val="75000"/>
                  </a:prstClr>
                </a:solidFill>
              </a:rPr>
              <a:pPr>
                <a:defRPr/>
              </a:pPr>
              <a:t>9/21/23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D96ECC1-E496-493A-BCEF-0A087B4B7C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7280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DE77429-9DC1-4FA2-BD0D-6E5FDBA4B465}" type="datetimeFigureOut">
              <a:rPr lang="en-US">
                <a:solidFill>
                  <a:prstClr val="black">
                    <a:tint val="75000"/>
                  </a:prstClr>
                </a:solidFill>
              </a:rPr>
              <a:pPr>
                <a:defRPr/>
              </a:pPr>
              <a:t>9/21/23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C794D60-0E07-47B0-AB89-F2F0742E47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3033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67F6CB-AF24-46B6-9E47-DADA01D45C35}" type="datetimeFigureOut">
              <a:rPr lang="en-US">
                <a:solidFill>
                  <a:prstClr val="black">
                    <a:tint val="75000"/>
                  </a:prstClr>
                </a:solidFill>
              </a:rPr>
              <a:pPr>
                <a:def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1A2029B-456D-48D7-8C1F-8E836D7E98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0541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DCF09-32F7-4929-8EFA-A4543E22C401}" type="datetimeFigureOut">
              <a:rPr lang="en-US">
                <a:solidFill>
                  <a:prstClr val="black">
                    <a:tint val="75000"/>
                  </a:prstClr>
                </a:solidFill>
              </a:rPr>
              <a:pPr>
                <a:defRPr/>
              </a:pPr>
              <a:t>9/21/23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91D5DC-7D46-4B91-A000-A1DC4214D6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0780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9/21/23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9/21/23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8762959A-CB45-4F19-8AFA-39D5EC88DE03}" type="datetimeFigureOut">
              <a:rPr lang="en-US">
                <a:solidFill>
                  <a:prstClr val="black">
                    <a:tint val="75000"/>
                  </a:prstClr>
                </a:solidFill>
              </a:rPr>
              <a:pPr>
                <a:defRPr/>
              </a:pPr>
              <a:t>9/21/23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3FC28D34-764B-4311-95B0-858466DCD52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7999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2.png"/><Relationship Id="rId12" Type="http://schemas.openxmlformats.org/officeDocument/2006/relationships/image" Target="../media/image5.png"/><Relationship Id="rId2" Type="http://schemas.microsoft.com/office/2007/relationships/media" Target="../media/media1.mp4"/><Relationship Id="rId16" Type="http://schemas.openxmlformats.org/officeDocument/2006/relationships/image" Target="../media/image7.png"/><Relationship Id="rId1" Type="http://schemas.openxmlformats.org/officeDocument/2006/relationships/video" Target="NULL" TargetMode="Externa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png"/><Relationship Id="rId15" Type="http://schemas.microsoft.com/office/2007/relationships/hdphoto" Target="../media/hdphoto5.wdp"/><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jpeg"/><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1.mp4"/><Relationship Id="rId7" Type="http://schemas.microsoft.com/office/2007/relationships/hdphoto" Target="../media/hdphoto14.wdp"/><Relationship Id="rId2" Type="http://schemas.openxmlformats.org/officeDocument/2006/relationships/video" Target="NULL" TargetMode="Externa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notesSlide" Target="../notesSlides/notesSlide4.xml"/><Relationship Id="rId10" Type="http://schemas.openxmlformats.org/officeDocument/2006/relationships/image" Target="../media/image7.png"/><Relationship Id="rId4" Type="http://schemas.openxmlformats.org/officeDocument/2006/relationships/slideLayout" Target="../slideLayouts/slideLayout7.xml"/><Relationship Id="rId9" Type="http://schemas.microsoft.com/office/2007/relationships/hdphoto" Target="../media/hdphoto15.wdp"/></Relationships>
</file>

<file path=ppt/slides/_rels/slide12.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7.wdp"/><Relationship Id="rId11" Type="http://schemas.openxmlformats.org/officeDocument/2006/relationships/image" Target="../media/image33.jpeg"/><Relationship Id="rId5" Type="http://schemas.openxmlformats.org/officeDocument/2006/relationships/image" Target="../media/image29.png"/><Relationship Id="rId10" Type="http://schemas.openxmlformats.org/officeDocument/2006/relationships/image" Target="../media/image32.png"/><Relationship Id="rId4" Type="http://schemas.microsoft.com/office/2007/relationships/hdphoto" Target="../media/hdphoto16.wdp"/><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0.wdp"/><Relationship Id="rId5" Type="http://schemas.openxmlformats.org/officeDocument/2006/relationships/image" Target="../media/image36.png"/><Relationship Id="rId4" Type="http://schemas.microsoft.com/office/2007/relationships/hdphoto" Target="../media/hdphoto19.wdp"/></Relationships>
</file>

<file path=ppt/slides/_rels/slide14.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0.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8.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microsoft.com/office/2007/relationships/hdphoto" Target="../media/hdphoto9.wdp"/></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07/relationships/hdphoto" Target="../media/hdphoto10.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microsoft.com/office/2007/relationships/hdphoto" Target="../media/hdphoto10.wdp"/><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11" Type="http://schemas.openxmlformats.org/officeDocument/2006/relationships/image" Target="../media/image7.png"/><Relationship Id="rId5" Type="http://schemas.microsoft.com/office/2007/relationships/hdphoto" Target="../media/hdphoto2.wdp"/><Relationship Id="rId10" Type="http://schemas.microsoft.com/office/2007/relationships/hdphoto" Target="../media/hdphoto11.wdp"/><Relationship Id="rId4" Type="http://schemas.openxmlformats.org/officeDocument/2006/relationships/image" Target="../media/image2.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slideLayout" Target="../slideLayouts/slideLayout2.xml"/><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and Drawn Cartoon Boys Question Free Map, Thinking Problem, Boy, Free  Buckle PNG Transparent Clipart Image and PSD File for Free Download"/>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9844" b="74844" l="18438" r="72969">
                        <a14:foregroundMark x1="26719" y1="19844" x2="26719" y2="19844"/>
                        <a14:foregroundMark x1="72969" y1="23750" x2="72969" y2="23750"/>
                        <a14:foregroundMark x1="18438" y1="35313" x2="18438" y2="35313"/>
                        <a14:foregroundMark x1="25781" y1="46563" x2="25781" y2="46563"/>
                        <a14:foregroundMark x1="25781" y1="45000" x2="25781" y2="45000"/>
                        <a14:foregroundMark x1="29219" y1="29531" x2="29219" y2="29531"/>
                        <a14:foregroundMark x1="45313" y1="44375" x2="45313" y2="44375"/>
                        <a14:foregroundMark x1="45938" y1="42969" x2="45938" y2="42969"/>
                        <a14:foregroundMark x1="47813" y1="42500" x2="47813" y2="42500"/>
                        <a14:foregroundMark x1="46250" y1="40781" x2="46250" y2="40781"/>
                        <a14:foregroundMark x1="55313" y1="39063" x2="55313" y2="40000"/>
                        <a14:foregroundMark x1="55781" y1="40938" x2="55781" y2="40938"/>
                        <a14:foregroundMark x1="56875" y1="40000" x2="56875" y2="40000"/>
                        <a14:foregroundMark x1="56875" y1="40000" x2="56875" y2="40000"/>
                        <a14:foregroundMark x1="67344" y1="35313" x2="67031" y2="35938"/>
                        <a14:foregroundMark x1="49219" y1="74844" x2="49219" y2="74844"/>
                      </a14:backgroundRemoval>
                    </a14:imgEffect>
                  </a14:imgLayer>
                </a14:imgProps>
              </a:ext>
              <a:ext uri="{28A0092B-C50C-407E-A947-70E740481C1C}">
                <a14:useLocalDpi xmlns:a14="http://schemas.microsoft.com/office/drawing/2010/main" val="0"/>
              </a:ext>
            </a:extLst>
          </a:blip>
          <a:srcRect l="15427" t="17445" r="23664" b="22327"/>
          <a:stretch/>
        </p:blipFill>
        <p:spPr bwMode="auto">
          <a:xfrm>
            <a:off x="45409" y="4977424"/>
            <a:ext cx="1531405" cy="1582397"/>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a:extLst>
              <a:ext uri="{FF2B5EF4-FFF2-40B4-BE49-F238E27FC236}">
                <a16:creationId xmlns:a16="http://schemas.microsoft.com/office/drawing/2014/main" id="{125E83EC-11A1-4E81-9575-26F9BF6F2CB1}"/>
              </a:ext>
            </a:extLst>
          </p:cNvPr>
          <p:cNvSpPr txBox="1">
            <a:spLocks noChangeArrowheads="1"/>
          </p:cNvSpPr>
          <p:nvPr/>
        </p:nvSpPr>
        <p:spPr bwMode="auto">
          <a:xfrm>
            <a:off x="339674" y="1180069"/>
            <a:ext cx="1921107" cy="243143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32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Thời</a:t>
            </a:r>
            <a:r>
              <a:rPr lang="en-US" sz="24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gian</a:t>
            </a:r>
            <a:r>
              <a:rPr lang="en-US" sz="24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suy</a:t>
            </a:r>
            <a:r>
              <a:rPr lang="en-US" sz="24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nghĩ</a:t>
            </a:r>
            <a:r>
              <a:rPr lang="en-US" sz="2400" b="1" dirty="0">
                <a:solidFill>
                  <a:srgbClr val="000000"/>
                </a:solidFill>
                <a:latin typeface="#9Slide03 SVN-PF Din Text Pro C" panose="02000506020000020004" pitchFamily="2" charset="0"/>
              </a:rPr>
              <a:t>: 1 </a:t>
            </a:r>
            <a:r>
              <a:rPr lang="en-US" sz="2400" b="1" dirty="0" err="1">
                <a:solidFill>
                  <a:srgbClr val="000000"/>
                </a:solidFill>
                <a:latin typeface="#9Slide03 SVN-PF Din Text Pro C" panose="02000506020000020004" pitchFamily="2" charset="0"/>
              </a:rPr>
              <a:t>phút</a:t>
            </a:r>
            <a:endParaRPr lang="en-US" sz="24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grpSp>
        <p:nvGrpSpPr>
          <p:cNvPr id="23" name="Group 22">
            <a:extLst>
              <a:ext uri="{FF2B5EF4-FFF2-40B4-BE49-F238E27FC236}">
                <a16:creationId xmlns:a16="http://schemas.microsoft.com/office/drawing/2014/main" id="{1163C51C-11E6-4D78-8F1E-0838B84D0143}"/>
              </a:ext>
            </a:extLst>
          </p:cNvPr>
          <p:cNvGrpSpPr/>
          <p:nvPr/>
        </p:nvGrpSpPr>
        <p:grpSpPr>
          <a:xfrm>
            <a:off x="3051937" y="2867695"/>
            <a:ext cx="8971721" cy="2917143"/>
            <a:chOff x="3041074" y="3388563"/>
            <a:chExt cx="8971721" cy="2917143"/>
          </a:xfrm>
        </p:grpSpPr>
        <p:sp>
          <p:nvSpPr>
            <p:cNvPr id="24" name="TextBox 23">
              <a:extLst>
                <a:ext uri="{FF2B5EF4-FFF2-40B4-BE49-F238E27FC236}">
                  <a16:creationId xmlns:a16="http://schemas.microsoft.com/office/drawing/2014/main" id="{5811B960-F14C-478E-B9A6-CFEB35EB461A}"/>
                </a:ext>
              </a:extLst>
            </p:cNvPr>
            <p:cNvSpPr txBox="1"/>
            <p:nvPr/>
          </p:nvSpPr>
          <p:spPr>
            <a:xfrm>
              <a:off x="3041074" y="3812716"/>
              <a:ext cx="8971721" cy="2492990"/>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800" dirty="0">
                <a:solidFill>
                  <a:srgbClr val="002060"/>
                </a:solidFill>
                <a:latin typeface="Times New Roman" panose="02020603050405020304" pitchFamily="18" charset="0"/>
                <a:cs typeface="Times New Roman" panose="02020603050405020304" pitchFamily="18" charset="0"/>
              </a:endParaRPr>
            </a:p>
            <a:p>
              <a:pPr algn="just">
                <a:defRPr/>
              </a:pPr>
              <a:r>
                <a:rPr lang="vi-VN" sz="3200" b="1" dirty="0">
                  <a:solidFill>
                    <a:srgbClr val="002060"/>
                  </a:solidFill>
                  <a:latin typeface="Times New Roman" panose="02020603050405020304" pitchFamily="18" charset="0"/>
                  <a:cs typeface="Times New Roman" panose="02020603050405020304" pitchFamily="18" charset="0"/>
                </a:rPr>
                <a:t>Ngày nay các con tàu ra khơi đề</a:t>
              </a:r>
              <a:r>
                <a:rPr lang="en-US" sz="3200" b="1" dirty="0">
                  <a:solidFill>
                    <a:srgbClr val="002060"/>
                  </a:solidFill>
                  <a:latin typeface="Times New Roman" panose="02020603050405020304" pitchFamily="18" charset="0"/>
                  <a:cs typeface="Times New Roman" panose="02020603050405020304" pitchFamily="18" charset="0"/>
                </a:rPr>
                <a:t>u</a:t>
              </a:r>
              <a:r>
                <a:rPr lang="vi-VN" sz="3200" b="1" dirty="0">
                  <a:solidFill>
                    <a:srgbClr val="002060"/>
                  </a:solidFill>
                  <a:latin typeface="Times New Roman" panose="02020603050405020304" pitchFamily="18" charset="0"/>
                  <a:cs typeface="Times New Roman" panose="02020603050405020304" pitchFamily="18" charset="0"/>
                </a:rPr>
                <a:t> có gắn các thiết bị định vị để thông báo vị trí của tàu. Vậy dựa vào đâu để người ta xác định được vị trí của con tàu khi đang lênh đênh trên biển?</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25" name="Flowchart: Terminator 24">
              <a:extLst>
                <a:ext uri="{FF2B5EF4-FFF2-40B4-BE49-F238E27FC236}">
                  <a16:creationId xmlns:a16="http://schemas.microsoft.com/office/drawing/2014/main" id="{BC1E91B1-C9EE-4697-92C6-E949E8AA2804}"/>
                </a:ext>
              </a:extLst>
            </p:cNvPr>
            <p:cNvSpPr/>
            <p:nvPr/>
          </p:nvSpPr>
          <p:spPr>
            <a:xfrm>
              <a:off x="5831688" y="3723639"/>
              <a:ext cx="3038502" cy="537328"/>
            </a:xfrm>
            <a:prstGeom prst="flowChartTerminator">
              <a:avLst/>
            </a:prstGeom>
            <a:solidFill>
              <a:srgbClr val="A258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latin typeface="Times New Roman" panose="02020603050405020304" pitchFamily="18" charset="0"/>
                  <a:cs typeface="Times New Roman" panose="02020603050405020304" pitchFamily="18" charset="0"/>
                </a:rPr>
                <a:t>Nhiệm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vụ</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610C6EE3-2884-40F6-BDFA-52A7188CC8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5428225" y="3388563"/>
              <a:ext cx="1061510" cy="1061510"/>
            </a:xfrm>
            <a:prstGeom prst="rect">
              <a:avLst/>
            </a:prstGeom>
          </p:spPr>
        </p:pic>
      </p:grpSp>
      <p:sp>
        <p:nvSpPr>
          <p:cNvPr id="27" name="Rectangle 26">
            <a:extLst>
              <a:ext uri="{FF2B5EF4-FFF2-40B4-BE49-F238E27FC236}">
                <a16:creationId xmlns:a16="http://schemas.microsoft.com/office/drawing/2014/main" id="{88EBCF4B-24AB-4D09-99C3-A080D0FB8406}"/>
              </a:ext>
            </a:extLst>
          </p:cNvPr>
          <p:cNvSpPr/>
          <p:nvPr/>
        </p:nvSpPr>
        <p:spPr>
          <a:xfrm>
            <a:off x="2771768" y="1703"/>
            <a:ext cx="6362734"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rPr>
              <a:t>KHỞI ĐỘNG</a:t>
            </a:r>
            <a:endParaRPr lang="en-US" sz="66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sp>
        <p:nvSpPr>
          <p:cNvPr id="28" name="Text Box 5">
            <a:extLst>
              <a:ext uri="{FF2B5EF4-FFF2-40B4-BE49-F238E27FC236}">
                <a16:creationId xmlns:a16="http://schemas.microsoft.com/office/drawing/2014/main" id="{AE8D8131-8382-406E-A963-0905AC744FD7}"/>
              </a:ext>
            </a:extLst>
          </p:cNvPr>
          <p:cNvSpPr txBox="1">
            <a:spLocks noChangeArrowheads="1"/>
          </p:cNvSpPr>
          <p:nvPr/>
        </p:nvSpPr>
        <p:spPr bwMode="auto">
          <a:xfrm>
            <a:off x="2449826" y="1282319"/>
            <a:ext cx="2009112" cy="1938992"/>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sz="2400" b="1" dirty="0" err="1">
                <a:solidFill>
                  <a:srgbClr val="000000"/>
                </a:solidFill>
                <a:latin typeface="#9Slide03 SVN-PF Din Text Pro C" panose="02000506020000020004" pitchFamily="2" charset="0"/>
              </a:rPr>
              <a:t>Giơ</a:t>
            </a:r>
            <a:r>
              <a:rPr lang="en-US" sz="24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tay</a:t>
            </a:r>
            <a:r>
              <a:rPr lang="en-US" sz="24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trả</a:t>
            </a:r>
            <a:r>
              <a:rPr lang="en-US" sz="2400" b="1" dirty="0">
                <a:solidFill>
                  <a:srgbClr val="000000"/>
                </a:solidFill>
                <a:latin typeface="#9Slide03 SVN-PF Din Text Pro C" panose="02000506020000020004" pitchFamily="2" charset="0"/>
              </a:rPr>
              <a:t> </a:t>
            </a:r>
            <a:r>
              <a:rPr lang="en-US" sz="2400" b="1" dirty="0" err="1">
                <a:solidFill>
                  <a:srgbClr val="000000"/>
                </a:solidFill>
                <a:latin typeface="#9Slide03 SVN-PF Din Text Pro C" panose="02000506020000020004" pitchFamily="2" charset="0"/>
              </a:rPr>
              <a:t>lời</a:t>
            </a:r>
            <a:endParaRPr lang="en-US" sz="24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a:p>
            <a:pPr algn="ctr" eaLnBrk="1" hangingPunct="1">
              <a:spcBef>
                <a:spcPct val="50000"/>
              </a:spcBef>
              <a:defRPr/>
            </a:pPr>
            <a:endParaRPr lang="en-US" sz="3200" b="1" dirty="0">
              <a:solidFill>
                <a:srgbClr val="000000"/>
              </a:solidFill>
              <a:latin typeface="#9Slide03 SVN-PF Din Text Pro C" panose="02000506020000020004" pitchFamily="2" charset="0"/>
            </a:endParaRPr>
          </a:p>
        </p:txBody>
      </p:sp>
      <p:pic>
        <p:nvPicPr>
          <p:cNvPr id="29" name="Picture 2" descr="Để con học tốt Toán- cha mẹ cần làm gì">
            <a:extLst>
              <a:ext uri="{FF2B5EF4-FFF2-40B4-BE49-F238E27FC236}">
                <a16:creationId xmlns:a16="http://schemas.microsoft.com/office/drawing/2014/main" id="{9D394DCD-0054-458E-B275-14F0D393493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7138" r="64164" b="8611"/>
          <a:stretch/>
        </p:blipFill>
        <p:spPr bwMode="auto">
          <a:xfrm>
            <a:off x="3038178" y="1955279"/>
            <a:ext cx="804890" cy="1010172"/>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Connector 29">
            <a:extLst>
              <a:ext uri="{FF2B5EF4-FFF2-40B4-BE49-F238E27FC236}">
                <a16:creationId xmlns:a16="http://schemas.microsoft.com/office/drawing/2014/main" id="{7C420ABF-4470-452C-9560-47579677E55A}"/>
              </a:ext>
            </a:extLst>
          </p:cNvPr>
          <p:cNvCxnSpPr/>
          <p:nvPr/>
        </p:nvCxnSpPr>
        <p:spPr>
          <a:xfrm>
            <a:off x="45409" y="1081253"/>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6" name="Picture 4" descr="Hình ảnh Khởi động Tàu Con Thoi Nhiệm Vụ Phẳng Biểu Tượng Màu Vector, Kinh  Doanh., Công Ty, Máy Tính Vector và PNG với nền trong suốt để tải xuống  miễn phí">
            <a:extLst>
              <a:ext uri="{FF2B5EF4-FFF2-40B4-BE49-F238E27FC236}">
                <a16:creationId xmlns:a16="http://schemas.microsoft.com/office/drawing/2014/main" id="{135A1D72-94F7-400B-8759-3904BDFACF3C}"/>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19130" t="17766" r="18043" b="17766"/>
          <a:stretch/>
        </p:blipFill>
        <p:spPr bwMode="auto">
          <a:xfrm>
            <a:off x="2649541" y="18211"/>
            <a:ext cx="957620" cy="98264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ter Wave Symbol And Icon Logo Template Stock Vector - Illustration of  modern, logo: 118458518">
            <a:extLst>
              <a:ext uri="{FF2B5EF4-FFF2-40B4-BE49-F238E27FC236}">
                <a16:creationId xmlns:a16="http://schemas.microsoft.com/office/drawing/2014/main" id="{73BAFF64-4BA8-44F1-BADF-7B05E92C867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4174" t="35106" r="10125" b="40109"/>
          <a:stretch/>
        </p:blipFill>
        <p:spPr bwMode="auto">
          <a:xfrm>
            <a:off x="9415604" y="1962610"/>
            <a:ext cx="3041898" cy="79674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1">
            <a:extLst>
              <a:ext uri="{FF2B5EF4-FFF2-40B4-BE49-F238E27FC236}">
                <a16:creationId xmlns:a16="http://schemas.microsoft.com/office/drawing/2014/main" id="{CAE20B59-B238-4A85-9BA7-808D3754153A}"/>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24077" b="71308" l="10538" r="90231">
                        <a14:foregroundMark x1="14538" y1="60846" x2="14538" y2="60846"/>
                        <a14:foregroundMark x1="15154" y1="57077" x2="15154" y2="58769"/>
                        <a14:foregroundMark x1="88231" y1="61077" x2="88231" y2="61077"/>
                        <a14:foregroundMark x1="89846" y1="67769" x2="89846" y2="67769"/>
                        <a14:foregroundMark x1="10692" y1="58769" x2="10692" y2="58769"/>
                        <a14:foregroundMark x1="49000" y1="24077" x2="49000" y2="24077"/>
                        <a14:foregroundMark x1="48846" y1="28846" x2="48846" y2="29308"/>
                        <a14:foregroundMark x1="58231" y1="41615" x2="60308" y2="40154"/>
                        <a14:foregroundMark x1="63615" y1="37615" x2="63615" y2="37615"/>
                        <a14:foregroundMark x1="90231" y1="59615" x2="90231" y2="59615"/>
                        <a14:foregroundMark x1="47615" y1="29923" x2="47615" y2="29923"/>
                        <a14:foregroundMark x1="48000" y1="26385" x2="48000" y2="26385"/>
                        <a14:foregroundMark x1="65462" y1="36615" x2="65462" y2="36615"/>
                      </a14:backgroundRemoval>
                    </a14:imgEffect>
                  </a14:imgLayer>
                </a14:imgProps>
              </a:ext>
              <a:ext uri="{28A0092B-C50C-407E-A947-70E740481C1C}">
                <a14:useLocalDpi xmlns:a14="http://schemas.microsoft.com/office/drawing/2010/main" val="0"/>
              </a:ext>
            </a:extLst>
          </a:blip>
          <a:srcRect l="8788" t="20688" r="6667" b="23030"/>
          <a:stretch>
            <a:fillRect/>
          </a:stretch>
        </p:blipFill>
        <p:spPr bwMode="auto">
          <a:xfrm>
            <a:off x="10004929" y="1076916"/>
            <a:ext cx="2187071" cy="142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Đồng hồ đếm ngược 5 phút - 5 Minutes">
            <a:hlinkClick r:id="" action="ppaction://media"/>
            <a:extLst>
              <a:ext uri="{FF2B5EF4-FFF2-40B4-BE49-F238E27FC236}">
                <a16:creationId xmlns:a16="http://schemas.microsoft.com/office/drawing/2014/main" id="{BAE36F55-B902-72DE-62C2-63319865CEE2}"/>
              </a:ext>
            </a:extLst>
          </p:cNvPr>
          <p:cNvPicPr>
            <a:picLocks noChangeAspect="1"/>
          </p:cNvPicPr>
          <p:nvPr>
            <a:videoFile r:link="rId1"/>
            <p:extLst>
              <p:ext uri="{DAA4B4D4-6D71-4841-9C94-3DE7FCFB9230}">
                <p14:media xmlns:p14="http://schemas.microsoft.com/office/powerpoint/2010/main" r:embed="rId2">
                  <p14:trim st="240202"/>
                </p14:media>
              </p:ext>
            </p:extLst>
          </p:nvPr>
        </p:nvPicPr>
        <p:blipFill>
          <a:blip r:embed="rId16"/>
          <a:stretch>
            <a:fillRect/>
          </a:stretch>
        </p:blipFill>
        <p:spPr>
          <a:xfrm>
            <a:off x="811111" y="2668751"/>
            <a:ext cx="1076870" cy="729699"/>
          </a:xfrm>
          <a:prstGeom prst="rect">
            <a:avLst/>
          </a:prstGeom>
        </p:spPr>
      </p:pic>
    </p:spTree>
    <p:extLst>
      <p:ext uri="{BB962C8B-B14F-4D97-AF65-F5344CB8AC3E}">
        <p14:creationId xmlns:p14="http://schemas.microsoft.com/office/powerpoint/2010/main" val="7680905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1036"/>
                                        </p:tgtEl>
                                        <p:attrNameLst>
                                          <p:attrName>style.visibility</p:attrName>
                                        </p:attrNameLst>
                                      </p:cBhvr>
                                      <p:to>
                                        <p:strVal val="visible"/>
                                      </p:to>
                                    </p:set>
                                    <p:animEffect transition="in" filter="barn(inVertical)">
                                      <p:cBhvr>
                                        <p:cTn id="10" dur="500"/>
                                        <p:tgtEl>
                                          <p:spTgt spid="1036"/>
                                        </p:tgtEl>
                                      </p:cBhvr>
                                    </p:animEffect>
                                  </p:childTnLst>
                                </p:cTn>
                              </p:par>
                              <p:par>
                                <p:cTn id="11" presetID="2" presetClass="entr" presetSubtype="4"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additive="base">
                                        <p:cTn id="17" dur="500" fill="hold"/>
                                        <p:tgtEl>
                                          <p:spTgt spid="28"/>
                                        </p:tgtEl>
                                        <p:attrNameLst>
                                          <p:attrName>ppt_x</p:attrName>
                                        </p:attrNameLst>
                                      </p:cBhvr>
                                      <p:tavLst>
                                        <p:tav tm="0">
                                          <p:val>
                                            <p:strVal val="#ppt_x"/>
                                          </p:val>
                                        </p:tav>
                                        <p:tav tm="100000">
                                          <p:val>
                                            <p:strVal val="#ppt_x"/>
                                          </p:val>
                                        </p:tav>
                                      </p:tavLst>
                                    </p:anim>
                                    <p:anim calcmode="lin" valueType="num">
                                      <p:cBhvr additive="base">
                                        <p:cTn id="18" dur="500" fill="hold"/>
                                        <p:tgtEl>
                                          <p:spTgt spid="2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21" grpId="0" animBg="1"/>
      <p:bldP spid="2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grpSp>
        <p:nvGrpSpPr>
          <p:cNvPr id="72" name="Group 71">
            <a:extLst>
              <a:ext uri="{FF2B5EF4-FFF2-40B4-BE49-F238E27FC236}">
                <a16:creationId xmlns:a16="http://schemas.microsoft.com/office/drawing/2014/main" id="{791B05A1-4BEE-4AFD-BB22-DE950719960F}"/>
              </a:ext>
            </a:extLst>
          </p:cNvPr>
          <p:cNvGrpSpPr/>
          <p:nvPr/>
        </p:nvGrpSpPr>
        <p:grpSpPr>
          <a:xfrm>
            <a:off x="952883" y="0"/>
            <a:ext cx="9569751" cy="900333"/>
            <a:chOff x="1909486" y="-31876"/>
            <a:chExt cx="9569751" cy="1020018"/>
          </a:xfrm>
        </p:grpSpPr>
        <p:sp>
          <p:nvSpPr>
            <p:cNvPr id="73" name="Lưu đồ: Điểm Kết Thúc 147">
              <a:extLst>
                <a:ext uri="{FF2B5EF4-FFF2-40B4-BE49-F238E27FC236}">
                  <a16:creationId xmlns:a16="http://schemas.microsoft.com/office/drawing/2014/main" id="{33884687-9B92-4CB5-B174-457A22D9F53A}"/>
                </a:ext>
              </a:extLst>
            </p:cNvPr>
            <p:cNvSpPr/>
            <p:nvPr/>
          </p:nvSpPr>
          <p:spPr>
            <a:xfrm>
              <a:off x="2385455" y="0"/>
              <a:ext cx="9093782"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latin typeface="Times New Roman" pitchFamily="18" charset="0"/>
                  <a:cs typeface="Times New Roman" pitchFamily="18" charset="0"/>
                </a:rPr>
                <a:t> KINH ĐỘ, VĨ ĐỘ VÀ TỌA ĐỘ ĐỊA LÍ</a:t>
              </a:r>
              <a:endParaRPr lang="en-US" sz="2400" b="1" dirty="0">
                <a:solidFill>
                  <a:srgbClr val="FFFF00"/>
                </a:solidFill>
                <a:latin typeface="Times New Roman" pitchFamily="18" charset="0"/>
                <a:cs typeface="Times New Roman" pitchFamily="18" charset="0"/>
              </a:endParaRPr>
            </a:p>
          </p:txBody>
        </p:sp>
        <p:sp>
          <p:nvSpPr>
            <p:cNvPr id="74" name="Oval 73">
              <a:extLst>
                <a:ext uri="{FF2B5EF4-FFF2-40B4-BE49-F238E27FC236}">
                  <a16:creationId xmlns:a16="http://schemas.microsoft.com/office/drawing/2014/main" id="{E4AB3F68-BC47-472C-87B1-2C08EDB8AA94}"/>
                </a:ext>
              </a:extLst>
            </p:cNvPr>
            <p:cNvSpPr/>
            <p:nvPr/>
          </p:nvSpPr>
          <p:spPr>
            <a:xfrm>
              <a:off x="1909486" y="-31876"/>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imes New Roman" pitchFamily="18" charset="0"/>
                  <a:cs typeface="Times New Roman" pitchFamily="18" charset="0"/>
                </a:rPr>
                <a:t>2</a:t>
              </a:r>
            </a:p>
          </p:txBody>
        </p:sp>
      </p:grpSp>
      <p:sp>
        <p:nvSpPr>
          <p:cNvPr id="71" name="Rectangle 185">
            <a:extLst>
              <a:ext uri="{FF2B5EF4-FFF2-40B4-BE49-F238E27FC236}">
                <a16:creationId xmlns:a16="http://schemas.microsoft.com/office/drawing/2014/main" id="{7AB6EC89-01C3-4167-9E18-A90E489362B5}"/>
              </a:ext>
            </a:extLst>
          </p:cNvPr>
          <p:cNvSpPr>
            <a:spLocks noChangeArrowheads="1"/>
          </p:cNvSpPr>
          <p:nvPr/>
        </p:nvSpPr>
        <p:spPr bwMode="auto">
          <a:xfrm>
            <a:off x="112691" y="1071317"/>
            <a:ext cx="46580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2400" dirty="0">
                <a:latin typeface="Times New Roman" pitchFamily="18" charset="0"/>
                <a:cs typeface="Times New Roman" pitchFamily="18" charset="0"/>
              </a:rPr>
              <a:t> - </a:t>
            </a:r>
            <a:r>
              <a:rPr lang="en-US" altLang="en-US" sz="2400" dirty="0" err="1">
                <a:solidFill>
                  <a:srgbClr val="0000FF"/>
                </a:solidFill>
                <a:latin typeface="Times New Roman" pitchFamily="18" charset="0"/>
                <a:cs typeface="Times New Roman" pitchFamily="18" charset="0"/>
              </a:rPr>
              <a:t>Kinh</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độ</a:t>
            </a:r>
            <a:r>
              <a:rPr lang="en-US" altLang="en-US" sz="2400" dirty="0">
                <a:solidFill>
                  <a:srgbClr val="0000FF"/>
                </a:solidFill>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khoảng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bằng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từ</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tuyến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gốc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tuyến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điểm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đó</a:t>
            </a:r>
            <a:r>
              <a:rPr lang="en-US" altLang="en-US" sz="2400" dirty="0">
                <a:latin typeface="Times New Roman" pitchFamily="18" charset="0"/>
                <a:cs typeface="Times New Roman" pitchFamily="18" charset="0"/>
              </a:rPr>
              <a:t>.</a:t>
            </a:r>
          </a:p>
        </p:txBody>
      </p:sp>
      <p:sp>
        <p:nvSpPr>
          <p:cNvPr id="75" name="Rectangle 186">
            <a:extLst>
              <a:ext uri="{FF2B5EF4-FFF2-40B4-BE49-F238E27FC236}">
                <a16:creationId xmlns:a16="http://schemas.microsoft.com/office/drawing/2014/main" id="{66C45ACD-AA8F-4906-A1BD-A716AF548B22}"/>
              </a:ext>
            </a:extLst>
          </p:cNvPr>
          <p:cNvSpPr>
            <a:spLocks noChangeArrowheads="1"/>
          </p:cNvSpPr>
          <p:nvPr/>
        </p:nvSpPr>
        <p:spPr bwMode="auto">
          <a:xfrm>
            <a:off x="58584" y="3516380"/>
            <a:ext cx="465803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400" dirty="0">
                <a:latin typeface="Times New Roman" pitchFamily="18" charset="0"/>
                <a:cs typeface="Times New Roman" pitchFamily="18" charset="0"/>
              </a:rPr>
              <a:t> - </a:t>
            </a:r>
            <a:r>
              <a:rPr lang="en-US" altLang="en-US" sz="2400" dirty="0" err="1">
                <a:solidFill>
                  <a:srgbClr val="0000FF"/>
                </a:solidFill>
                <a:latin typeface="Times New Roman" pitchFamily="18" charset="0"/>
                <a:cs typeface="Times New Roman" pitchFamily="18" charset="0"/>
              </a:rPr>
              <a:t>Tọa</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độ</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địa</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lý</a:t>
            </a:r>
            <a:r>
              <a:rPr lang="en-US" altLang="en-US" sz="2400" dirty="0">
                <a:solidFill>
                  <a:srgbClr val="0000FF"/>
                </a:solidFill>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là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vĩ</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của</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điểm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đó</a:t>
            </a:r>
            <a:r>
              <a:rPr lang="en-US" altLang="en-US" sz="2400" dirty="0">
                <a:latin typeface="Times New Roman" pitchFamily="18" charset="0"/>
                <a:cs typeface="Times New Roman" pitchFamily="18" charset="0"/>
              </a:rPr>
              <a:t>.</a:t>
            </a:r>
          </a:p>
        </p:txBody>
      </p:sp>
      <p:sp>
        <p:nvSpPr>
          <p:cNvPr id="79" name="Rectangle 187">
            <a:extLst>
              <a:ext uri="{FF2B5EF4-FFF2-40B4-BE49-F238E27FC236}">
                <a16:creationId xmlns:a16="http://schemas.microsoft.com/office/drawing/2014/main" id="{51B920F7-A555-454F-BA7C-1A79DAE930C7}"/>
              </a:ext>
            </a:extLst>
          </p:cNvPr>
          <p:cNvSpPr>
            <a:spLocks noChangeArrowheads="1"/>
          </p:cNvSpPr>
          <p:nvPr/>
        </p:nvSpPr>
        <p:spPr bwMode="auto">
          <a:xfrm>
            <a:off x="97116" y="2468669"/>
            <a:ext cx="465803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altLang="en-US" sz="2400" dirty="0">
                <a:latin typeface="Times New Roman" pitchFamily="18" charset="0"/>
                <a:cs typeface="Times New Roman" pitchFamily="18" charset="0"/>
              </a:rPr>
              <a:t> - </a:t>
            </a:r>
            <a:r>
              <a:rPr lang="en-US" altLang="en-US" sz="2400" dirty="0" err="1">
                <a:solidFill>
                  <a:srgbClr val="0000FF"/>
                </a:solidFill>
                <a:latin typeface="Times New Roman" pitchFamily="18" charset="0"/>
                <a:cs typeface="Times New Roman" pitchFamily="18" charset="0"/>
              </a:rPr>
              <a:t>Vĩ</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độ</a:t>
            </a:r>
            <a:r>
              <a:rPr lang="en-US" altLang="en-US" sz="2400" dirty="0">
                <a:solidFill>
                  <a:srgbClr val="0000FF"/>
                </a:solidFill>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khoảng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cách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tính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bằng</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từ</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vĩ</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tuyến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gốc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vĩ</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tuyến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đi</a:t>
            </a:r>
            <a:r>
              <a:rPr lang="en-US" altLang="en-US" sz="2400" dirty="0">
                <a:latin typeface="Times New Roman" pitchFamily="18" charset="0"/>
                <a:cs typeface="Times New Roman" pitchFamily="18" charset="0"/>
              </a:rPr>
              <a:t> qua </a:t>
            </a:r>
            <a:r>
              <a:rPr lang="en-US" altLang="en-US" sz="2400" dirty="0" err="1">
                <a:latin typeface="Times New Roman" pitchFamily="18" charset="0"/>
                <a:cs typeface="Times New Roman" pitchFamily="18" charset="0"/>
              </a:rPr>
              <a:t>điểm</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đó</a:t>
            </a:r>
            <a:r>
              <a:rPr lang="en-US" altLang="en-US" sz="2400" dirty="0">
                <a:latin typeface="Times New Roman" pitchFamily="18" charset="0"/>
                <a:cs typeface="Times New Roman" pitchFamily="18" charset="0"/>
              </a:rPr>
              <a:t>. </a:t>
            </a:r>
          </a:p>
        </p:txBody>
      </p:sp>
      <p:sp>
        <p:nvSpPr>
          <p:cNvPr id="81" name="Rectangle 188">
            <a:extLst>
              <a:ext uri="{FF2B5EF4-FFF2-40B4-BE49-F238E27FC236}">
                <a16:creationId xmlns:a16="http://schemas.microsoft.com/office/drawing/2014/main" id="{CC6B7E43-4DD4-4DFB-9E90-46891F2861AE}"/>
              </a:ext>
            </a:extLst>
          </p:cNvPr>
          <p:cNvSpPr>
            <a:spLocks noChangeArrowheads="1"/>
          </p:cNvSpPr>
          <p:nvPr/>
        </p:nvSpPr>
        <p:spPr bwMode="auto">
          <a:xfrm>
            <a:off x="60380" y="4470487"/>
            <a:ext cx="47615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buFontTx/>
              <a:buNone/>
            </a:pPr>
            <a:r>
              <a:rPr lang="en-US" altLang="en-US" sz="2400" dirty="0">
                <a:latin typeface="Times New Roman" pitchFamily="18" charset="0"/>
                <a:cs typeface="Times New Roman" pitchFamily="18" charset="0"/>
              </a:rPr>
              <a:t> - </a:t>
            </a:r>
            <a:r>
              <a:rPr lang="en-US" altLang="en-US" sz="2400" dirty="0" err="1">
                <a:solidFill>
                  <a:srgbClr val="0000FF"/>
                </a:solidFill>
                <a:latin typeface="Times New Roman" pitchFamily="18" charset="0"/>
                <a:cs typeface="Times New Roman" pitchFamily="18" charset="0"/>
              </a:rPr>
              <a:t>Cách</a:t>
            </a:r>
            <a:r>
              <a:rPr lang="en-US" altLang="en-US" sz="2400" dirty="0">
                <a:solidFill>
                  <a:srgbClr val="0000FF"/>
                </a:solidFill>
                <a:latin typeface="Times New Roman" pitchFamily="18" charset="0"/>
                <a:cs typeface="Times New Roman" pitchFamily="18" charset="0"/>
              </a:rPr>
              <a:t> </a:t>
            </a:r>
            <a:r>
              <a:rPr lang="en-US" altLang="en-US" sz="2400" dirty="0" err="1">
                <a:solidFill>
                  <a:srgbClr val="0000FF"/>
                </a:solidFill>
                <a:latin typeface="Times New Roman" pitchFamily="18" charset="0"/>
                <a:cs typeface="Times New Roman" pitchFamily="18" charset="0"/>
              </a:rPr>
              <a:t>viết</a:t>
            </a:r>
            <a:r>
              <a:rPr lang="en-US" altLang="en-US" sz="2400" dirty="0">
                <a:solidFill>
                  <a:srgbClr val="0000FF"/>
                </a:solidFill>
                <a:latin typeface="Times New Roman" pitchFamily="18" charset="0"/>
                <a:cs typeface="Times New Roman" pitchFamily="18" charset="0"/>
              </a:rPr>
              <a:t>:</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ghi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vĩ</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trước</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trên</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kinh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độ</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sau</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dưới</a:t>
            </a:r>
            <a:r>
              <a:rPr lang="en-US" altLang="en-US" sz="2400" dirty="0">
                <a:latin typeface="Times New Roman" pitchFamily="18" charset="0"/>
                <a:cs typeface="Times New Roman" pitchFamily="18" charset="0"/>
              </a:rPr>
              <a:t>).</a:t>
            </a:r>
          </a:p>
        </p:txBody>
      </p:sp>
      <p:grpSp>
        <p:nvGrpSpPr>
          <p:cNvPr id="82" name="Group 167">
            <a:extLst>
              <a:ext uri="{FF2B5EF4-FFF2-40B4-BE49-F238E27FC236}">
                <a16:creationId xmlns:a16="http://schemas.microsoft.com/office/drawing/2014/main" id="{D732A894-C282-4B13-828C-18B6DDC78AEA}"/>
              </a:ext>
            </a:extLst>
          </p:cNvPr>
          <p:cNvGrpSpPr>
            <a:grpSpLocks/>
          </p:cNvGrpSpPr>
          <p:nvPr/>
        </p:nvGrpSpPr>
        <p:grpSpPr bwMode="auto">
          <a:xfrm>
            <a:off x="510801" y="5367336"/>
            <a:ext cx="1759701" cy="1349376"/>
            <a:chOff x="371" y="2301"/>
            <a:chExt cx="816" cy="850"/>
          </a:xfrm>
        </p:grpSpPr>
        <p:sp>
          <p:nvSpPr>
            <p:cNvPr id="83" name="Rectangle 168">
              <a:hlinkClick r:id="rId2" action="ppaction://hlinksldjump"/>
              <a:extLst>
                <a:ext uri="{FF2B5EF4-FFF2-40B4-BE49-F238E27FC236}">
                  <a16:creationId xmlns:a16="http://schemas.microsoft.com/office/drawing/2014/main" id="{883118A0-6F35-423A-A312-11D58ADBC370}"/>
                </a:ext>
              </a:extLst>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0000FF"/>
                  </a:solidFill>
                  <a:latin typeface="#9Slide03 SVN-PF Din Text Pro C" panose="02000506020000020004" pitchFamily="2" charset="0"/>
                </a:rPr>
                <a:t>C</a:t>
              </a:r>
            </a:p>
          </p:txBody>
        </p:sp>
        <p:sp>
          <p:nvSpPr>
            <p:cNvPr id="84" name="AutoShape 169">
              <a:extLst>
                <a:ext uri="{FF2B5EF4-FFF2-40B4-BE49-F238E27FC236}">
                  <a16:creationId xmlns:a16="http://schemas.microsoft.com/office/drawing/2014/main" id="{F56981AE-2B15-4A86-99DD-9841CF83C51F}"/>
                </a:ext>
              </a:extLst>
            </p:cNvPr>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a:latin typeface="#9Slide03 SVN-PF Din Text Pro C" panose="02000506020000020004" pitchFamily="2" charset="0"/>
              </a:endParaRPr>
            </a:p>
          </p:txBody>
        </p:sp>
        <p:sp>
          <p:nvSpPr>
            <p:cNvPr id="85" name="Text Box 170">
              <a:extLst>
                <a:ext uri="{FF2B5EF4-FFF2-40B4-BE49-F238E27FC236}">
                  <a16:creationId xmlns:a16="http://schemas.microsoft.com/office/drawing/2014/main" id="{1CE3770F-235F-4277-AB26-B73675BEC728}"/>
                </a:ext>
              </a:extLst>
            </p:cNvPr>
            <p:cNvSpPr txBox="1">
              <a:spLocks noChangeArrowheads="1"/>
            </p:cNvSpPr>
            <p:nvPr/>
          </p:nvSpPr>
          <p:spPr bwMode="auto">
            <a:xfrm>
              <a:off x="650" y="2301"/>
              <a:ext cx="355"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10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B</a:t>
              </a:r>
            </a:p>
          </p:txBody>
        </p:sp>
        <p:sp>
          <p:nvSpPr>
            <p:cNvPr id="86" name="Text Box 171">
              <a:extLst>
                <a:ext uri="{FF2B5EF4-FFF2-40B4-BE49-F238E27FC236}">
                  <a16:creationId xmlns:a16="http://schemas.microsoft.com/office/drawing/2014/main" id="{8DDB49A2-471A-44B0-A23D-C85D33CE07AC}"/>
                </a:ext>
              </a:extLst>
            </p:cNvPr>
            <p:cNvSpPr txBox="1">
              <a:spLocks noChangeArrowheads="1"/>
            </p:cNvSpPr>
            <p:nvPr/>
          </p:nvSpPr>
          <p:spPr bwMode="auto">
            <a:xfrm>
              <a:off x="659" y="2783"/>
              <a:ext cx="33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dirty="0">
                  <a:solidFill>
                    <a:srgbClr val="800000"/>
                  </a:solidFill>
                  <a:latin typeface="#9Slide03 SVN-PF Din Text Pro C" panose="02000506020000020004" pitchFamily="2" charset="0"/>
                </a:rPr>
                <a:t>20</a:t>
              </a:r>
              <a:r>
                <a:rPr lang="en-US" altLang="en-US" baseline="30000" dirty="0">
                  <a:solidFill>
                    <a:srgbClr val="800000"/>
                  </a:solidFill>
                  <a:latin typeface="#9Slide03 SVN-PF Din Text Pro C" panose="02000506020000020004" pitchFamily="2" charset="0"/>
                </a:rPr>
                <a:t>o</a:t>
              </a:r>
              <a:r>
                <a:rPr lang="en-US" altLang="en-US" dirty="0">
                  <a:solidFill>
                    <a:srgbClr val="800000"/>
                  </a:solidFill>
                  <a:latin typeface="#9Slide03 SVN-PF Din Text Pro C" panose="02000506020000020004" pitchFamily="2" charset="0"/>
                </a:rPr>
                <a:t>T</a:t>
              </a:r>
            </a:p>
          </p:txBody>
        </p:sp>
      </p:grpSp>
      <p:sp>
        <p:nvSpPr>
          <p:cNvPr id="87" name="TextBox 86">
            <a:extLst>
              <a:ext uri="{FF2B5EF4-FFF2-40B4-BE49-F238E27FC236}">
                <a16:creationId xmlns:a16="http://schemas.microsoft.com/office/drawing/2014/main" id="{E4A4AC64-17D7-4163-85C3-FBFA495F74FC}"/>
              </a:ext>
            </a:extLst>
          </p:cNvPr>
          <p:cNvSpPr txBox="1"/>
          <p:nvPr/>
        </p:nvSpPr>
        <p:spPr>
          <a:xfrm>
            <a:off x="2035969" y="5749637"/>
            <a:ext cx="2321926" cy="461665"/>
          </a:xfrm>
          <a:prstGeom prst="rect">
            <a:avLst/>
          </a:prstGeom>
          <a:noFill/>
        </p:spPr>
        <p:txBody>
          <a:bodyPr wrap="square">
            <a:spAutoFit/>
          </a:bodyPr>
          <a:lstStyle/>
          <a:p>
            <a:r>
              <a:rPr lang="en-US" altLang="en-US" sz="2400" dirty="0">
                <a:latin typeface="Times New Roman" pitchFamily="18" charset="0"/>
                <a:cs typeface="Times New Roman" pitchFamily="18" charset="0"/>
              </a:rPr>
              <a:t> </a:t>
            </a:r>
            <a:r>
              <a:rPr lang="en-US" altLang="en-US" sz="2400" dirty="0">
                <a:solidFill>
                  <a:srgbClr val="0000FF"/>
                </a:solidFill>
                <a:latin typeface="Times New Roman" pitchFamily="18" charset="0"/>
                <a:cs typeface="Times New Roman" pitchFamily="18" charset="0"/>
              </a:rPr>
              <a:t>C </a:t>
            </a:r>
            <a:r>
              <a:rPr lang="en-US" altLang="en-US" sz="2400" dirty="0">
                <a:latin typeface="Times New Roman" pitchFamily="18" charset="0"/>
                <a:cs typeface="Times New Roman" pitchFamily="18" charset="0"/>
              </a:rPr>
              <a:t>(10</a:t>
            </a:r>
            <a:r>
              <a:rPr lang="en-US" altLang="en-US" sz="2400" baseline="30000" dirty="0">
                <a:latin typeface="Times New Roman" pitchFamily="18" charset="0"/>
                <a:cs typeface="Times New Roman" pitchFamily="18" charset="0"/>
              </a:rPr>
              <a:t>0</a:t>
            </a:r>
            <a:r>
              <a:rPr lang="en-US" altLang="en-US" sz="2400" dirty="0">
                <a:latin typeface="Times New Roman" pitchFamily="18" charset="0"/>
                <a:cs typeface="Times New Roman" pitchFamily="18" charset="0"/>
              </a:rPr>
              <a:t>B, 20</a:t>
            </a:r>
            <a:r>
              <a:rPr lang="en-US" altLang="en-US" sz="2400" baseline="30000" dirty="0">
                <a:latin typeface="Times New Roman" pitchFamily="18" charset="0"/>
                <a:cs typeface="Times New Roman" pitchFamily="18" charset="0"/>
              </a:rPr>
              <a:t>0</a:t>
            </a:r>
            <a:r>
              <a:rPr lang="en-US" altLang="en-US" sz="2400" dirty="0">
                <a:latin typeface="Times New Roman" pitchFamily="18" charset="0"/>
                <a:cs typeface="Times New Roman" pitchFamily="18" charset="0"/>
              </a:rPr>
              <a:t>T )</a:t>
            </a:r>
            <a:endParaRPr lang="en-US" sz="2400" dirty="0">
              <a:latin typeface="Times New Roman" pitchFamily="18" charset="0"/>
              <a:cs typeface="Times New Roman" pitchFamily="18" charset="0"/>
            </a:endParaRPr>
          </a:p>
        </p:txBody>
      </p:sp>
      <p:cxnSp>
        <p:nvCxnSpPr>
          <p:cNvPr id="89" name="Straight Connector 88">
            <a:extLst>
              <a:ext uri="{FF2B5EF4-FFF2-40B4-BE49-F238E27FC236}">
                <a16:creationId xmlns:a16="http://schemas.microsoft.com/office/drawing/2014/main" id="{F0B42C49-3899-4A8B-8F6B-D085A3A0D694}"/>
              </a:ext>
            </a:extLst>
          </p:cNvPr>
          <p:cNvCxnSpPr>
            <a:cxnSpLocks/>
          </p:cNvCxnSpPr>
          <p:nvPr/>
        </p:nvCxnSpPr>
        <p:spPr>
          <a:xfrm>
            <a:off x="4852596" y="967146"/>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90" name="Picture 4" descr="Hình ảnh Quả Cầu Tràn Dầu, Clipart Toàn Cầu, Tốt, 溢流 miễn phí tải tập tin  PNG PSDComment và Vector">
            <a:extLst>
              <a:ext uri="{FF2B5EF4-FFF2-40B4-BE49-F238E27FC236}">
                <a16:creationId xmlns:a16="http://schemas.microsoft.com/office/drawing/2014/main" id="{830E3C46-3F13-47A3-ADF4-41F95611A47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397712" y="4320491"/>
            <a:ext cx="1861375" cy="250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247908"/>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8" presetClass="entr" presetSubtype="16" fill="hold" grpId="0" nodeType="click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diamond(in)">
                                      <p:cBhvr>
                                        <p:cTn id="53" dur="2000"/>
                                        <p:tgtEl>
                                          <p:spTgt spid="71"/>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diamond(in)">
                                      <p:cBhvr>
                                        <p:cTn id="58" dur="20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8" presetClass="entr" presetSubtype="16" fill="hold" grpId="0" nodeType="click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diamond(in)">
                                      <p:cBhvr>
                                        <p:cTn id="63" dur="2000"/>
                                        <p:tgtEl>
                                          <p:spTgt spid="75"/>
                                        </p:tgtEl>
                                      </p:cBhvr>
                                    </p:animEffec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diamond(in)">
                                      <p:cBhvr>
                                        <p:cTn id="68" dur="2000"/>
                                        <p:tgtEl>
                                          <p:spTgt spid="8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barn(inVertical)">
                                      <p:cBhvr>
                                        <p:cTn id="73" dur="500"/>
                                        <p:tgtEl>
                                          <p:spTgt spid="82"/>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87"/>
                                        </p:tgtEl>
                                        <p:attrNameLst>
                                          <p:attrName>style.visibility</p:attrName>
                                        </p:attrNameLst>
                                      </p:cBhvr>
                                      <p:to>
                                        <p:strVal val="visible"/>
                                      </p:to>
                                    </p:set>
                                    <p:animEffect transition="in" filter="barn(inVertical)">
                                      <p:cBhvr>
                                        <p:cTn id="76"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71" grpId="0"/>
      <p:bldP spid="75" grpId="0"/>
      <p:bldP spid="79" grpId="0"/>
      <p:bldP spid="81"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Line 2"/>
          <p:cNvSpPr>
            <a:spLocks noChangeShapeType="1"/>
          </p:cNvSpPr>
          <p:nvPr/>
        </p:nvSpPr>
        <p:spPr bwMode="auto">
          <a:xfrm flipH="1">
            <a:off x="5562600" y="914400"/>
            <a:ext cx="0" cy="42672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1" name="Line 3"/>
          <p:cNvSpPr>
            <a:spLocks noChangeShapeType="1"/>
          </p:cNvSpPr>
          <p:nvPr/>
        </p:nvSpPr>
        <p:spPr bwMode="auto">
          <a:xfrm>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2" name="Line 4"/>
          <p:cNvSpPr>
            <a:spLocks noChangeShapeType="1"/>
          </p:cNvSpPr>
          <p:nvPr/>
        </p:nvSpPr>
        <p:spPr bwMode="auto">
          <a:xfrm>
            <a:off x="5562600" y="1981200"/>
            <a:ext cx="0" cy="3200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3" name="Line 5"/>
          <p:cNvSpPr>
            <a:spLocks noChangeShapeType="1"/>
          </p:cNvSpPr>
          <p:nvPr/>
        </p:nvSpPr>
        <p:spPr bwMode="auto">
          <a:xfrm>
            <a:off x="5562600" y="107813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4" name="Line 6"/>
          <p:cNvSpPr>
            <a:spLocks noChangeShapeType="1"/>
          </p:cNvSpPr>
          <p:nvPr/>
        </p:nvSpPr>
        <p:spPr bwMode="auto">
          <a:xfrm flipH="1">
            <a:off x="4724400" y="2133600"/>
            <a:ext cx="495300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4953000" y="903510"/>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6200775" y="93208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9"/>
          <p:cNvSpPr>
            <a:spLocks noChangeShapeType="1"/>
          </p:cNvSpPr>
          <p:nvPr/>
        </p:nvSpPr>
        <p:spPr bwMode="auto">
          <a:xfrm flipH="1">
            <a:off x="6840538" y="860425"/>
            <a:ext cx="0" cy="419100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8" name="Line 10"/>
          <p:cNvSpPr>
            <a:spLocks noChangeShapeType="1"/>
          </p:cNvSpPr>
          <p:nvPr/>
        </p:nvSpPr>
        <p:spPr bwMode="auto">
          <a:xfrm flipH="1">
            <a:off x="7507288" y="889221"/>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9" name="Line 11"/>
          <p:cNvSpPr>
            <a:spLocks noChangeShapeType="1"/>
          </p:cNvSpPr>
          <p:nvPr/>
        </p:nvSpPr>
        <p:spPr bwMode="auto">
          <a:xfrm flipH="1">
            <a:off x="8131175" y="860425"/>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0" name="Line 12"/>
          <p:cNvSpPr>
            <a:spLocks noChangeShapeType="1"/>
          </p:cNvSpPr>
          <p:nvPr/>
        </p:nvSpPr>
        <p:spPr bwMode="auto">
          <a:xfrm flipH="1">
            <a:off x="8813800" y="90509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1" name="Line 13"/>
          <p:cNvSpPr>
            <a:spLocks noChangeShapeType="1"/>
          </p:cNvSpPr>
          <p:nvPr/>
        </p:nvSpPr>
        <p:spPr bwMode="auto">
          <a:xfrm>
            <a:off x="4727576" y="2811463"/>
            <a:ext cx="5102225" cy="0"/>
          </a:xfrm>
          <a:prstGeom prst="line">
            <a:avLst/>
          </a:prstGeom>
          <a:noFill/>
          <a:ln w="381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2" name="Line 14"/>
          <p:cNvSpPr>
            <a:spLocks noChangeShapeType="1"/>
          </p:cNvSpPr>
          <p:nvPr/>
        </p:nvSpPr>
        <p:spPr bwMode="auto">
          <a:xfrm>
            <a:off x="4800601" y="14462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5"/>
          <p:cNvSpPr>
            <a:spLocks noChangeShapeType="1"/>
          </p:cNvSpPr>
          <p:nvPr/>
        </p:nvSpPr>
        <p:spPr bwMode="auto">
          <a:xfrm>
            <a:off x="4699001" y="3465513"/>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6"/>
          <p:cNvSpPr>
            <a:spLocks noChangeShapeType="1"/>
          </p:cNvSpPr>
          <p:nvPr/>
        </p:nvSpPr>
        <p:spPr bwMode="auto">
          <a:xfrm>
            <a:off x="4699001" y="4103688"/>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17"/>
          <p:cNvSpPr>
            <a:spLocks noChangeShapeType="1"/>
          </p:cNvSpPr>
          <p:nvPr/>
        </p:nvSpPr>
        <p:spPr bwMode="auto">
          <a:xfrm>
            <a:off x="4670426" y="4756150"/>
            <a:ext cx="5102225"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Text Box 18"/>
          <p:cNvSpPr txBox="1">
            <a:spLocks noChangeArrowheads="1"/>
          </p:cNvSpPr>
          <p:nvPr/>
        </p:nvSpPr>
        <p:spPr bwMode="auto">
          <a:xfrm>
            <a:off x="9856789" y="2667001"/>
            <a:ext cx="4460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0</a:t>
            </a:r>
            <a:endParaRPr lang="en-US" altLang="en-US" sz="1800" b="1">
              <a:solidFill>
                <a:srgbClr val="0000FF"/>
              </a:solidFill>
            </a:endParaRPr>
          </a:p>
        </p:txBody>
      </p:sp>
      <p:sp>
        <p:nvSpPr>
          <p:cNvPr id="22547" name="Text Box 19"/>
          <p:cNvSpPr txBox="1">
            <a:spLocks noChangeArrowheads="1"/>
          </p:cNvSpPr>
          <p:nvPr/>
        </p:nvSpPr>
        <p:spPr bwMode="auto">
          <a:xfrm>
            <a:off x="6629401" y="457201"/>
            <a:ext cx="4556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rPr>
              <a:t>O</a:t>
            </a:r>
            <a:r>
              <a:rPr lang="en-US" altLang="en-US" sz="1800" b="1" baseline="30000">
                <a:solidFill>
                  <a:srgbClr val="0000FF"/>
                </a:solidFill>
              </a:rPr>
              <a:t>o</a:t>
            </a:r>
            <a:endParaRPr lang="en-US" altLang="en-US" sz="1800" b="1">
              <a:solidFill>
                <a:srgbClr val="0000FF"/>
              </a:solidFill>
            </a:endParaRPr>
          </a:p>
        </p:txBody>
      </p:sp>
      <p:sp>
        <p:nvSpPr>
          <p:cNvPr id="22548" name="Line 20"/>
          <p:cNvSpPr>
            <a:spLocks noChangeShapeType="1"/>
          </p:cNvSpPr>
          <p:nvPr/>
        </p:nvSpPr>
        <p:spPr bwMode="auto">
          <a:xfrm flipH="1">
            <a:off x="9496425" y="936846"/>
            <a:ext cx="0" cy="41910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Text Box 21"/>
          <p:cNvSpPr txBox="1">
            <a:spLocks noChangeArrowheads="1"/>
          </p:cNvSpPr>
          <p:nvPr/>
        </p:nvSpPr>
        <p:spPr bwMode="auto">
          <a:xfrm>
            <a:off x="5143501" y="1629215"/>
            <a:ext cx="3433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a:solidFill>
                  <a:srgbClr val="0000FF"/>
                </a:solidFill>
                <a:latin typeface="#9Slide03 SVN-PF Din Text Pro C" panose="02000506020000020004" pitchFamily="2" charset="0"/>
              </a:rPr>
              <a:t>C</a:t>
            </a:r>
          </a:p>
        </p:txBody>
      </p:sp>
      <p:sp>
        <p:nvSpPr>
          <p:cNvPr id="22550" name="Text Box 22"/>
          <p:cNvSpPr txBox="1">
            <a:spLocks noChangeArrowheads="1"/>
          </p:cNvSpPr>
          <p:nvPr/>
        </p:nvSpPr>
        <p:spPr bwMode="auto">
          <a:xfrm>
            <a:off x="9845676" y="19192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1" name="Text Box 23"/>
          <p:cNvSpPr txBox="1">
            <a:spLocks noChangeArrowheads="1"/>
          </p:cNvSpPr>
          <p:nvPr/>
        </p:nvSpPr>
        <p:spPr bwMode="auto">
          <a:xfrm>
            <a:off x="9829800" y="1219201"/>
            <a:ext cx="5222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t>20</a:t>
            </a:r>
            <a:r>
              <a:rPr lang="en-US" altLang="en-US" sz="1800" b="1" baseline="30000" dirty="0"/>
              <a:t>0</a:t>
            </a:r>
            <a:endParaRPr lang="en-US" altLang="en-US" sz="1800" b="1" dirty="0"/>
          </a:p>
        </p:txBody>
      </p:sp>
      <p:sp>
        <p:nvSpPr>
          <p:cNvPr id="22552" name="Text Box 24"/>
          <p:cNvSpPr txBox="1">
            <a:spLocks noChangeArrowheads="1"/>
          </p:cNvSpPr>
          <p:nvPr/>
        </p:nvSpPr>
        <p:spPr bwMode="auto">
          <a:xfrm>
            <a:off x="9753601" y="32766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3" name="Text Box 25"/>
          <p:cNvSpPr txBox="1">
            <a:spLocks noChangeArrowheads="1"/>
          </p:cNvSpPr>
          <p:nvPr/>
        </p:nvSpPr>
        <p:spPr bwMode="auto">
          <a:xfrm>
            <a:off x="9829801" y="38862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4" name="Text Box 26"/>
          <p:cNvSpPr txBox="1">
            <a:spLocks noChangeArrowheads="1"/>
          </p:cNvSpPr>
          <p:nvPr/>
        </p:nvSpPr>
        <p:spPr bwMode="auto">
          <a:xfrm>
            <a:off x="9829801" y="45720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5" name="Text Box 27"/>
          <p:cNvSpPr txBox="1">
            <a:spLocks noChangeArrowheads="1"/>
          </p:cNvSpPr>
          <p:nvPr/>
        </p:nvSpPr>
        <p:spPr bwMode="auto">
          <a:xfrm>
            <a:off x="4632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56" name="Text Box 28"/>
          <p:cNvSpPr txBox="1">
            <a:spLocks noChangeArrowheads="1"/>
          </p:cNvSpPr>
          <p:nvPr/>
        </p:nvSpPr>
        <p:spPr bwMode="auto">
          <a:xfrm>
            <a:off x="5318126" y="458788"/>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57" name="Text Box 29"/>
          <p:cNvSpPr txBox="1">
            <a:spLocks noChangeArrowheads="1"/>
          </p:cNvSpPr>
          <p:nvPr/>
        </p:nvSpPr>
        <p:spPr bwMode="auto">
          <a:xfrm>
            <a:off x="6156326" y="481013"/>
            <a:ext cx="5318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8" name="Text Box 30"/>
          <p:cNvSpPr txBox="1">
            <a:spLocks noChangeArrowheads="1"/>
          </p:cNvSpPr>
          <p:nvPr/>
        </p:nvSpPr>
        <p:spPr bwMode="auto">
          <a:xfrm>
            <a:off x="7231063" y="53975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10</a:t>
            </a:r>
            <a:r>
              <a:rPr lang="en-US" altLang="en-US" sz="1800" b="1" baseline="30000"/>
              <a:t>o</a:t>
            </a:r>
            <a:endParaRPr lang="en-US" altLang="en-US" sz="1800" b="1"/>
          </a:p>
        </p:txBody>
      </p:sp>
      <p:sp>
        <p:nvSpPr>
          <p:cNvPr id="22559" name="Text Box 31"/>
          <p:cNvSpPr txBox="1">
            <a:spLocks noChangeArrowheads="1"/>
          </p:cNvSpPr>
          <p:nvPr/>
        </p:nvSpPr>
        <p:spPr bwMode="auto">
          <a:xfrm>
            <a:off x="7929563" y="520701"/>
            <a:ext cx="5318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20</a:t>
            </a:r>
            <a:r>
              <a:rPr lang="en-US" altLang="en-US" sz="1800" b="1" baseline="30000"/>
              <a:t>o</a:t>
            </a:r>
            <a:endParaRPr lang="en-US" altLang="en-US" sz="1800" b="1"/>
          </a:p>
        </p:txBody>
      </p:sp>
      <p:sp>
        <p:nvSpPr>
          <p:cNvPr id="22560" name="Text Box 32"/>
          <p:cNvSpPr txBox="1">
            <a:spLocks noChangeArrowheads="1"/>
          </p:cNvSpPr>
          <p:nvPr/>
        </p:nvSpPr>
        <p:spPr bwMode="auto">
          <a:xfrm>
            <a:off x="8610601" y="520701"/>
            <a:ext cx="5318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30</a:t>
            </a:r>
            <a:r>
              <a:rPr lang="en-US" altLang="en-US" sz="1800" b="1" baseline="30000"/>
              <a:t>o</a:t>
            </a:r>
            <a:endParaRPr lang="en-US" altLang="en-US" sz="1800" b="1"/>
          </a:p>
        </p:txBody>
      </p:sp>
      <p:sp>
        <p:nvSpPr>
          <p:cNvPr id="22561" name="Text Box 33"/>
          <p:cNvSpPr txBox="1">
            <a:spLocks noChangeArrowheads="1"/>
          </p:cNvSpPr>
          <p:nvPr/>
        </p:nvSpPr>
        <p:spPr bwMode="auto">
          <a:xfrm>
            <a:off x="9296400" y="533401"/>
            <a:ext cx="63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t>40</a:t>
            </a:r>
            <a:r>
              <a:rPr lang="en-US" altLang="en-US" sz="1800" b="1" baseline="30000"/>
              <a:t>o</a:t>
            </a:r>
            <a:endParaRPr lang="en-US" altLang="en-US" sz="1800" b="1"/>
          </a:p>
        </p:txBody>
      </p:sp>
      <p:sp>
        <p:nvSpPr>
          <p:cNvPr id="121894" name="AutoShape 38"/>
          <p:cNvSpPr>
            <a:spLocks noChangeArrowheads="1"/>
          </p:cNvSpPr>
          <p:nvPr/>
        </p:nvSpPr>
        <p:spPr bwMode="auto">
          <a:xfrm>
            <a:off x="8648700" y="1340071"/>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895" name="Text Box 39"/>
          <p:cNvSpPr txBox="1">
            <a:spLocks noChangeArrowheads="1"/>
          </p:cNvSpPr>
          <p:nvPr/>
        </p:nvSpPr>
        <p:spPr bwMode="auto">
          <a:xfrm>
            <a:off x="8229600" y="943636"/>
            <a:ext cx="34657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A</a:t>
            </a:r>
          </a:p>
        </p:txBody>
      </p:sp>
      <p:sp>
        <p:nvSpPr>
          <p:cNvPr id="121896" name="Text Box 40"/>
          <p:cNvSpPr txBox="1">
            <a:spLocks noChangeArrowheads="1"/>
          </p:cNvSpPr>
          <p:nvPr/>
        </p:nvSpPr>
        <p:spPr bwMode="auto">
          <a:xfrm>
            <a:off x="8953500" y="4191440"/>
            <a:ext cx="35458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B</a:t>
            </a:r>
          </a:p>
        </p:txBody>
      </p:sp>
      <p:sp>
        <p:nvSpPr>
          <p:cNvPr id="121897" name="Text Box 41"/>
          <p:cNvSpPr txBox="1">
            <a:spLocks noChangeArrowheads="1"/>
          </p:cNvSpPr>
          <p:nvPr/>
        </p:nvSpPr>
        <p:spPr bwMode="auto">
          <a:xfrm>
            <a:off x="4991100" y="4188265"/>
            <a:ext cx="3593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b="1" dirty="0">
                <a:solidFill>
                  <a:srgbClr val="0000FF"/>
                </a:solidFill>
                <a:latin typeface="#9Slide03 SVN-PF Din Text Pro C" panose="02000506020000020004" pitchFamily="2" charset="0"/>
              </a:rPr>
              <a:t>D</a:t>
            </a:r>
          </a:p>
        </p:txBody>
      </p:sp>
      <p:grpSp>
        <p:nvGrpSpPr>
          <p:cNvPr id="5" name="Group 4">
            <a:extLst>
              <a:ext uri="{FF2B5EF4-FFF2-40B4-BE49-F238E27FC236}">
                <a16:creationId xmlns:a16="http://schemas.microsoft.com/office/drawing/2014/main" id="{9F7B5C83-037B-47DF-8A15-65B548446F81}"/>
              </a:ext>
            </a:extLst>
          </p:cNvPr>
          <p:cNvGrpSpPr/>
          <p:nvPr/>
        </p:nvGrpSpPr>
        <p:grpSpPr>
          <a:xfrm>
            <a:off x="131560" y="5047053"/>
            <a:ext cx="1443702" cy="1295400"/>
            <a:chOff x="2057400" y="307975"/>
            <a:chExt cx="1443702" cy="1295400"/>
          </a:xfrm>
        </p:grpSpPr>
        <p:grpSp>
          <p:nvGrpSpPr>
            <p:cNvPr id="2" name="Group 1">
              <a:extLst>
                <a:ext uri="{FF2B5EF4-FFF2-40B4-BE49-F238E27FC236}">
                  <a16:creationId xmlns:a16="http://schemas.microsoft.com/office/drawing/2014/main" id="{7ACD2015-5D76-4F58-B006-93DB344ABEB6}"/>
                </a:ext>
              </a:extLst>
            </p:cNvPr>
            <p:cNvGrpSpPr/>
            <p:nvPr/>
          </p:nvGrpSpPr>
          <p:grpSpPr>
            <a:xfrm>
              <a:off x="2057400" y="307975"/>
              <a:ext cx="1295400" cy="1295400"/>
              <a:chOff x="2057400" y="307975"/>
              <a:chExt cx="1295400" cy="1295400"/>
            </a:xfrm>
          </p:grpSpPr>
          <p:sp>
            <p:nvSpPr>
              <p:cNvPr id="121901" name="Rectangle 45"/>
              <p:cNvSpPr>
                <a:spLocks noChangeArrowheads="1"/>
              </p:cNvSpPr>
              <p:nvPr/>
            </p:nvSpPr>
            <p:spPr bwMode="auto">
              <a:xfrm>
                <a:off x="2057400" y="307975"/>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A</a:t>
                </a:r>
              </a:p>
            </p:txBody>
          </p:sp>
          <p:sp>
            <p:nvSpPr>
              <p:cNvPr id="121902" name="AutoShape 46"/>
              <p:cNvSpPr>
                <a:spLocks/>
              </p:cNvSpPr>
              <p:nvPr/>
            </p:nvSpPr>
            <p:spPr bwMode="auto">
              <a:xfrm>
                <a:off x="2482850" y="536575"/>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grpSp>
        <p:sp>
          <p:nvSpPr>
            <p:cNvPr id="121905" name="Text Box 49"/>
            <p:cNvSpPr txBox="1">
              <a:spLocks noChangeArrowheads="1"/>
            </p:cNvSpPr>
            <p:nvPr/>
          </p:nvSpPr>
          <p:spPr bwMode="auto">
            <a:xfrm>
              <a:off x="2643852" y="1054696"/>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Đ</a:t>
              </a:r>
            </a:p>
          </p:txBody>
        </p:sp>
        <p:sp>
          <p:nvSpPr>
            <p:cNvPr id="121906" name="Text Box 50"/>
            <p:cNvSpPr txBox="1">
              <a:spLocks noChangeArrowheads="1"/>
            </p:cNvSpPr>
            <p:nvPr/>
          </p:nvSpPr>
          <p:spPr bwMode="auto">
            <a:xfrm>
              <a:off x="2620502" y="394892"/>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20</a:t>
              </a:r>
              <a:r>
                <a:rPr lang="en-US" altLang="en-US" sz="2400" b="1" baseline="30000" dirty="0">
                  <a:solidFill>
                    <a:srgbClr val="800000"/>
                  </a:solidFill>
                </a:rPr>
                <a:t>0</a:t>
              </a:r>
              <a:r>
                <a:rPr lang="en-US" altLang="en-US" sz="2400" b="1" dirty="0">
                  <a:solidFill>
                    <a:srgbClr val="800000"/>
                  </a:solidFill>
                </a:rPr>
                <a:t>B</a:t>
              </a:r>
            </a:p>
          </p:txBody>
        </p:sp>
      </p:grpSp>
      <p:grpSp>
        <p:nvGrpSpPr>
          <p:cNvPr id="4" name="Group 3">
            <a:extLst>
              <a:ext uri="{FF2B5EF4-FFF2-40B4-BE49-F238E27FC236}">
                <a16:creationId xmlns:a16="http://schemas.microsoft.com/office/drawing/2014/main" id="{50FBD76E-8233-40DF-9514-578EC3976C2D}"/>
              </a:ext>
            </a:extLst>
          </p:cNvPr>
          <p:cNvGrpSpPr/>
          <p:nvPr/>
        </p:nvGrpSpPr>
        <p:grpSpPr>
          <a:xfrm>
            <a:off x="1941005" y="5123085"/>
            <a:ext cx="1486718" cy="1295400"/>
            <a:chOff x="1981200" y="1981200"/>
            <a:chExt cx="1486718" cy="1295400"/>
          </a:xfrm>
        </p:grpSpPr>
        <p:sp>
          <p:nvSpPr>
            <p:cNvPr id="121903" name="Rectangle 47"/>
            <p:cNvSpPr>
              <a:spLocks noChangeArrowheads="1"/>
            </p:cNvSpPr>
            <p:nvPr/>
          </p:nvSpPr>
          <p:spPr bwMode="auto">
            <a:xfrm>
              <a:off x="1981200" y="19812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a:solidFill>
                    <a:srgbClr val="0000FF"/>
                  </a:solidFill>
                  <a:latin typeface="iCiel Baliho Script" pitchFamily="50" charset="0"/>
                </a:rPr>
                <a:t>B</a:t>
              </a:r>
            </a:p>
          </p:txBody>
        </p:sp>
        <p:sp>
          <p:nvSpPr>
            <p:cNvPr id="121904" name="AutoShape 48"/>
            <p:cNvSpPr>
              <a:spLocks/>
            </p:cNvSpPr>
            <p:nvPr/>
          </p:nvSpPr>
          <p:spPr bwMode="auto">
            <a:xfrm>
              <a:off x="2439988" y="2163763"/>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7" name="Text Box 51"/>
            <p:cNvSpPr txBox="1">
              <a:spLocks noChangeArrowheads="1"/>
            </p:cNvSpPr>
            <p:nvPr/>
          </p:nvSpPr>
          <p:spPr bwMode="auto">
            <a:xfrm>
              <a:off x="2590800" y="2695108"/>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40</a:t>
              </a:r>
              <a:r>
                <a:rPr lang="en-US" altLang="en-US" sz="2400" b="1" baseline="30000" dirty="0">
                  <a:solidFill>
                    <a:srgbClr val="800000"/>
                  </a:solidFill>
                </a:rPr>
                <a:t>0</a:t>
              </a:r>
              <a:r>
                <a:rPr lang="en-US" altLang="en-US" sz="2400" b="1" dirty="0">
                  <a:solidFill>
                    <a:srgbClr val="800000"/>
                  </a:solidFill>
                </a:rPr>
                <a:t>Đ</a:t>
              </a:r>
            </a:p>
          </p:txBody>
        </p:sp>
        <p:sp>
          <p:nvSpPr>
            <p:cNvPr id="121908" name="Text Box 52"/>
            <p:cNvSpPr txBox="1">
              <a:spLocks noChangeArrowheads="1"/>
            </p:cNvSpPr>
            <p:nvPr/>
          </p:nvSpPr>
          <p:spPr bwMode="auto">
            <a:xfrm>
              <a:off x="2610668" y="2081213"/>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grpSp>
        <p:nvGrpSpPr>
          <p:cNvPr id="3" name="Group 2">
            <a:extLst>
              <a:ext uri="{FF2B5EF4-FFF2-40B4-BE49-F238E27FC236}">
                <a16:creationId xmlns:a16="http://schemas.microsoft.com/office/drawing/2014/main" id="{4B88B429-3698-4A2B-9FA8-E873D89F9005}"/>
              </a:ext>
            </a:extLst>
          </p:cNvPr>
          <p:cNvGrpSpPr/>
          <p:nvPr/>
        </p:nvGrpSpPr>
        <p:grpSpPr>
          <a:xfrm>
            <a:off x="3784091" y="5123085"/>
            <a:ext cx="1419225" cy="1295400"/>
            <a:chOff x="1962150" y="5295900"/>
            <a:chExt cx="1419225" cy="1295400"/>
          </a:xfrm>
        </p:grpSpPr>
        <p:sp>
          <p:nvSpPr>
            <p:cNvPr id="121899" name="Rectangle 43"/>
            <p:cNvSpPr>
              <a:spLocks noChangeArrowheads="1"/>
            </p:cNvSpPr>
            <p:nvPr/>
          </p:nvSpPr>
          <p:spPr bwMode="auto">
            <a:xfrm>
              <a:off x="1962150" y="5295900"/>
              <a:ext cx="12954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a:solidFill>
                    <a:srgbClr val="0000FF"/>
                  </a:solidFill>
                  <a:latin typeface="iCiel Baliho Script" pitchFamily="50" charset="0"/>
                </a:rPr>
                <a:t>D</a:t>
              </a:r>
            </a:p>
          </p:txBody>
        </p:sp>
        <p:sp>
          <p:nvSpPr>
            <p:cNvPr id="121900" name="AutoShape 44"/>
            <p:cNvSpPr>
              <a:spLocks/>
            </p:cNvSpPr>
            <p:nvPr/>
          </p:nvSpPr>
          <p:spPr bwMode="auto">
            <a:xfrm>
              <a:off x="2409825" y="5486400"/>
              <a:ext cx="152400" cy="914400"/>
            </a:xfrm>
            <a:prstGeom prst="leftBrace">
              <a:avLst>
                <a:gd name="adj1" fmla="val 50000"/>
                <a:gd name="adj2" fmla="val 50000"/>
              </a:avLst>
            </a:prstGeom>
            <a:noFill/>
            <a:ln w="28575">
              <a:solidFill>
                <a:srgbClr val="3333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09" name="Text Box 53"/>
            <p:cNvSpPr txBox="1">
              <a:spLocks noChangeArrowheads="1"/>
            </p:cNvSpPr>
            <p:nvPr/>
          </p:nvSpPr>
          <p:spPr bwMode="auto">
            <a:xfrm>
              <a:off x="2559050" y="6092825"/>
              <a:ext cx="822325"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T</a:t>
              </a:r>
            </a:p>
          </p:txBody>
        </p:sp>
        <p:sp>
          <p:nvSpPr>
            <p:cNvPr id="121910" name="Text Box 54"/>
            <p:cNvSpPr txBox="1">
              <a:spLocks noChangeArrowheads="1"/>
            </p:cNvSpPr>
            <p:nvPr/>
          </p:nvSpPr>
          <p:spPr bwMode="auto">
            <a:xfrm>
              <a:off x="2514600" y="5473500"/>
              <a:ext cx="857250" cy="457200"/>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800000"/>
                  </a:solidFill>
                </a:rPr>
                <a:t>30</a:t>
              </a:r>
              <a:r>
                <a:rPr lang="en-US" altLang="en-US" sz="2400" b="1" baseline="30000" dirty="0">
                  <a:solidFill>
                    <a:srgbClr val="800000"/>
                  </a:solidFill>
                </a:rPr>
                <a:t>0</a:t>
              </a:r>
              <a:r>
                <a:rPr lang="en-US" altLang="en-US" sz="2400" b="1" dirty="0">
                  <a:solidFill>
                    <a:srgbClr val="800000"/>
                  </a:solidFill>
                </a:rPr>
                <a:t>N</a:t>
              </a:r>
            </a:p>
          </p:txBody>
        </p:sp>
      </p:grpSp>
      <p:sp>
        <p:nvSpPr>
          <p:cNvPr id="22583" name="Line 55"/>
          <p:cNvSpPr>
            <a:spLocks noChangeShapeType="1"/>
          </p:cNvSpPr>
          <p:nvPr/>
        </p:nvSpPr>
        <p:spPr bwMode="auto">
          <a:xfrm>
            <a:off x="5562600" y="9906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4" name="Line 56"/>
          <p:cNvSpPr>
            <a:spLocks noChangeShapeType="1"/>
          </p:cNvSpPr>
          <p:nvPr/>
        </p:nvSpPr>
        <p:spPr bwMode="auto">
          <a:xfrm>
            <a:off x="5562600" y="1295400"/>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5" name="Line 57"/>
          <p:cNvSpPr>
            <a:spLocks noChangeShapeType="1"/>
          </p:cNvSpPr>
          <p:nvPr/>
        </p:nvSpPr>
        <p:spPr bwMode="auto">
          <a:xfrm>
            <a:off x="5562600" y="15240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6" name="Line 58"/>
          <p:cNvSpPr>
            <a:spLocks noChangeShapeType="1"/>
          </p:cNvSpPr>
          <p:nvPr/>
        </p:nvSpPr>
        <p:spPr bwMode="auto">
          <a:xfrm>
            <a:off x="5562600" y="1648264"/>
            <a:ext cx="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3200">
              <a:latin typeface="#9Slide03 SVN-PF Din Text Pro C" panose="02000506020000020004" pitchFamily="2" charset="0"/>
            </a:endParaRPr>
          </a:p>
        </p:txBody>
      </p:sp>
      <p:sp>
        <p:nvSpPr>
          <p:cNvPr id="22587" name="Line 59"/>
          <p:cNvSpPr>
            <a:spLocks noChangeShapeType="1"/>
          </p:cNvSpPr>
          <p:nvPr/>
        </p:nvSpPr>
        <p:spPr bwMode="auto">
          <a:xfrm flipV="1">
            <a:off x="5562600" y="914400"/>
            <a:ext cx="0" cy="76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88" name="AutoShape 60"/>
          <p:cNvSpPr>
            <a:spLocks/>
          </p:cNvSpPr>
          <p:nvPr/>
        </p:nvSpPr>
        <p:spPr bwMode="auto">
          <a:xfrm rot="-5400000">
            <a:off x="6057900" y="1276350"/>
            <a:ext cx="304800" cy="1219200"/>
          </a:xfrm>
          <a:prstGeom prst="rightBrace">
            <a:avLst>
              <a:gd name="adj1" fmla="val 33333"/>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89" name="Text Box 61"/>
          <p:cNvSpPr txBox="1">
            <a:spLocks noChangeArrowheads="1"/>
          </p:cNvSpPr>
          <p:nvPr/>
        </p:nvSpPr>
        <p:spPr bwMode="auto">
          <a:xfrm>
            <a:off x="5962650" y="14335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20</a:t>
            </a:r>
            <a:r>
              <a:rPr lang="en-US" altLang="en-US" sz="1800" b="1" baseline="30000">
                <a:solidFill>
                  <a:schemeClr val="accent2"/>
                </a:solidFill>
              </a:rPr>
              <a:t>0</a:t>
            </a:r>
            <a:endParaRPr lang="en-US" altLang="en-US" sz="1800" b="1">
              <a:solidFill>
                <a:schemeClr val="accent2"/>
              </a:solidFill>
            </a:endParaRPr>
          </a:p>
        </p:txBody>
      </p:sp>
      <p:sp>
        <p:nvSpPr>
          <p:cNvPr id="22590" name="AutoShape 62"/>
          <p:cNvSpPr>
            <a:spLocks/>
          </p:cNvSpPr>
          <p:nvPr/>
        </p:nvSpPr>
        <p:spPr bwMode="auto">
          <a:xfrm rot="-159653">
            <a:off x="5581650" y="2171700"/>
            <a:ext cx="228600" cy="609600"/>
          </a:xfrm>
          <a:prstGeom prst="rightBrace">
            <a:avLst>
              <a:gd name="adj1" fmla="val 22222"/>
              <a:gd name="adj2" fmla="val 50000"/>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22591" name="Text Box 63"/>
          <p:cNvSpPr txBox="1">
            <a:spLocks noChangeArrowheads="1"/>
          </p:cNvSpPr>
          <p:nvPr/>
        </p:nvSpPr>
        <p:spPr bwMode="auto">
          <a:xfrm>
            <a:off x="5715000" y="2246313"/>
            <a:ext cx="5222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rPr>
              <a:t>10</a:t>
            </a:r>
            <a:r>
              <a:rPr lang="en-US" altLang="en-US" sz="1800" b="1" baseline="30000">
                <a:solidFill>
                  <a:schemeClr val="accent2"/>
                </a:solidFill>
              </a:rPr>
              <a:t>0</a:t>
            </a:r>
            <a:endParaRPr lang="en-US" altLang="en-US" sz="1800" b="1">
              <a:solidFill>
                <a:schemeClr val="accent2"/>
              </a:solidFill>
            </a:endParaRPr>
          </a:p>
        </p:txBody>
      </p:sp>
      <p:sp>
        <p:nvSpPr>
          <p:cNvPr id="22592" name="AutoShape 64"/>
          <p:cNvSpPr>
            <a:spLocks noChangeArrowheads="1"/>
          </p:cNvSpPr>
          <p:nvPr/>
        </p:nvSpPr>
        <p:spPr bwMode="auto">
          <a:xfrm>
            <a:off x="5448300" y="2000251"/>
            <a:ext cx="228600" cy="206375"/>
          </a:xfrm>
          <a:prstGeom prst="star8">
            <a:avLst>
              <a:gd name="adj" fmla="val 38250"/>
            </a:avLst>
          </a:prstGeom>
          <a:solidFill>
            <a:srgbClr val="FFFF00"/>
          </a:solidFill>
          <a:ln>
            <a:noFill/>
          </a:ln>
          <a:effectLst/>
          <a:extLst>
            <a:ext uri="{91240B29-F687-4F45-9708-019B960494DF}">
              <a14:hiddenLine xmlns:a14="http://schemas.microsoft.com/office/drawing/2010/main" w="9525">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1" name="AutoShape 65"/>
          <p:cNvSpPr>
            <a:spLocks noChangeArrowheads="1"/>
          </p:cNvSpPr>
          <p:nvPr/>
        </p:nvSpPr>
        <p:spPr bwMode="auto">
          <a:xfrm>
            <a:off x="9353550" y="457200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2" name="AutoShape 66"/>
          <p:cNvSpPr>
            <a:spLocks noChangeArrowheads="1"/>
          </p:cNvSpPr>
          <p:nvPr/>
        </p:nvSpPr>
        <p:spPr bwMode="auto">
          <a:xfrm>
            <a:off x="4800600" y="4591050"/>
            <a:ext cx="304800" cy="304800"/>
          </a:xfrm>
          <a:prstGeom prst="star8">
            <a:avLst>
              <a:gd name="adj" fmla="val 38250"/>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Times New Roman" panose="02020603050405020304" pitchFamily="18" charset="0"/>
            </a:endParaRPr>
          </a:p>
        </p:txBody>
      </p:sp>
      <p:sp>
        <p:nvSpPr>
          <p:cNvPr id="121923" name="AutoShape 67"/>
          <p:cNvSpPr>
            <a:spLocks noChangeArrowheads="1"/>
          </p:cNvSpPr>
          <p:nvPr/>
        </p:nvSpPr>
        <p:spPr bwMode="auto">
          <a:xfrm>
            <a:off x="6786847" y="5047054"/>
            <a:ext cx="4711134" cy="1739508"/>
          </a:xfrm>
          <a:prstGeom prst="cloudCallout">
            <a:avLst>
              <a:gd name="adj1" fmla="val -53078"/>
              <a:gd name="adj2" fmla="val -47099"/>
            </a:avLst>
          </a:prstGeom>
          <a:solidFill>
            <a:srgbClr val="FFC000"/>
          </a:solidFill>
          <a:ln w="9525">
            <a:solidFill>
              <a:schemeClr val="tx1"/>
            </a:solidFill>
            <a:round/>
            <a:headEnd/>
            <a:tailEnd/>
          </a:ln>
          <a:effec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latin typeface="iCiel Baliho Script" pitchFamily="50" charset="0"/>
                <a:cs typeface="Times New Roman" panose="02020603050405020304" pitchFamily="18" charset="0"/>
              </a:rPr>
              <a:t>Xác</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định</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tọa</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độ</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địa</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lý</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của</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các</a:t>
            </a:r>
            <a:r>
              <a:rPr lang="en-US" altLang="en-US" sz="2400" b="1" dirty="0">
                <a:latin typeface="iCiel Baliho Script" pitchFamily="50" charset="0"/>
                <a:cs typeface="Times New Roman" panose="02020603050405020304" pitchFamily="18" charset="0"/>
              </a:rPr>
              <a:t> </a:t>
            </a:r>
            <a:r>
              <a:rPr lang="en-US" altLang="en-US" sz="2400" b="1" dirty="0" err="1">
                <a:latin typeface="iCiel Baliho Script" pitchFamily="50" charset="0"/>
                <a:cs typeface="Times New Roman" panose="02020603050405020304" pitchFamily="18" charset="0"/>
              </a:rPr>
              <a:t>điểm</a:t>
            </a:r>
            <a:r>
              <a:rPr lang="en-US" altLang="en-US" sz="2400" b="1" dirty="0">
                <a:latin typeface="iCiel Baliho Script" pitchFamily="50" charset="0"/>
                <a:cs typeface="Times New Roman" panose="02020603050405020304" pitchFamily="18" charset="0"/>
              </a:rPr>
              <a:t> A, B, D.</a:t>
            </a:r>
          </a:p>
        </p:txBody>
      </p:sp>
      <p:sp>
        <p:nvSpPr>
          <p:cNvPr id="121924" name="Line 68"/>
          <p:cNvSpPr>
            <a:spLocks noChangeShapeType="1"/>
          </p:cNvSpPr>
          <p:nvPr/>
        </p:nvSpPr>
        <p:spPr bwMode="auto">
          <a:xfrm>
            <a:off x="6858000" y="1492471"/>
            <a:ext cx="17526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5" name="Line 69"/>
          <p:cNvSpPr>
            <a:spLocks noChangeShapeType="1"/>
          </p:cNvSpPr>
          <p:nvPr/>
        </p:nvSpPr>
        <p:spPr bwMode="auto">
          <a:xfrm flipV="1">
            <a:off x="8801100" y="1600200"/>
            <a:ext cx="0" cy="12192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6" name="Line 70"/>
          <p:cNvSpPr>
            <a:spLocks noChangeShapeType="1"/>
          </p:cNvSpPr>
          <p:nvPr/>
        </p:nvSpPr>
        <p:spPr bwMode="auto">
          <a:xfrm flipV="1">
            <a:off x="6838950" y="4724400"/>
            <a:ext cx="2533650" cy="1905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7" name="Line 71"/>
          <p:cNvSpPr>
            <a:spLocks noChangeShapeType="1"/>
          </p:cNvSpPr>
          <p:nvPr/>
        </p:nvSpPr>
        <p:spPr bwMode="auto">
          <a:xfrm>
            <a:off x="9486900" y="27813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8" name="Line 72"/>
          <p:cNvSpPr>
            <a:spLocks noChangeShapeType="1"/>
          </p:cNvSpPr>
          <p:nvPr/>
        </p:nvSpPr>
        <p:spPr bwMode="auto">
          <a:xfrm>
            <a:off x="4953000" y="2819400"/>
            <a:ext cx="19050" cy="17907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929" name="Line 73"/>
          <p:cNvSpPr>
            <a:spLocks noChangeShapeType="1"/>
          </p:cNvSpPr>
          <p:nvPr/>
        </p:nvSpPr>
        <p:spPr bwMode="auto">
          <a:xfrm flipH="1">
            <a:off x="5029200" y="4743450"/>
            <a:ext cx="19050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77" name="Picture 2" descr="Du học sinh có nên về nước trong dịch Covid19 - GLC Edu">
            <a:extLst>
              <a:ext uri="{FF2B5EF4-FFF2-40B4-BE49-F238E27FC236}">
                <a16:creationId xmlns:a16="http://schemas.microsoft.com/office/drawing/2014/main" id="{EBE55C7A-F93A-4175-AE49-F3E3FF545B98}"/>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10455275" y="4744417"/>
            <a:ext cx="1965012" cy="2094151"/>
          </a:xfrm>
          <a:prstGeom prst="rect">
            <a:avLst/>
          </a:prstGeom>
          <a:noFill/>
          <a:extLst>
            <a:ext uri="{909E8E84-426E-40DD-AFC4-6F175D3DCCD1}">
              <a14:hiddenFill xmlns:a14="http://schemas.microsoft.com/office/drawing/2010/main">
                <a:solidFill>
                  <a:srgbClr val="FFFFFF"/>
                </a:solidFill>
              </a14:hiddenFill>
            </a:ext>
          </a:extLst>
        </p:spPr>
      </p:pic>
      <p:sp>
        <p:nvSpPr>
          <p:cNvPr id="84" name="Rectangle 83">
            <a:extLst>
              <a:ext uri="{FF2B5EF4-FFF2-40B4-BE49-F238E27FC236}">
                <a16:creationId xmlns:a16="http://schemas.microsoft.com/office/drawing/2014/main" id="{AE14D971-F21D-48FD-A0C6-A7D00C8269F0}"/>
              </a:ext>
            </a:extLst>
          </p:cNvPr>
          <p:cNvSpPr/>
          <p:nvPr/>
        </p:nvSpPr>
        <p:spPr>
          <a:xfrm>
            <a:off x="48182" y="83954"/>
            <a:ext cx="4042594" cy="1446550"/>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Times New Roman" pitchFamily="18" charset="0"/>
                <a:cs typeface="Times New Roman" pitchFamily="18" charset="0"/>
              </a:rPr>
              <a:t>TỌA ĐỘ ĐỊA LÍ</a:t>
            </a:r>
            <a:endParaRPr lang="en-US" sz="4800" b="1" cap="none" spc="0" dirty="0">
              <a:ln w="9525">
                <a:solidFill>
                  <a:schemeClr val="bg1"/>
                </a:solidFill>
                <a:prstDash val="solid"/>
              </a:ln>
              <a:solidFill>
                <a:srgbClr val="004882"/>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sp>
        <p:nvSpPr>
          <p:cNvPr id="85" name="Text Box 5">
            <a:extLst>
              <a:ext uri="{FF2B5EF4-FFF2-40B4-BE49-F238E27FC236}">
                <a16:creationId xmlns:a16="http://schemas.microsoft.com/office/drawing/2014/main" id="{F1BD65EF-1855-42B3-86D6-EE08DDD7AB34}"/>
              </a:ext>
            </a:extLst>
          </p:cNvPr>
          <p:cNvSpPr txBox="1">
            <a:spLocks noChangeArrowheads="1"/>
          </p:cNvSpPr>
          <p:nvPr/>
        </p:nvSpPr>
        <p:spPr bwMode="auto">
          <a:xfrm>
            <a:off x="48182" y="1733550"/>
            <a:ext cx="2044388" cy="2923877"/>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a:solidFill>
                  <a:srgbClr val="000000"/>
                </a:solidFill>
                <a:cs typeface="Times New Roman" pitchFamily="18" charset="0"/>
              </a:rPr>
              <a:t> </a:t>
            </a:r>
            <a:r>
              <a:rPr lang="en-US" sz="2400" b="1" dirty="0" err="1">
                <a:solidFill>
                  <a:srgbClr val="000000"/>
                </a:solidFill>
                <a:cs typeface="Times New Roman" pitchFamily="18" charset="0"/>
              </a:rPr>
              <a:t>Thời</a:t>
            </a:r>
            <a:r>
              <a:rPr lang="en-US" sz="2400" b="1" dirty="0">
                <a:solidFill>
                  <a:srgbClr val="000000"/>
                </a:solidFill>
                <a:cs typeface="Times New Roman" pitchFamily="18" charset="0"/>
              </a:rPr>
              <a:t> </a:t>
            </a:r>
            <a:r>
              <a:rPr lang="en-US" sz="2400" b="1" dirty="0" err="1">
                <a:solidFill>
                  <a:srgbClr val="000000"/>
                </a:solidFill>
                <a:cs typeface="Times New Roman" pitchFamily="18" charset="0"/>
              </a:rPr>
              <a:t>gian</a:t>
            </a:r>
            <a:r>
              <a:rPr lang="en-US" sz="2400" b="1" dirty="0">
                <a:solidFill>
                  <a:srgbClr val="000000"/>
                </a:solidFill>
                <a:cs typeface="Times New Roman" pitchFamily="18" charset="0"/>
              </a:rPr>
              <a:t> </a:t>
            </a:r>
            <a:r>
              <a:rPr lang="en-US" sz="2400" b="1" dirty="0" err="1">
                <a:solidFill>
                  <a:srgbClr val="000000"/>
                </a:solidFill>
                <a:cs typeface="Times New Roman" pitchFamily="18" charset="0"/>
              </a:rPr>
              <a:t>suy</a:t>
            </a:r>
            <a:r>
              <a:rPr lang="en-US" sz="2400" b="1" dirty="0">
                <a:solidFill>
                  <a:srgbClr val="000000"/>
                </a:solidFill>
                <a:cs typeface="Times New Roman" pitchFamily="18" charset="0"/>
              </a:rPr>
              <a:t> </a:t>
            </a:r>
            <a:r>
              <a:rPr lang="en-US" sz="2400" b="1" dirty="0" err="1">
                <a:solidFill>
                  <a:srgbClr val="000000"/>
                </a:solidFill>
                <a:cs typeface="Times New Roman" pitchFamily="18" charset="0"/>
              </a:rPr>
              <a:t>nghĩ</a:t>
            </a:r>
            <a:r>
              <a:rPr lang="en-US" sz="2400" b="1" dirty="0">
                <a:solidFill>
                  <a:srgbClr val="000000"/>
                </a:solidFill>
                <a:cs typeface="Times New Roman" pitchFamily="18" charset="0"/>
              </a:rPr>
              <a:t> </a:t>
            </a:r>
            <a:r>
              <a:rPr lang="en-US" sz="2400" b="1" dirty="0" err="1">
                <a:solidFill>
                  <a:srgbClr val="000000"/>
                </a:solidFill>
                <a:cs typeface="Times New Roman" pitchFamily="18" charset="0"/>
              </a:rPr>
              <a:t>và</a:t>
            </a:r>
            <a:r>
              <a:rPr lang="en-US" sz="2400" b="1" dirty="0">
                <a:solidFill>
                  <a:srgbClr val="000000"/>
                </a:solidFill>
                <a:cs typeface="Times New Roman" pitchFamily="18" charset="0"/>
              </a:rPr>
              <a:t> </a:t>
            </a:r>
            <a:r>
              <a:rPr lang="en-US" sz="2400" b="1" dirty="0" err="1">
                <a:solidFill>
                  <a:srgbClr val="000000"/>
                </a:solidFill>
                <a:cs typeface="Times New Roman" pitchFamily="18" charset="0"/>
              </a:rPr>
              <a:t>làm</a:t>
            </a:r>
            <a:r>
              <a:rPr lang="en-US" sz="2400" b="1" dirty="0">
                <a:solidFill>
                  <a:srgbClr val="000000"/>
                </a:solidFill>
                <a:cs typeface="Times New Roman" pitchFamily="18" charset="0"/>
              </a:rPr>
              <a:t> </a:t>
            </a:r>
            <a:r>
              <a:rPr lang="en-US" sz="2400" b="1" dirty="0" err="1">
                <a:solidFill>
                  <a:srgbClr val="000000"/>
                </a:solidFill>
                <a:cs typeface="Times New Roman" pitchFamily="18" charset="0"/>
              </a:rPr>
              <a:t>nháp</a:t>
            </a:r>
            <a:r>
              <a:rPr lang="en-US" sz="2400" b="1" dirty="0">
                <a:solidFill>
                  <a:srgbClr val="000000"/>
                </a:solidFill>
                <a:cs typeface="Times New Roman" pitchFamily="18" charset="0"/>
              </a:rPr>
              <a:t> 1 </a:t>
            </a:r>
            <a:r>
              <a:rPr lang="en-US" sz="2400" b="1" dirty="0" err="1">
                <a:solidFill>
                  <a:srgbClr val="000000"/>
                </a:solidFill>
                <a:cs typeface="Times New Roman" pitchFamily="18" charset="0"/>
              </a:rPr>
              <a:t>phút</a:t>
            </a:r>
            <a:endParaRPr lang="en-US" sz="2400" b="1" dirty="0">
              <a:solidFill>
                <a:srgbClr val="000000"/>
              </a:solidFill>
              <a:cs typeface="Times New Roman" pitchFamily="18" charset="0"/>
            </a:endParaRPr>
          </a:p>
          <a:p>
            <a:pPr algn="ctr" eaLnBrk="1" hangingPunct="1">
              <a:spcBef>
                <a:spcPct val="50000"/>
              </a:spcBef>
              <a:defRPr/>
            </a:pPr>
            <a:endParaRPr lang="en-US" b="1" dirty="0">
              <a:solidFill>
                <a:srgbClr val="000000"/>
              </a:solidFill>
              <a:cs typeface="Times New Roman" pitchFamily="18" charset="0"/>
            </a:endParaRPr>
          </a:p>
          <a:p>
            <a:pPr algn="ctr" eaLnBrk="1" hangingPunct="1">
              <a:spcBef>
                <a:spcPct val="50000"/>
              </a:spcBef>
              <a:defRPr/>
            </a:pPr>
            <a:endParaRPr lang="en-US" b="1" dirty="0">
              <a:solidFill>
                <a:srgbClr val="000000"/>
              </a:solidFill>
              <a:cs typeface="Times New Roman" pitchFamily="18" charset="0"/>
            </a:endParaRPr>
          </a:p>
        </p:txBody>
      </p:sp>
      <p:sp>
        <p:nvSpPr>
          <p:cNvPr id="87" name="Text Box 5">
            <a:extLst>
              <a:ext uri="{FF2B5EF4-FFF2-40B4-BE49-F238E27FC236}">
                <a16:creationId xmlns:a16="http://schemas.microsoft.com/office/drawing/2014/main" id="{9A395EA2-9C3D-4F5C-AA47-4B891A226245}"/>
              </a:ext>
            </a:extLst>
          </p:cNvPr>
          <p:cNvSpPr txBox="1">
            <a:spLocks noChangeArrowheads="1"/>
          </p:cNvSpPr>
          <p:nvPr/>
        </p:nvSpPr>
        <p:spPr bwMode="auto">
          <a:xfrm>
            <a:off x="2161510" y="1733550"/>
            <a:ext cx="2149789" cy="2431435"/>
          </a:xfrm>
          <a:prstGeom prst="rect">
            <a:avLst/>
          </a:prstGeom>
          <a:solidFill>
            <a:schemeClr val="accent4">
              <a:lumMod val="20000"/>
              <a:lumOff val="80000"/>
            </a:schemeClr>
          </a:solidFill>
          <a:ln w="3175" algn="ctr">
            <a:solidFill>
              <a:schemeClr val="tx1"/>
            </a:solidFill>
            <a:prstDash val="sysDash"/>
            <a:miter lim="800000"/>
            <a:headEnd/>
            <a:tailEnd/>
            <a:extLst>
              <a:ext uri="{C807C97D-BFC1-408E-A445-0C87EB9F89A2}">
                <ask:lineSketchStyleProps xmlns:ask="http://schemas.microsoft.com/office/drawing/2018/sketchyshapes">
                  <ask:type>
                    <ask:lineSketchNone/>
                  </ask:type>
                </ask:lineSketchStyleProps>
              </a:ext>
            </a:extLst>
          </a:ln>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eaLnBrk="1" hangingPunct="1">
              <a:spcBef>
                <a:spcPct val="50000"/>
              </a:spcBef>
              <a:defRPr/>
            </a:pPr>
            <a:r>
              <a:rPr lang="en-US" b="1" dirty="0" err="1">
                <a:solidFill>
                  <a:srgbClr val="000000"/>
                </a:solidFill>
                <a:cs typeface="Times New Roman" pitchFamily="18" charset="0"/>
              </a:rPr>
              <a:t>Giơ</a:t>
            </a:r>
            <a:r>
              <a:rPr lang="en-US" b="1" dirty="0">
                <a:solidFill>
                  <a:srgbClr val="000000"/>
                </a:solidFill>
                <a:cs typeface="Times New Roman" pitchFamily="18" charset="0"/>
              </a:rPr>
              <a:t> </a:t>
            </a:r>
            <a:r>
              <a:rPr lang="en-US" b="1" dirty="0" err="1">
                <a:solidFill>
                  <a:srgbClr val="000000"/>
                </a:solidFill>
                <a:cs typeface="Times New Roman" pitchFamily="18" charset="0"/>
              </a:rPr>
              <a:t>tay</a:t>
            </a:r>
            <a:r>
              <a:rPr lang="en-US" b="1" dirty="0">
                <a:solidFill>
                  <a:srgbClr val="000000"/>
                </a:solidFill>
                <a:cs typeface="Times New Roman" pitchFamily="18" charset="0"/>
              </a:rPr>
              <a:t> </a:t>
            </a:r>
            <a:r>
              <a:rPr lang="en-US" b="1" dirty="0" err="1">
                <a:solidFill>
                  <a:srgbClr val="000000"/>
                </a:solidFill>
                <a:cs typeface="Times New Roman" pitchFamily="18" charset="0"/>
              </a:rPr>
              <a:t>trả</a:t>
            </a:r>
            <a:r>
              <a:rPr lang="en-US" b="1" dirty="0">
                <a:solidFill>
                  <a:srgbClr val="000000"/>
                </a:solidFill>
                <a:cs typeface="Times New Roman" pitchFamily="18" charset="0"/>
              </a:rPr>
              <a:t> </a:t>
            </a:r>
            <a:r>
              <a:rPr lang="en-US" b="1" dirty="0" err="1">
                <a:solidFill>
                  <a:srgbClr val="000000"/>
                </a:solidFill>
                <a:cs typeface="Times New Roman" pitchFamily="18" charset="0"/>
              </a:rPr>
              <a:t>lời</a:t>
            </a:r>
            <a:endParaRPr lang="en-US" b="1" dirty="0">
              <a:solidFill>
                <a:srgbClr val="000000"/>
              </a:solidFill>
              <a:cs typeface="Times New Roman" pitchFamily="18" charset="0"/>
            </a:endParaRPr>
          </a:p>
          <a:p>
            <a:pPr algn="ctr" eaLnBrk="1" hangingPunct="1">
              <a:spcBef>
                <a:spcPct val="50000"/>
              </a:spcBef>
              <a:defRPr/>
            </a:pPr>
            <a:endParaRPr lang="en-US" sz="3200" b="1" dirty="0">
              <a:solidFill>
                <a:srgbClr val="000000"/>
              </a:solidFill>
              <a:cs typeface="Times New Roman" pitchFamily="18" charset="0"/>
            </a:endParaRPr>
          </a:p>
          <a:p>
            <a:pPr algn="ctr" eaLnBrk="1" hangingPunct="1">
              <a:spcBef>
                <a:spcPct val="50000"/>
              </a:spcBef>
              <a:defRPr/>
            </a:pPr>
            <a:endParaRPr lang="en-US" sz="3200" b="1" dirty="0">
              <a:solidFill>
                <a:srgbClr val="000000"/>
              </a:solidFill>
              <a:cs typeface="Times New Roman" pitchFamily="18" charset="0"/>
            </a:endParaRPr>
          </a:p>
        </p:txBody>
      </p:sp>
      <p:pic>
        <p:nvPicPr>
          <p:cNvPr id="12290" name="Picture 2" descr="Máy tính Biểu tượng Âm thanh biểu tượng khu vực thông Báo - Loa png tải về  - Miễn phí trong suốt Góc png Tải về.">
            <a:extLst>
              <a:ext uri="{FF2B5EF4-FFF2-40B4-BE49-F238E27FC236}">
                <a16:creationId xmlns:a16="http://schemas.microsoft.com/office/drawing/2014/main" id="{31D2747C-9E50-4710-AC21-67E8F78A41E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foregroundMark x1="53556" y1="50385" x2="53556" y2="50385"/>
                        <a14:foregroundMark x1="64333" y1="44038" x2="64333" y2="44038"/>
                        <a14:foregroundMark x1="71778" y1="39038" x2="71778" y2="39038"/>
                      </a14:backgroundRemoval>
                    </a14:imgEffect>
                  </a14:imgLayer>
                </a14:imgProps>
              </a:ext>
              <a:ext uri="{28A0092B-C50C-407E-A947-70E740481C1C}">
                <a14:useLocalDpi xmlns:a14="http://schemas.microsoft.com/office/drawing/2010/main" val="0"/>
              </a:ext>
            </a:extLst>
          </a:blip>
          <a:srcRect l="23752" t="4017" r="24014" b="2204"/>
          <a:stretch/>
        </p:blipFill>
        <p:spPr bwMode="auto">
          <a:xfrm>
            <a:off x="2543058" y="2697179"/>
            <a:ext cx="1355903" cy="1406509"/>
          </a:xfrm>
          <a:prstGeom prst="rect">
            <a:avLst/>
          </a:prstGeom>
          <a:noFill/>
          <a:extLst>
            <a:ext uri="{909E8E84-426E-40DD-AFC4-6F175D3DCCD1}">
              <a14:hiddenFill xmlns:a14="http://schemas.microsoft.com/office/drawing/2010/main">
                <a:solidFill>
                  <a:srgbClr val="FFFFFF"/>
                </a:solidFill>
              </a14:hiddenFill>
            </a:ext>
          </a:extLst>
        </p:spPr>
      </p:pic>
      <p:pic>
        <p:nvPicPr>
          <p:cNvPr id="6" name="Đồng hồ đếm ngược 5 phút - 5 Minutes">
            <a:hlinkClick r:id="" action="ppaction://media"/>
            <a:extLst>
              <a:ext uri="{FF2B5EF4-FFF2-40B4-BE49-F238E27FC236}">
                <a16:creationId xmlns:a16="http://schemas.microsoft.com/office/drawing/2014/main" id="{155E545D-A001-A012-CC68-7DF482AF4C52}"/>
              </a:ext>
            </a:extLst>
          </p:cNvPr>
          <p:cNvPicPr>
            <a:picLocks noChangeAspect="1"/>
          </p:cNvPicPr>
          <p:nvPr>
            <a:videoFile r:link="rId2"/>
            <p:extLst>
              <p:ext uri="{DAA4B4D4-6D71-4841-9C94-3DE7FCFB9230}">
                <p14:media xmlns:p14="http://schemas.microsoft.com/office/powerpoint/2010/main" r:embed="rId3">
                  <p14:trim st="240204" end="5501.985"/>
                </p14:media>
              </p:ext>
            </p:extLst>
          </p:nvPr>
        </p:nvPicPr>
        <p:blipFill>
          <a:blip r:embed="rId10"/>
          <a:stretch>
            <a:fillRect/>
          </a:stretch>
        </p:blipFill>
        <p:spPr>
          <a:xfrm>
            <a:off x="487366" y="3575764"/>
            <a:ext cx="1166019" cy="790107"/>
          </a:xfrm>
          <a:prstGeom prst="rect">
            <a:avLst/>
          </a:prstGeom>
        </p:spPr>
      </p:pic>
    </p:spTree>
    <p:custDataLst>
      <p:tags r:id="rId1"/>
    </p:custDataLst>
    <p:extLst>
      <p:ext uri="{BB962C8B-B14F-4D97-AF65-F5344CB8AC3E}">
        <p14:creationId xmlns:p14="http://schemas.microsoft.com/office/powerpoint/2010/main" val="1807501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1895"/>
                                        </p:tgtEl>
                                        <p:attrNameLst>
                                          <p:attrName>style.visibility</p:attrName>
                                        </p:attrNameLst>
                                      </p:cBhvr>
                                      <p:to>
                                        <p:strVal val="visible"/>
                                      </p:to>
                                    </p:set>
                                    <p:animEffect transition="in" filter="barn(inVertical)">
                                      <p:cBhvr>
                                        <p:cTn id="7" dur="500"/>
                                        <p:tgtEl>
                                          <p:spTgt spid="12189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1894"/>
                                        </p:tgtEl>
                                        <p:attrNameLst>
                                          <p:attrName>style.visibility</p:attrName>
                                        </p:attrNameLst>
                                      </p:cBhvr>
                                      <p:to>
                                        <p:strVal val="visible"/>
                                      </p:to>
                                    </p:set>
                                    <p:animEffect transition="in" filter="barn(inVertical)">
                                      <p:cBhvr>
                                        <p:cTn id="10" dur="500"/>
                                        <p:tgtEl>
                                          <p:spTgt spid="12189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1921"/>
                                        </p:tgtEl>
                                        <p:attrNameLst>
                                          <p:attrName>style.visibility</p:attrName>
                                        </p:attrNameLst>
                                      </p:cBhvr>
                                      <p:to>
                                        <p:strVal val="visible"/>
                                      </p:to>
                                    </p:set>
                                    <p:animEffect transition="in" filter="barn(inVertical)">
                                      <p:cBhvr>
                                        <p:cTn id="13" dur="500"/>
                                        <p:tgtEl>
                                          <p:spTgt spid="12192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1896"/>
                                        </p:tgtEl>
                                        <p:attrNameLst>
                                          <p:attrName>style.visibility</p:attrName>
                                        </p:attrNameLst>
                                      </p:cBhvr>
                                      <p:to>
                                        <p:strVal val="visible"/>
                                      </p:to>
                                    </p:set>
                                    <p:animEffect transition="in" filter="barn(inVertical)">
                                      <p:cBhvr>
                                        <p:cTn id="16" dur="500"/>
                                        <p:tgtEl>
                                          <p:spTgt spid="12189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21922"/>
                                        </p:tgtEl>
                                        <p:attrNameLst>
                                          <p:attrName>style.visibility</p:attrName>
                                        </p:attrNameLst>
                                      </p:cBhvr>
                                      <p:to>
                                        <p:strVal val="visible"/>
                                      </p:to>
                                    </p:set>
                                    <p:animEffect transition="in" filter="barn(inVertical)">
                                      <p:cBhvr>
                                        <p:cTn id="19" dur="500"/>
                                        <p:tgtEl>
                                          <p:spTgt spid="1219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897"/>
                                        </p:tgtEl>
                                        <p:attrNameLst>
                                          <p:attrName>style.visibility</p:attrName>
                                        </p:attrNameLst>
                                      </p:cBhvr>
                                      <p:to>
                                        <p:strVal val="visible"/>
                                      </p:to>
                                    </p:set>
                                    <p:animEffect transition="in" filter="barn(inVertical)">
                                      <p:cBhvr>
                                        <p:cTn id="22" dur="500"/>
                                        <p:tgtEl>
                                          <p:spTgt spid="12189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1923"/>
                                        </p:tgtEl>
                                        <p:attrNameLst>
                                          <p:attrName>style.visibility</p:attrName>
                                        </p:attrNameLst>
                                      </p:cBhvr>
                                      <p:to>
                                        <p:strVal val="visible"/>
                                      </p:to>
                                    </p:set>
                                    <p:animEffect transition="in" filter="barn(inVertical)">
                                      <p:cBhvr>
                                        <p:cTn id="27" dur="500"/>
                                        <p:tgtEl>
                                          <p:spTgt spid="121923"/>
                                        </p:tgtEl>
                                      </p:cBhvr>
                                    </p:animEffect>
                                  </p:childTnLst>
                                </p:cTn>
                              </p:par>
                              <p:par>
                                <p:cTn id="28" presetID="16" presetClass="entr" presetSubtype="21" fill="hold" nodeType="withEffect">
                                  <p:stCondLst>
                                    <p:cond delay="0"/>
                                  </p:stCondLst>
                                  <p:childTnLst>
                                    <p:set>
                                      <p:cBhvr>
                                        <p:cTn id="29" dur="1" fill="hold">
                                          <p:stCondLst>
                                            <p:cond delay="0"/>
                                          </p:stCondLst>
                                        </p:cTn>
                                        <p:tgtEl>
                                          <p:spTgt spid="77"/>
                                        </p:tgtEl>
                                        <p:attrNameLst>
                                          <p:attrName>style.visibility</p:attrName>
                                        </p:attrNameLst>
                                      </p:cBhvr>
                                      <p:to>
                                        <p:strVal val="visible"/>
                                      </p:to>
                                    </p:set>
                                    <p:animEffect transition="in" filter="barn(inVertical)">
                                      <p:cBhvr>
                                        <p:cTn id="30" dur="500"/>
                                        <p:tgtEl>
                                          <p:spTgt spid="77"/>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85"/>
                                        </p:tgtEl>
                                        <p:attrNameLst>
                                          <p:attrName>style.visibility</p:attrName>
                                        </p:attrNameLst>
                                      </p:cBhvr>
                                      <p:to>
                                        <p:strVal val="visible"/>
                                      </p:to>
                                    </p:set>
                                    <p:anim calcmode="lin" valueType="num">
                                      <p:cBhvr additive="base">
                                        <p:cTn id="35" dur="500" fill="hold"/>
                                        <p:tgtEl>
                                          <p:spTgt spid="85"/>
                                        </p:tgtEl>
                                        <p:attrNameLst>
                                          <p:attrName>ppt_x</p:attrName>
                                        </p:attrNameLst>
                                      </p:cBhvr>
                                      <p:tavLst>
                                        <p:tav tm="0">
                                          <p:val>
                                            <p:strVal val="#ppt_x"/>
                                          </p:val>
                                        </p:tav>
                                        <p:tav tm="100000">
                                          <p:val>
                                            <p:strVal val="#ppt_x"/>
                                          </p:val>
                                        </p:tav>
                                      </p:tavLst>
                                    </p:anim>
                                    <p:anim calcmode="lin" valueType="num">
                                      <p:cBhvr additive="base">
                                        <p:cTn id="36" dur="500" fill="hold"/>
                                        <p:tgtEl>
                                          <p:spTgt spid="8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87"/>
                                        </p:tgtEl>
                                        <p:attrNameLst>
                                          <p:attrName>style.visibility</p:attrName>
                                        </p:attrNameLst>
                                      </p:cBhvr>
                                      <p:to>
                                        <p:strVal val="visible"/>
                                      </p:to>
                                    </p:set>
                                    <p:anim calcmode="lin" valueType="num">
                                      <p:cBhvr additive="base">
                                        <p:cTn id="39" dur="500" fill="hold"/>
                                        <p:tgtEl>
                                          <p:spTgt spid="87"/>
                                        </p:tgtEl>
                                        <p:attrNameLst>
                                          <p:attrName>ppt_x</p:attrName>
                                        </p:attrNameLst>
                                      </p:cBhvr>
                                      <p:tavLst>
                                        <p:tav tm="0">
                                          <p:val>
                                            <p:strVal val="#ppt_x"/>
                                          </p:val>
                                        </p:tav>
                                        <p:tav tm="100000">
                                          <p:val>
                                            <p:strVal val="#ppt_x"/>
                                          </p:val>
                                        </p:tav>
                                      </p:tavLst>
                                    </p:anim>
                                    <p:anim calcmode="lin" valueType="num">
                                      <p:cBhvr additive="base">
                                        <p:cTn id="40" dur="500" fill="hold"/>
                                        <p:tgtEl>
                                          <p:spTgt spid="87"/>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290"/>
                                        </p:tgtEl>
                                        <p:attrNameLst>
                                          <p:attrName>style.visibility</p:attrName>
                                        </p:attrNameLst>
                                      </p:cBhvr>
                                      <p:to>
                                        <p:strVal val="visible"/>
                                      </p:to>
                                    </p:set>
                                    <p:anim calcmode="lin" valueType="num">
                                      <p:cBhvr additive="base">
                                        <p:cTn id="43" dur="500" fill="hold"/>
                                        <p:tgtEl>
                                          <p:spTgt spid="12290"/>
                                        </p:tgtEl>
                                        <p:attrNameLst>
                                          <p:attrName>ppt_x</p:attrName>
                                        </p:attrNameLst>
                                      </p:cBhvr>
                                      <p:tavLst>
                                        <p:tav tm="0">
                                          <p:val>
                                            <p:strVal val="#ppt_x"/>
                                          </p:val>
                                        </p:tav>
                                        <p:tav tm="100000">
                                          <p:val>
                                            <p:strVal val="#ppt_x"/>
                                          </p:val>
                                        </p:tav>
                                      </p:tavLst>
                                    </p:anim>
                                    <p:anim calcmode="lin" valueType="num">
                                      <p:cBhvr additive="base">
                                        <p:cTn id="44"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21924"/>
                                        </p:tgtEl>
                                        <p:attrNameLst>
                                          <p:attrName>style.visibility</p:attrName>
                                        </p:attrNameLst>
                                      </p:cBhvr>
                                      <p:to>
                                        <p:strVal val="visible"/>
                                      </p:to>
                                    </p:set>
                                    <p:animEffect transition="in" filter="wipe(down)">
                                      <p:cBhvr>
                                        <p:cTn id="49" dur="500"/>
                                        <p:tgtEl>
                                          <p:spTgt spid="121924"/>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1925"/>
                                        </p:tgtEl>
                                        <p:attrNameLst>
                                          <p:attrName>style.visibility</p:attrName>
                                        </p:attrNameLst>
                                      </p:cBhvr>
                                      <p:to>
                                        <p:strVal val="visible"/>
                                      </p:to>
                                    </p:set>
                                    <p:animEffect transition="in" filter="wipe(down)">
                                      <p:cBhvr>
                                        <p:cTn id="52" dur="500"/>
                                        <p:tgtEl>
                                          <p:spTgt spid="12192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21927"/>
                                        </p:tgtEl>
                                        <p:attrNameLst>
                                          <p:attrName>style.visibility</p:attrName>
                                        </p:attrNameLst>
                                      </p:cBhvr>
                                      <p:to>
                                        <p:strVal val="visible"/>
                                      </p:to>
                                    </p:set>
                                    <p:animEffect transition="in" filter="barn(inVertical)">
                                      <p:cBhvr>
                                        <p:cTn id="64" dur="500"/>
                                        <p:tgtEl>
                                          <p:spTgt spid="121927"/>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121926"/>
                                        </p:tgtEl>
                                        <p:attrNameLst>
                                          <p:attrName>style.visibility</p:attrName>
                                        </p:attrNameLst>
                                      </p:cBhvr>
                                      <p:to>
                                        <p:strVal val="visible"/>
                                      </p:to>
                                    </p:set>
                                    <p:animEffect transition="in" filter="barn(inVertical)">
                                      <p:cBhvr>
                                        <p:cTn id="67" dur="500"/>
                                        <p:tgtEl>
                                          <p:spTgt spid="1219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wipe(down)">
                                      <p:cBhvr>
                                        <p:cTn id="72" dur="500"/>
                                        <p:tgtEl>
                                          <p:spTgt spid="4"/>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121929"/>
                                        </p:tgtEl>
                                        <p:attrNameLst>
                                          <p:attrName>style.visibility</p:attrName>
                                        </p:attrNameLst>
                                      </p:cBhvr>
                                      <p:to>
                                        <p:strVal val="visible"/>
                                      </p:to>
                                    </p:set>
                                    <p:animEffect transition="in" filter="barn(inVertical)">
                                      <p:cBhvr>
                                        <p:cTn id="77" dur="500"/>
                                        <p:tgtEl>
                                          <p:spTgt spid="121929"/>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21928"/>
                                        </p:tgtEl>
                                        <p:attrNameLst>
                                          <p:attrName>style.visibility</p:attrName>
                                        </p:attrNameLst>
                                      </p:cBhvr>
                                      <p:to>
                                        <p:strVal val="visible"/>
                                      </p:to>
                                    </p:set>
                                    <p:animEffect transition="in" filter="barn(inVertical)">
                                      <p:cBhvr>
                                        <p:cTn id="80" dur="500"/>
                                        <p:tgtEl>
                                          <p:spTgt spid="12192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animEffect transition="in" filter="barn(inVertical)">
                                      <p:cBhvr>
                                        <p:cTn id="8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6" fill="hold" display="0">
                  <p:stCondLst>
                    <p:cond delay="indefinite"/>
                  </p:stCondLst>
                </p:cTn>
                <p:tgtEl>
                  <p:spTgt spid="6"/>
                </p:tgtEl>
              </p:cMediaNode>
            </p:video>
          </p:childTnLst>
        </p:cTn>
      </p:par>
    </p:tnLst>
    <p:bldLst>
      <p:bldP spid="121894" grpId="0" animBg="1"/>
      <p:bldP spid="121895" grpId="0"/>
      <p:bldP spid="121896" grpId="0"/>
      <p:bldP spid="121897" grpId="0"/>
      <p:bldP spid="121921" grpId="0" animBg="1"/>
      <p:bldP spid="121922" grpId="0" animBg="1"/>
      <p:bldP spid="121923" grpId="0" animBg="1"/>
      <p:bldP spid="121924" grpId="0" animBg="1"/>
      <p:bldP spid="121925" grpId="0" animBg="1"/>
      <p:bldP spid="121926" grpId="0" animBg="1"/>
      <p:bldP spid="121927" grpId="0" animBg="1"/>
      <p:bldP spid="121928" grpId="0" animBg="1"/>
      <p:bldP spid="121929" grpId="0" animBg="1"/>
      <p:bldP spid="85"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2748492" y="0"/>
            <a:ext cx="7774142" cy="1055077"/>
            <a:chOff x="1751187" y="-103597"/>
            <a:chExt cx="8307213" cy="1195333"/>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672945"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Times New Roman" pitchFamily="18" charset="0"/>
                  <a:cs typeface="Times New Roman" pitchFamily="18" charset="0"/>
                </a:rPr>
                <a:t>LUYỆN TẬP – VẬN DỤNG</a:t>
              </a:r>
              <a:endParaRPr lang="en-US" sz="2800" b="1" dirty="0">
                <a:solidFill>
                  <a:srgbClr val="FFFF00"/>
                </a:solidFill>
                <a:latin typeface="Times New Roman" pitchFamily="18" charset="0"/>
                <a:cs typeface="Times New Roman" pitchFamily="18" charset="0"/>
              </a:endParaRPr>
            </a:p>
          </p:txBody>
        </p:sp>
        <p:sp>
          <p:nvSpPr>
            <p:cNvPr id="5" name="Oval 4">
              <a:extLst>
                <a:ext uri="{FF2B5EF4-FFF2-40B4-BE49-F238E27FC236}">
                  <a16:creationId xmlns:a16="http://schemas.microsoft.com/office/drawing/2014/main" id="{B935A062-47B7-42BB-BB7B-714029B5C449}"/>
                </a:ext>
              </a:extLst>
            </p:cNvPr>
            <p:cNvSpPr/>
            <p:nvPr/>
          </p:nvSpPr>
          <p:spPr>
            <a:xfrm>
              <a:off x="1751187" y="-103597"/>
              <a:ext cx="1109913" cy="1195333"/>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tx1"/>
                  </a:solidFill>
                  <a:latin typeface="#9Slide03 SVN-PF Din Text Pro C" panose="02000506020000020004" pitchFamily="2" charset="0"/>
                  <a:cs typeface="Arial" panose="020B0604020202020204" pitchFamily="34" charset="0"/>
                </a:rPr>
                <a:t>3</a:t>
              </a:r>
            </a:p>
          </p:txBody>
        </p:sp>
      </p:grpSp>
      <p:sp>
        <p:nvSpPr>
          <p:cNvPr id="6" name="Rectangle 5">
            <a:extLst>
              <a:ext uri="{FF2B5EF4-FFF2-40B4-BE49-F238E27FC236}">
                <a16:creationId xmlns:a16="http://schemas.microsoft.com/office/drawing/2014/main" id="{EC932AB5-8DBD-483D-AE8A-339A566A5543}"/>
              </a:ext>
            </a:extLst>
          </p:cNvPr>
          <p:cNvSpPr/>
          <p:nvPr/>
        </p:nvSpPr>
        <p:spPr>
          <a:xfrm>
            <a:off x="37034" y="2011739"/>
            <a:ext cx="1872268" cy="2492990"/>
          </a:xfrm>
          <a:prstGeom prst="rect">
            <a:avLst/>
          </a:prstGeom>
          <a:noFill/>
        </p:spPr>
        <p:txBody>
          <a:bodyPr wrap="square" lIns="91440" tIns="45720" rIns="91440" bIns="45720">
            <a:spAutoFit/>
          </a:bodyPr>
          <a:lstStyle/>
          <a:p>
            <a:r>
              <a:rPr lang="en-US" sz="36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TRÒ CHƠI </a:t>
            </a:r>
            <a:r>
              <a:rPr lang="en-US" sz="28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cs typeface="Times New Roman" pitchFamily="18" charset="0"/>
              </a:rPr>
              <a:t>AI NHANH HƠN</a:t>
            </a:r>
            <a:endParaRPr lang="en-US" sz="32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7" name="Picture 2" descr="Game-pad Gaming icon stock vector. Illustration of fight - 184134342">
            <a:extLst>
              <a:ext uri="{FF2B5EF4-FFF2-40B4-BE49-F238E27FC236}">
                <a16:creationId xmlns:a16="http://schemas.microsoft.com/office/drawing/2014/main" id="{DF65B1BA-7B1F-42EC-8FA7-D25A51050E6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422882" y="5767057"/>
            <a:ext cx="1100573" cy="116246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2184ABD-7FB8-4981-9B77-0591457912EB}"/>
              </a:ext>
            </a:extLst>
          </p:cNvPr>
          <p:cNvCxnSpPr>
            <a:cxnSpLocks/>
          </p:cNvCxnSpPr>
          <p:nvPr/>
        </p:nvCxnSpPr>
        <p:spPr>
          <a:xfrm>
            <a:off x="2098876" y="0"/>
            <a:ext cx="0" cy="685800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2" descr="Personal Personalization Profile User Business Flat Line Fil, Com Con,  Account, Avatar PNG and Vector with Transparent Background for Free Download">
            <a:extLst>
              <a:ext uri="{FF2B5EF4-FFF2-40B4-BE49-F238E27FC236}">
                <a16:creationId xmlns:a16="http://schemas.microsoft.com/office/drawing/2014/main" id="{28C4A371-7800-4444-B8A6-312C06DBC05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7500" b="71563" l="20781" r="71563">
                        <a14:foregroundMark x1="54375" y1="69375" x2="54375" y2="69375"/>
                        <a14:foregroundMark x1="54375" y1="70156" x2="54375" y2="71563"/>
                        <a14:foregroundMark x1="52500" y1="71094" x2="52500" y2="71094"/>
                        <a14:foregroundMark x1="50625" y1="27500" x2="50625" y2="27500"/>
                        <a14:foregroundMark x1="49063" y1="28594" x2="49063" y2="28594"/>
                        <a14:foregroundMark x1="26406" y1="34844" x2="26406" y2="34844"/>
                        <a14:foregroundMark x1="20781" y1="66406" x2="20781" y2="66406"/>
                      </a14:backgroundRemoval>
                    </a14:imgEffect>
                  </a14:imgLayer>
                </a14:imgProps>
              </a:ext>
              <a:ext uri="{28A0092B-C50C-407E-A947-70E740481C1C}">
                <a14:useLocalDpi xmlns:a14="http://schemas.microsoft.com/office/drawing/2010/main" val="0"/>
              </a:ext>
            </a:extLst>
          </a:blip>
          <a:srcRect l="15014" t="25596" r="22069" b="28418"/>
          <a:stretch/>
        </p:blipFill>
        <p:spPr bwMode="auto">
          <a:xfrm>
            <a:off x="2493832" y="2867837"/>
            <a:ext cx="1647008" cy="120381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7">
            <a:extLst>
              <a:ext uri="{FF2B5EF4-FFF2-40B4-BE49-F238E27FC236}">
                <a16:creationId xmlns:a16="http://schemas.microsoft.com/office/drawing/2014/main" id="{EF7F71FD-E7FD-442D-98B9-F465B6EC60A6}"/>
              </a:ext>
            </a:extLst>
          </p:cNvPr>
          <p:cNvSpPr/>
          <p:nvPr/>
        </p:nvSpPr>
        <p:spPr>
          <a:xfrm>
            <a:off x="2397415" y="1447302"/>
            <a:ext cx="2049849" cy="13577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Làm</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việc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cá</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nhân</a:t>
            </a:r>
            <a:endParaRPr lang="en-US" sz="3200" dirty="0">
              <a:solidFill>
                <a:schemeClr val="tx1"/>
              </a:solidFill>
              <a:latin typeface="#9Slide03 SVN-PF Din Text Pro C" panose="02000506020000020004" pitchFamily="2" charset="0"/>
              <a:cs typeface="Arial" panose="020B0604020202020204" pitchFamily="34" charset="0"/>
            </a:endParaRPr>
          </a:p>
        </p:txBody>
      </p:sp>
      <p:pic>
        <p:nvPicPr>
          <p:cNvPr id="13" name="Picture 4" descr="Red Cross Background">
            <a:extLst>
              <a:ext uri="{FF2B5EF4-FFF2-40B4-BE49-F238E27FC236}">
                <a16:creationId xmlns:a16="http://schemas.microsoft.com/office/drawing/2014/main" id="{6FAB9187-29E5-4981-9017-EC41C5D2C2D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167" b="99833" l="10000" r="90000">
                        <a14:foregroundMark x1="47667" y1="3333" x2="47667" y2="3333"/>
                        <a14:foregroundMark x1="57000" y1="93667" x2="57000" y2="93667"/>
                        <a14:foregroundMark x1="53556" y1="99833" x2="53556" y2="99833"/>
                      </a14:backgroundRemoval>
                    </a14:imgEffect>
                  </a14:imgLayer>
                </a14:imgProps>
              </a:ext>
              <a:ext uri="{28A0092B-C50C-407E-A947-70E740481C1C}">
                <a14:useLocalDpi xmlns:a14="http://schemas.microsoft.com/office/drawing/2010/main" val="0"/>
              </a:ext>
            </a:extLst>
          </a:blip>
          <a:srcRect l="16409" r="16409" b="-31"/>
          <a:stretch/>
        </p:blipFill>
        <p:spPr bwMode="auto">
          <a:xfrm>
            <a:off x="9978975" y="2960635"/>
            <a:ext cx="1087318" cy="1079322"/>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7">
            <a:extLst>
              <a:ext uri="{FF2B5EF4-FFF2-40B4-BE49-F238E27FC236}">
                <a16:creationId xmlns:a16="http://schemas.microsoft.com/office/drawing/2014/main" id="{380C36F6-6B97-446D-B5CE-7800D2D26BE7}"/>
              </a:ext>
            </a:extLst>
          </p:cNvPr>
          <p:cNvSpPr/>
          <p:nvPr/>
        </p:nvSpPr>
        <p:spPr>
          <a:xfrm>
            <a:off x="9085226" y="1428414"/>
            <a:ext cx="2914805" cy="143942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9Slide03 SVN-PF Din Text Pro C" panose="02000506020000020004" pitchFamily="2" charset="0"/>
                <a:cs typeface="Arial" panose="020B0604020202020204" pitchFamily="34" charset="0"/>
              </a:rPr>
              <a:t>Mỗi</a:t>
            </a:r>
            <a:r>
              <a:rPr lang="en-US" sz="2400" dirty="0">
                <a:solidFill>
                  <a:srgbClr val="FF0000"/>
                </a:solidFill>
                <a:latin typeface="#9Slide03 SVN-PF Din Text Pro C" panose="02000506020000020004" pitchFamily="2" charset="0"/>
                <a:cs typeface="Arial" panose="020B0604020202020204" pitchFamily="34" charset="0"/>
              </a:rPr>
              <a:t> </a:t>
            </a:r>
            <a:r>
              <a:rPr lang="en-US" sz="2400" dirty="0" err="1">
                <a:solidFill>
                  <a:srgbClr val="FF0000"/>
                </a:solidFill>
                <a:latin typeface="#9Slide03 SVN-PF Din Text Pro C" panose="02000506020000020004" pitchFamily="2" charset="0"/>
                <a:cs typeface="Arial" panose="020B0604020202020204" pitchFamily="34" charset="0"/>
              </a:rPr>
              <a:t>lượt</a:t>
            </a:r>
            <a:r>
              <a:rPr lang="en-US" sz="2400" dirty="0">
                <a:solidFill>
                  <a:srgbClr val="FF0000"/>
                </a:solidFill>
                <a:latin typeface="#9Slide03 SVN-PF Din Text Pro C" panose="02000506020000020004" pitchFamily="2" charset="0"/>
                <a:cs typeface="Arial" panose="020B0604020202020204" pitchFamily="34" charset="0"/>
              </a:rPr>
              <a:t>: 1 HS</a:t>
            </a:r>
            <a:r>
              <a:rPr lang="en-US" sz="2400" dirty="0">
                <a:solidFill>
                  <a:schemeClr val="tx1"/>
                </a:solidFill>
                <a:latin typeface="#9Slide03 SVN-PF Din Text Pro C" panose="02000506020000020004" pitchFamily="2" charset="0"/>
                <a:cs typeface="Arial" panose="020B0604020202020204" pitchFamily="34" charset="0"/>
              </a:rPr>
              <a:t> </a:t>
            </a:r>
            <a:r>
              <a:rPr lang="en-US" sz="2400" dirty="0" err="1">
                <a:solidFill>
                  <a:schemeClr val="tx1"/>
                </a:solidFill>
                <a:latin typeface="#9Slide03 SVN-PF Din Text Pro C" panose="02000506020000020004" pitchFamily="2" charset="0"/>
                <a:cs typeface="Arial" panose="020B0604020202020204" pitchFamily="34" charset="0"/>
              </a:rPr>
              <a:t>trả</a:t>
            </a:r>
            <a:r>
              <a:rPr lang="en-US" sz="2400" dirty="0">
                <a:solidFill>
                  <a:schemeClr val="tx1"/>
                </a:solidFill>
                <a:latin typeface="#9Slide03 SVN-PF Din Text Pro C" panose="02000506020000020004" pitchFamily="2" charset="0"/>
                <a:cs typeface="Arial" panose="020B0604020202020204" pitchFamily="34" charset="0"/>
              </a:rPr>
              <a:t> </a:t>
            </a:r>
            <a:r>
              <a:rPr lang="en-US" sz="2400" dirty="0" err="1">
                <a:solidFill>
                  <a:schemeClr val="tx1"/>
                </a:solidFill>
                <a:latin typeface="#9Slide03 SVN-PF Din Text Pro C" panose="02000506020000020004" pitchFamily="2" charset="0"/>
                <a:cs typeface="Arial" panose="020B0604020202020204" pitchFamily="34" charset="0"/>
              </a:rPr>
              <a:t>lời</a:t>
            </a:r>
            <a:r>
              <a:rPr lang="en-US" sz="2400" dirty="0">
                <a:solidFill>
                  <a:schemeClr val="tx1"/>
                </a:solidFill>
                <a:latin typeface="#9Slide03 SVN-PF Din Text Pro C" panose="02000506020000020004" pitchFamily="2" charset="0"/>
                <a:cs typeface="Arial" panose="020B0604020202020204" pitchFamily="34" charset="0"/>
              </a:rPr>
              <a:t> </a:t>
            </a:r>
            <a:r>
              <a:rPr lang="en-US" sz="2400" dirty="0" err="1">
                <a:solidFill>
                  <a:schemeClr val="tx1"/>
                </a:solidFill>
                <a:latin typeface="#9Slide03 SVN-PF Din Text Pro C" panose="02000506020000020004" pitchFamily="2" charset="0"/>
                <a:cs typeface="Arial" panose="020B0604020202020204" pitchFamily="34" charset="0"/>
              </a:rPr>
              <a:t>đúng</a:t>
            </a:r>
            <a:r>
              <a:rPr lang="en-US" sz="2400" dirty="0">
                <a:solidFill>
                  <a:schemeClr val="tx1"/>
                </a:solidFill>
                <a:latin typeface="#9Slide03 SVN-PF Din Text Pro C" panose="02000506020000020004" pitchFamily="2" charset="0"/>
                <a:cs typeface="Arial" panose="020B0604020202020204" pitchFamily="34" charset="0"/>
              </a:rPr>
              <a:t> </a:t>
            </a:r>
            <a:r>
              <a:rPr lang="en-US" sz="2400" dirty="0" err="1">
                <a:solidFill>
                  <a:schemeClr val="tx1"/>
                </a:solidFill>
                <a:latin typeface="#9Slide03 SVN-PF Din Text Pro C" panose="02000506020000020004" pitchFamily="2" charset="0"/>
                <a:cs typeface="Arial" panose="020B0604020202020204" pitchFamily="34" charset="0"/>
              </a:rPr>
              <a:t>và</a:t>
            </a:r>
            <a:r>
              <a:rPr lang="en-US" sz="2400" dirty="0">
                <a:solidFill>
                  <a:schemeClr val="tx1"/>
                </a:solidFill>
                <a:latin typeface="#9Slide03 SVN-PF Din Text Pro C" panose="02000506020000020004" pitchFamily="2" charset="0"/>
                <a:cs typeface="Arial" panose="020B0604020202020204" pitchFamily="34" charset="0"/>
              </a:rPr>
              <a:t> </a:t>
            </a:r>
            <a:r>
              <a:rPr lang="en-US" sz="2400" dirty="0" err="1">
                <a:solidFill>
                  <a:schemeClr val="tx1"/>
                </a:solidFill>
                <a:latin typeface="#9Slide03 SVN-PF Din Text Pro C" panose="02000506020000020004" pitchFamily="2" charset="0"/>
                <a:cs typeface="Arial" panose="020B0604020202020204" pitchFamily="34" charset="0"/>
              </a:rPr>
              <a:t>nhanh</a:t>
            </a:r>
            <a:r>
              <a:rPr lang="en-US" sz="2400" dirty="0">
                <a:solidFill>
                  <a:schemeClr val="tx1"/>
                </a:solidFill>
                <a:latin typeface="#9Slide03 SVN-PF Din Text Pro C" panose="02000506020000020004" pitchFamily="2" charset="0"/>
                <a:cs typeface="Arial" panose="020B0604020202020204" pitchFamily="34" charset="0"/>
              </a:rPr>
              <a:t> </a:t>
            </a:r>
            <a:r>
              <a:rPr lang="en-US" sz="2400" dirty="0" err="1">
                <a:solidFill>
                  <a:schemeClr val="tx1"/>
                </a:solidFill>
                <a:latin typeface="#9Slide03 SVN-PF Din Text Pro C" panose="02000506020000020004" pitchFamily="2" charset="0"/>
                <a:cs typeface="Arial" panose="020B0604020202020204" pitchFamily="34" charset="0"/>
              </a:rPr>
              <a:t>nhất</a:t>
            </a:r>
            <a:r>
              <a:rPr lang="en-US" sz="24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24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điểm</a:t>
            </a:r>
            <a:r>
              <a:rPr lang="en-US" sz="2400" dirty="0">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 </a:t>
            </a:r>
            <a:r>
              <a:rPr lang="en-US" sz="2400" dirty="0" err="1">
                <a:solidFill>
                  <a:schemeClr val="tx1"/>
                </a:solidFill>
                <a:latin typeface="#9Slide03 SVN-PF Din Text Pro C" panose="02000506020000020004" pitchFamily="2" charset="0"/>
                <a:cs typeface="Arial" panose="020B0604020202020204" pitchFamily="34" charset="0"/>
                <a:sym typeface="Wingdings" panose="05000000000000000000" pitchFamily="2" charset="2"/>
              </a:rPr>
              <a:t>cộng</a:t>
            </a:r>
            <a:endParaRPr lang="en-US" sz="2400" dirty="0">
              <a:solidFill>
                <a:schemeClr val="tx1"/>
              </a:solidFill>
              <a:latin typeface="#9Slide03 SVN-PF Din Text Pro C" panose="02000506020000020004" pitchFamily="2" charset="0"/>
              <a:cs typeface="Arial" panose="020B0604020202020204" pitchFamily="34" charset="0"/>
            </a:endParaRPr>
          </a:p>
        </p:txBody>
      </p:sp>
      <p:sp>
        <p:nvSpPr>
          <p:cNvPr id="15" name="Rectangle: Rounded Corners 7">
            <a:extLst>
              <a:ext uri="{FF2B5EF4-FFF2-40B4-BE49-F238E27FC236}">
                <a16:creationId xmlns:a16="http://schemas.microsoft.com/office/drawing/2014/main" id="{5672019B-211F-4FA5-B365-B7944F4518A0}"/>
              </a:ext>
            </a:extLst>
          </p:cNvPr>
          <p:cNvSpPr/>
          <p:nvPr/>
        </p:nvSpPr>
        <p:spPr>
          <a:xfrm>
            <a:off x="6914323" y="1428414"/>
            <a:ext cx="2049849" cy="1376657"/>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Ghi</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đáp</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án</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vào</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giấy</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6" name="Picture 2" descr="Service PNG Free Image | PNG All">
            <a:extLst>
              <a:ext uri="{FF2B5EF4-FFF2-40B4-BE49-F238E27FC236}">
                <a16:creationId xmlns:a16="http://schemas.microsoft.com/office/drawing/2014/main" id="{75751F14-350F-4F56-A236-7E435CEA26C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09278" y="2780584"/>
            <a:ext cx="1439425" cy="14394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7">
            <a:extLst>
              <a:ext uri="{FF2B5EF4-FFF2-40B4-BE49-F238E27FC236}">
                <a16:creationId xmlns:a16="http://schemas.microsoft.com/office/drawing/2014/main" id="{058EBE2F-7D26-4D0D-9CC7-98A03F88797A}"/>
              </a:ext>
            </a:extLst>
          </p:cNvPr>
          <p:cNvSpPr/>
          <p:nvPr/>
        </p:nvSpPr>
        <p:spPr>
          <a:xfrm>
            <a:off x="4655869" y="1422815"/>
            <a:ext cx="2049849" cy="1357769"/>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9Slide03 SVN-PF Din Text Pro C" panose="02000506020000020004" pitchFamily="2" charset="0"/>
                <a:cs typeface="Arial" panose="020B0604020202020204" pitchFamily="34" charset="0"/>
              </a:rPr>
              <a:t>Đọc</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kĩ</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câu</a:t>
            </a:r>
            <a:r>
              <a:rPr lang="en-US" sz="3200" dirty="0">
                <a:solidFill>
                  <a:schemeClr val="tx1"/>
                </a:solidFill>
                <a:latin typeface="#9Slide03 SVN-PF Din Text Pro C" panose="02000506020000020004" pitchFamily="2" charset="0"/>
                <a:cs typeface="Arial" panose="020B0604020202020204" pitchFamily="34" charset="0"/>
              </a:rPr>
              <a:t> </a:t>
            </a:r>
            <a:r>
              <a:rPr lang="en-US" sz="3200" dirty="0" err="1">
                <a:solidFill>
                  <a:schemeClr val="tx1"/>
                </a:solidFill>
                <a:latin typeface="#9Slide03 SVN-PF Din Text Pro C" panose="02000506020000020004" pitchFamily="2" charset="0"/>
                <a:cs typeface="Arial" panose="020B0604020202020204" pitchFamily="34" charset="0"/>
              </a:rPr>
              <a:t>hỏi</a:t>
            </a:r>
            <a:endParaRPr lang="en-US" sz="3200" dirty="0">
              <a:solidFill>
                <a:srgbClr val="0070C0"/>
              </a:solidFill>
              <a:latin typeface="#9Slide03 SVN-PF Din Text Pro C" panose="02000506020000020004" pitchFamily="2" charset="0"/>
              <a:cs typeface="Arial" panose="020B0604020202020204" pitchFamily="34" charset="0"/>
            </a:endParaRPr>
          </a:p>
        </p:txBody>
      </p:sp>
      <p:pic>
        <p:nvPicPr>
          <p:cNvPr id="13314" name="Picture 2" descr="Khóa học TOEIC 450+ cho người mất gốc - ANH NGỮ VNSKILLS">
            <a:extLst>
              <a:ext uri="{FF2B5EF4-FFF2-40B4-BE49-F238E27FC236}">
                <a16:creationId xmlns:a16="http://schemas.microsoft.com/office/drawing/2014/main" id="{55E97C5D-AD0E-4A95-BD8B-C38413963F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02320" y="2780584"/>
            <a:ext cx="1439424" cy="143942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ình ảnh Bài Giảng Vector Biểu Tượng Phẳng Trường Học Và Giáo Dục, Nghệ  Thuật, Lý Lịch, đen Vector và PNG với nền trong suốt để tải xuống miễn phí">
            <a:extLst>
              <a:ext uri="{FF2B5EF4-FFF2-40B4-BE49-F238E27FC236}">
                <a16:creationId xmlns:a16="http://schemas.microsoft.com/office/drawing/2014/main" id="{CF368CD7-30F5-482D-A183-EBBFF85B5D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709288" y="4356371"/>
            <a:ext cx="2357005" cy="2357005"/>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hững Khó Khăn Của Bé Trong Việc Học Các Bài Toán Hình Học Lớp 3">
            <a:extLst>
              <a:ext uri="{FF2B5EF4-FFF2-40B4-BE49-F238E27FC236}">
                <a16:creationId xmlns:a16="http://schemas.microsoft.com/office/drawing/2014/main" id="{8C851D86-CD27-450E-931C-DAAF97F0715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1995" y="4504729"/>
            <a:ext cx="2467033" cy="235601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7428C444-04E3-4E2E-9C8A-C0E0915386BB}"/>
              </a:ext>
            </a:extLst>
          </p:cNvPr>
          <p:cNvCxnSpPr>
            <a:cxnSpLocks/>
          </p:cNvCxnSpPr>
          <p:nvPr/>
        </p:nvCxnSpPr>
        <p:spPr>
          <a:xfrm>
            <a:off x="2042359" y="4356371"/>
            <a:ext cx="10149641" cy="0"/>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792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par>
                                <p:cTn id="25" presetID="16" presetClass="entr" presetSubtype="2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par>
                                <p:cTn id="31" presetID="16" presetClass="entr" presetSubtype="21" fill="hold" nodeType="withEffect">
                                  <p:stCondLst>
                                    <p:cond delay="0"/>
                                  </p:stCondLst>
                                  <p:childTnLst>
                                    <p:set>
                                      <p:cBhvr>
                                        <p:cTn id="32" dur="1" fill="hold">
                                          <p:stCondLst>
                                            <p:cond delay="0"/>
                                          </p:stCondLst>
                                        </p:cTn>
                                        <p:tgtEl>
                                          <p:spTgt spid="13314"/>
                                        </p:tgtEl>
                                        <p:attrNameLst>
                                          <p:attrName>style.visibility</p:attrName>
                                        </p:attrNameLst>
                                      </p:cBhvr>
                                      <p:to>
                                        <p:strVal val="visible"/>
                                      </p:to>
                                    </p:set>
                                    <p:animEffect transition="in" filter="barn(inVertical)">
                                      <p:cBhvr>
                                        <p:cTn id="33" dur="500"/>
                                        <p:tgtEl>
                                          <p:spTgt spid="133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par>
                                <p:cTn id="37" presetID="16" presetClass="entr" presetSubtype="21"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par>
                                <p:cTn id="43" presetID="16" presetClass="entr" presetSubtype="21"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4" grpId="0" animBg="1"/>
      <p:bldP spid="15"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77E248C-E0FE-41AC-B4F3-E9C0444711C1}"/>
              </a:ext>
            </a:extLst>
          </p:cNvPr>
          <p:cNvSpPr/>
          <p:nvPr/>
        </p:nvSpPr>
        <p:spPr>
          <a:xfrm>
            <a:off x="1385833" y="71967"/>
            <a:ext cx="6704773" cy="707886"/>
          </a:xfrm>
          <a:prstGeom prst="rect">
            <a:avLst/>
          </a:prstGeom>
          <a:noFill/>
        </p:spPr>
        <p:txBody>
          <a:bodyPr wrap="square" lIns="91440" tIns="45720" rIns="91440" bIns="45720">
            <a:spAutoFit/>
          </a:bodyPr>
          <a:lstStyle/>
          <a:p>
            <a:r>
              <a:rPr lang="en-US" sz="4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4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12" name="Straight Connector 11">
            <a:extLst>
              <a:ext uri="{FF2B5EF4-FFF2-40B4-BE49-F238E27FC236}">
                <a16:creationId xmlns:a16="http://schemas.microsoft.com/office/drawing/2014/main" id="{F2307FFF-64F3-44E8-8317-0D2177DA46C6}"/>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3" name="Rectangle: Rounded Corners 7">
            <a:extLst>
              <a:ext uri="{FF2B5EF4-FFF2-40B4-BE49-F238E27FC236}">
                <a16:creationId xmlns:a16="http://schemas.microsoft.com/office/drawing/2014/main" id="{4CA8C617-2A37-46B1-9F00-B0E86F5A4DA2}"/>
              </a:ext>
            </a:extLst>
          </p:cNvPr>
          <p:cNvSpPr/>
          <p:nvPr/>
        </p:nvSpPr>
        <p:spPr>
          <a:xfrm>
            <a:off x="192483" y="1457527"/>
            <a:ext cx="9577816" cy="1030070"/>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chemeClr val="tx1"/>
                </a:solidFill>
                <a:latin typeface="+mj-lt"/>
                <a:cs typeface="Arial" panose="020B0604020202020204" pitchFamily="34" charset="0"/>
              </a:rPr>
              <a:t>1. Nếu cvẽ các đường kinh tuyến, vĩ tuyến cách nhau 1</a:t>
            </a:r>
            <a:r>
              <a:rPr lang="en-US" sz="2400" baseline="30000" dirty="0">
                <a:solidFill>
                  <a:schemeClr val="tx1"/>
                </a:solidFill>
                <a:latin typeface="Times New Roman" pitchFamily="18" charset="0"/>
                <a:ea typeface="Cambria" panose="02040503050406030204" pitchFamily="18" charset="0"/>
                <a:cs typeface="Times New Roman" pitchFamily="18" charset="0"/>
              </a:rPr>
              <a:t>0 </a:t>
            </a:r>
            <a:r>
              <a:rPr lang="en-US" sz="2400" dirty="0" err="1">
                <a:solidFill>
                  <a:schemeClr val="tx1"/>
                </a:solidFill>
                <a:latin typeface="Times New Roman" pitchFamily="18" charset="0"/>
                <a:ea typeface="Cambria" panose="02040503050406030204" pitchFamily="18" charset="0"/>
                <a:cs typeface="Times New Roman" pitchFamily="18" charset="0"/>
              </a:rPr>
              <a:t>trên</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quả</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Địa</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Cầu</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có</a:t>
            </a:r>
            <a:r>
              <a:rPr lang="en-US" sz="2400" dirty="0">
                <a:solidFill>
                  <a:schemeClr val="tx1"/>
                </a:solidFill>
                <a:latin typeface="Times New Roman" pitchFamily="18" charset="0"/>
                <a:ea typeface="Cambria" panose="02040503050406030204" pitchFamily="18" charset="0"/>
                <a:cs typeface="Times New Roman" pitchFamily="18" charset="0"/>
              </a:rPr>
              <a:t> bao </a:t>
            </a:r>
            <a:r>
              <a:rPr lang="en-US" sz="2400" dirty="0" err="1">
                <a:solidFill>
                  <a:schemeClr val="tx1"/>
                </a:solidFill>
                <a:latin typeface="Times New Roman" pitchFamily="18" charset="0"/>
                <a:ea typeface="Cambria" panose="02040503050406030204" pitchFamily="18" charset="0"/>
                <a:cs typeface="Times New Roman" pitchFamily="18" charset="0"/>
              </a:rPr>
              <a:t>nhiêu</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đường</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kinh</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tuyến</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vĩ</a:t>
            </a:r>
            <a:r>
              <a:rPr lang="en-US" sz="2400" dirty="0">
                <a:solidFill>
                  <a:schemeClr val="tx1"/>
                </a:solidFill>
                <a:latin typeface="Times New Roman" pitchFamily="18" charset="0"/>
                <a:ea typeface="Cambria" panose="02040503050406030204" pitchFamily="18" charset="0"/>
                <a:cs typeface="Times New Roman" pitchFamily="18" charset="0"/>
              </a:rPr>
              <a:t> </a:t>
            </a:r>
            <a:r>
              <a:rPr lang="en-US" sz="2400" dirty="0" err="1">
                <a:solidFill>
                  <a:schemeClr val="tx1"/>
                </a:solidFill>
                <a:latin typeface="Times New Roman" pitchFamily="18" charset="0"/>
                <a:ea typeface="Cambria" panose="02040503050406030204" pitchFamily="18" charset="0"/>
                <a:cs typeface="Times New Roman" pitchFamily="18" charset="0"/>
              </a:rPr>
              <a:t>tuyến</a:t>
            </a:r>
            <a:r>
              <a:rPr lang="en-US" sz="2400" dirty="0">
                <a:solidFill>
                  <a:schemeClr val="tx1"/>
                </a:solidFill>
                <a:latin typeface="Times New Roman" pitchFamily="18" charset="0"/>
                <a:ea typeface="Cambria" panose="02040503050406030204" pitchFamily="18" charset="0"/>
                <a:cs typeface="Times New Roman" pitchFamily="18" charset="0"/>
              </a:rPr>
              <a:t>?</a:t>
            </a:r>
            <a:endParaRPr lang="en-US" sz="2400" dirty="0">
              <a:solidFill>
                <a:schemeClr val="tx1"/>
              </a:solidFill>
              <a:latin typeface="+mj-lt"/>
              <a:cs typeface="Arial" panose="020B0604020202020204" pitchFamily="34" charset="0"/>
            </a:endParaRPr>
          </a:p>
          <a:p>
            <a:endParaRPr lang="en-US" sz="2400" baseline="30000" dirty="0">
              <a:solidFill>
                <a:schemeClr val="tx1"/>
              </a:solidFill>
              <a:latin typeface="Times New Roman" pitchFamily="18" charset="0"/>
              <a:ea typeface="Cambria" panose="02040503050406030204" pitchFamily="18" charset="0"/>
              <a:cs typeface="Times New Roman" pitchFamily="18" charset="0"/>
            </a:endParaRPr>
          </a:p>
        </p:txBody>
      </p:sp>
      <p:pic>
        <p:nvPicPr>
          <p:cNvPr id="16" name="Picture 2" descr="Game-pad Gaming icon stock vector. Illustration of fight - 184134342">
            <a:extLst>
              <a:ext uri="{FF2B5EF4-FFF2-40B4-BE49-F238E27FC236}">
                <a16:creationId xmlns:a16="http://schemas.microsoft.com/office/drawing/2014/main" id="{F51DEF75-E937-4394-A118-6E7B356806F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192483"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07D85317-3A4B-4D34-A18C-A0C2EC631C56}"/>
              </a:ext>
            </a:extLst>
          </p:cNvPr>
          <p:cNvSpPr txBox="1"/>
          <p:nvPr/>
        </p:nvSpPr>
        <p:spPr>
          <a:xfrm>
            <a:off x="2450820" y="2819758"/>
            <a:ext cx="1752637" cy="954107"/>
          </a:xfrm>
          <a:prstGeom prst="rect">
            <a:avLst/>
          </a:prstGeom>
          <a:noFill/>
        </p:spPr>
        <p:txBody>
          <a:bodyPr wrap="square">
            <a:spAutoFit/>
          </a:bodyPr>
          <a:lstStyle/>
          <a:p>
            <a:pPr algn="ctr"/>
            <a:r>
              <a:rPr lang="en-US" sz="2800" dirty="0" err="1">
                <a:solidFill>
                  <a:srgbClr val="FF0000"/>
                </a:solidFill>
                <a:effectLst/>
                <a:latin typeface="Times New Roman" pitchFamily="18" charset="0"/>
                <a:ea typeface="Cambria" panose="02040503050406030204" pitchFamily="18" charset="0"/>
                <a:cs typeface="Times New Roman" pitchFamily="18" charset="0"/>
              </a:rPr>
              <a:t>Số</a:t>
            </a:r>
            <a:r>
              <a:rPr lang="en-US" sz="2800" dirty="0">
                <a:solidFill>
                  <a:srgbClr val="FF0000"/>
                </a:solidFill>
                <a:effectLst/>
                <a:latin typeface="Times New Roman" pitchFamily="18" charset="0"/>
                <a:ea typeface="Cambria" panose="02040503050406030204" pitchFamily="18" charset="0"/>
                <a:cs typeface="Times New Roman" pitchFamily="18" charset="0"/>
              </a:rPr>
              <a:t> </a:t>
            </a:r>
            <a:r>
              <a:rPr lang="en-US" sz="2800" dirty="0" err="1">
                <a:solidFill>
                  <a:srgbClr val="FF0000"/>
                </a:solidFill>
                <a:effectLst/>
                <a:latin typeface="Times New Roman" pitchFamily="18" charset="0"/>
                <a:ea typeface="Cambria" panose="02040503050406030204" pitchFamily="18" charset="0"/>
                <a:cs typeface="Times New Roman" pitchFamily="18" charset="0"/>
              </a:rPr>
              <a:t>lượng</a:t>
            </a:r>
            <a:r>
              <a:rPr lang="en-US" sz="2800" dirty="0">
                <a:solidFill>
                  <a:srgbClr val="FF0000"/>
                </a:solidFill>
                <a:effectLst/>
                <a:latin typeface="Times New Roman" pitchFamily="18" charset="0"/>
                <a:ea typeface="Cambria" panose="02040503050406030204" pitchFamily="18" charset="0"/>
                <a:cs typeface="Times New Roman" pitchFamily="18" charset="0"/>
              </a:rPr>
              <a:t> </a:t>
            </a:r>
            <a:r>
              <a:rPr lang="en-US" sz="2800" dirty="0" err="1">
                <a:solidFill>
                  <a:srgbClr val="FF0000"/>
                </a:solidFill>
                <a:effectLst/>
                <a:latin typeface="Times New Roman" pitchFamily="18" charset="0"/>
                <a:ea typeface="Cambria" panose="02040503050406030204" pitchFamily="18" charset="0"/>
                <a:cs typeface="Times New Roman" pitchFamily="18" charset="0"/>
              </a:rPr>
              <a:t>kinh</a:t>
            </a:r>
            <a:r>
              <a:rPr lang="en-US" sz="2800" dirty="0">
                <a:solidFill>
                  <a:srgbClr val="FF0000"/>
                </a:solidFill>
                <a:effectLst/>
                <a:latin typeface="Times New Roman" pitchFamily="18" charset="0"/>
                <a:ea typeface="Cambria" panose="02040503050406030204" pitchFamily="18" charset="0"/>
                <a:cs typeface="Times New Roman" pitchFamily="18" charset="0"/>
              </a:rPr>
              <a:t> </a:t>
            </a:r>
            <a:r>
              <a:rPr lang="en-US" sz="2800" dirty="0" err="1">
                <a:solidFill>
                  <a:srgbClr val="FF0000"/>
                </a:solidFill>
                <a:effectLst/>
                <a:latin typeface="Times New Roman" pitchFamily="18" charset="0"/>
                <a:ea typeface="Cambria" panose="02040503050406030204" pitchFamily="18" charset="0"/>
                <a:cs typeface="Times New Roman" pitchFamily="18" charset="0"/>
              </a:rPr>
              <a:t>tuyến</a:t>
            </a:r>
            <a:endParaRPr lang="en-US" sz="2800" dirty="0">
              <a:solidFill>
                <a:srgbClr val="FF0000"/>
              </a:solidFill>
              <a:latin typeface="Times New Roman" pitchFamily="18" charset="0"/>
              <a:cs typeface="Times New Roman" pitchFamily="18" charset="0"/>
            </a:endParaRPr>
          </a:p>
        </p:txBody>
      </p:sp>
      <p:sp>
        <p:nvSpPr>
          <p:cNvPr id="30" name="TextBox 29">
            <a:extLst>
              <a:ext uri="{FF2B5EF4-FFF2-40B4-BE49-F238E27FC236}">
                <a16:creationId xmlns:a16="http://schemas.microsoft.com/office/drawing/2014/main" id="{3C212B71-3BCF-4B3D-BF0A-67600992221F}"/>
              </a:ext>
            </a:extLst>
          </p:cNvPr>
          <p:cNvSpPr txBox="1"/>
          <p:nvPr/>
        </p:nvSpPr>
        <p:spPr>
          <a:xfrm>
            <a:off x="6942195" y="2721389"/>
            <a:ext cx="1752637" cy="954107"/>
          </a:xfrm>
          <a:prstGeom prst="rect">
            <a:avLst/>
          </a:prstGeom>
          <a:noFill/>
        </p:spPr>
        <p:txBody>
          <a:bodyPr wrap="square">
            <a:spAutoFit/>
          </a:bodyPr>
          <a:lstStyle/>
          <a:p>
            <a:pPr algn="ctr"/>
            <a:r>
              <a:rPr lang="en-US" sz="2800" dirty="0" err="1">
                <a:solidFill>
                  <a:srgbClr val="FF0000"/>
                </a:solidFill>
                <a:effectLst/>
                <a:latin typeface="Times New Roman" pitchFamily="18" charset="0"/>
                <a:ea typeface="Cambria" panose="02040503050406030204" pitchFamily="18" charset="0"/>
                <a:cs typeface="Times New Roman" pitchFamily="18" charset="0"/>
              </a:rPr>
              <a:t>Số</a:t>
            </a:r>
            <a:r>
              <a:rPr lang="en-US" sz="2800" dirty="0">
                <a:solidFill>
                  <a:srgbClr val="FF0000"/>
                </a:solidFill>
                <a:effectLst/>
                <a:latin typeface="Times New Roman" pitchFamily="18" charset="0"/>
                <a:ea typeface="Cambria" panose="02040503050406030204" pitchFamily="18" charset="0"/>
                <a:cs typeface="Times New Roman" pitchFamily="18" charset="0"/>
              </a:rPr>
              <a:t> </a:t>
            </a:r>
            <a:r>
              <a:rPr lang="en-US" sz="2800" dirty="0" err="1">
                <a:solidFill>
                  <a:srgbClr val="FF0000"/>
                </a:solidFill>
                <a:effectLst/>
                <a:latin typeface="Times New Roman" pitchFamily="18" charset="0"/>
                <a:ea typeface="Cambria" panose="02040503050406030204" pitchFamily="18" charset="0"/>
                <a:cs typeface="Times New Roman" pitchFamily="18" charset="0"/>
              </a:rPr>
              <a:t>lượng</a:t>
            </a:r>
            <a:r>
              <a:rPr lang="en-US" sz="2800" dirty="0">
                <a:solidFill>
                  <a:srgbClr val="FF0000"/>
                </a:solidFill>
                <a:effectLst/>
                <a:latin typeface="Times New Roman" pitchFamily="18" charset="0"/>
                <a:ea typeface="Cambria" panose="02040503050406030204" pitchFamily="18" charset="0"/>
                <a:cs typeface="Times New Roman" pitchFamily="18" charset="0"/>
              </a:rPr>
              <a:t> </a:t>
            </a:r>
          </a:p>
          <a:p>
            <a:pPr algn="ctr"/>
            <a:r>
              <a:rPr lang="en-US" sz="2800" dirty="0" err="1">
                <a:solidFill>
                  <a:srgbClr val="FF0000"/>
                </a:solidFill>
                <a:effectLst/>
                <a:latin typeface="Times New Roman" pitchFamily="18" charset="0"/>
                <a:ea typeface="Cambria" panose="02040503050406030204" pitchFamily="18" charset="0"/>
                <a:cs typeface="Times New Roman" pitchFamily="18" charset="0"/>
              </a:rPr>
              <a:t>vĩ</a:t>
            </a:r>
            <a:r>
              <a:rPr lang="en-US" sz="2800" dirty="0">
                <a:solidFill>
                  <a:srgbClr val="FF0000"/>
                </a:solidFill>
                <a:effectLst/>
                <a:latin typeface="Times New Roman" pitchFamily="18" charset="0"/>
                <a:ea typeface="Cambria" panose="02040503050406030204" pitchFamily="18" charset="0"/>
                <a:cs typeface="Times New Roman" pitchFamily="18" charset="0"/>
              </a:rPr>
              <a:t> </a:t>
            </a:r>
            <a:r>
              <a:rPr lang="en-US" sz="2800" dirty="0" err="1">
                <a:solidFill>
                  <a:srgbClr val="FF0000"/>
                </a:solidFill>
                <a:effectLst/>
                <a:latin typeface="Times New Roman" pitchFamily="18" charset="0"/>
                <a:ea typeface="Cambria" panose="02040503050406030204" pitchFamily="18" charset="0"/>
                <a:cs typeface="Times New Roman" pitchFamily="18" charset="0"/>
              </a:rPr>
              <a:t>tuyến</a:t>
            </a:r>
            <a:endParaRPr lang="en-US" sz="2800" dirty="0">
              <a:solidFill>
                <a:srgbClr val="FF0000"/>
              </a:solidFill>
              <a:latin typeface="Times New Roman" pitchFamily="18" charset="0"/>
              <a:cs typeface="Times New Roman" pitchFamily="18" charset="0"/>
            </a:endParaRPr>
          </a:p>
        </p:txBody>
      </p:sp>
      <p:cxnSp>
        <p:nvCxnSpPr>
          <p:cNvPr id="32" name="Straight Connector 31">
            <a:extLst>
              <a:ext uri="{FF2B5EF4-FFF2-40B4-BE49-F238E27FC236}">
                <a16:creationId xmlns:a16="http://schemas.microsoft.com/office/drawing/2014/main" id="{96330352-C9F9-4570-A9AC-106B202ABF23}"/>
              </a:ext>
            </a:extLst>
          </p:cNvPr>
          <p:cNvCxnSpPr>
            <a:cxnSpLocks/>
          </p:cNvCxnSpPr>
          <p:nvPr/>
        </p:nvCxnSpPr>
        <p:spPr>
          <a:xfrm>
            <a:off x="5498208" y="2893469"/>
            <a:ext cx="0" cy="17607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C363543-2D74-48C7-9388-1EBF01A5D403}"/>
              </a:ext>
            </a:extLst>
          </p:cNvPr>
          <p:cNvSpPr txBox="1"/>
          <p:nvPr/>
        </p:nvSpPr>
        <p:spPr>
          <a:xfrm>
            <a:off x="3014600" y="3813638"/>
            <a:ext cx="1198759"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360</a:t>
            </a:r>
            <a:endParaRPr lang="en-US" sz="3200" b="1" dirty="0">
              <a:solidFill>
                <a:srgbClr val="0070C0"/>
              </a:solidFill>
            </a:endParaRPr>
          </a:p>
        </p:txBody>
      </p:sp>
      <p:sp>
        <p:nvSpPr>
          <p:cNvPr id="39" name="TextBox 38">
            <a:extLst>
              <a:ext uri="{FF2B5EF4-FFF2-40B4-BE49-F238E27FC236}">
                <a16:creationId xmlns:a16="http://schemas.microsoft.com/office/drawing/2014/main" id="{819F62C6-D866-479D-A4BF-D298D01B0962}"/>
              </a:ext>
            </a:extLst>
          </p:cNvPr>
          <p:cNvSpPr txBox="1"/>
          <p:nvPr/>
        </p:nvSpPr>
        <p:spPr>
          <a:xfrm>
            <a:off x="7417355" y="3768904"/>
            <a:ext cx="1000123" cy="584775"/>
          </a:xfrm>
          <a:prstGeom prst="rect">
            <a:avLst/>
          </a:prstGeom>
          <a:noFill/>
        </p:spPr>
        <p:txBody>
          <a:bodyPr wrap="square">
            <a:spAutoFit/>
          </a:bodyPr>
          <a:lstStyle/>
          <a:p>
            <a:r>
              <a:rPr lang="en-US" sz="3200" b="1" dirty="0">
                <a:solidFill>
                  <a:srgbClr val="0070C0"/>
                </a:solidFill>
                <a:effectLst/>
                <a:latin typeface="#9Slide03 SVN-PF Din Text Pro C" panose="02000506020000020004" pitchFamily="2" charset="0"/>
                <a:ea typeface="Cambria" panose="02040503050406030204" pitchFamily="18" charset="0"/>
              </a:rPr>
              <a:t>181</a:t>
            </a:r>
            <a:endParaRPr lang="en-US" sz="3200" b="1" dirty="0">
              <a:solidFill>
                <a:srgbClr val="0070C0"/>
              </a:solidFill>
            </a:endParaRPr>
          </a:p>
        </p:txBody>
      </p:sp>
      <p:pic>
        <p:nvPicPr>
          <p:cNvPr id="54" name="Picture 4" descr="Hình ảnh Quả Cầu Tràn Dầu, Clipart Toàn Cầu, Tốt, 溢流 miễn phí tải tập tin  PNG PSDComment và Vector">
            <a:extLst>
              <a:ext uri="{FF2B5EF4-FFF2-40B4-BE49-F238E27FC236}">
                <a16:creationId xmlns:a16="http://schemas.microsoft.com/office/drawing/2014/main" id="{F24D49EF-3F3A-4A9E-BFA9-859DF1A61A4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10664982" y="-59466"/>
            <a:ext cx="1372455" cy="1850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4765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9" grpId="0"/>
      <p:bldP spid="30" grpId="0"/>
      <p:bldP spid="38"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529725" y="-52214"/>
            <a:ext cx="6704773" cy="1384995"/>
          </a:xfrm>
          <a:prstGeom prst="rect">
            <a:avLst/>
          </a:prstGeom>
          <a:noFill/>
        </p:spPr>
        <p:txBody>
          <a:bodyPr wrap="square" lIns="91440" tIns="45720" rIns="91440" bIns="45720">
            <a:spAutoFit/>
          </a:bodyPr>
          <a:lstStyle/>
          <a:p>
            <a:pPr algn="ctr"/>
            <a:r>
              <a:rPr lang="en-US" sz="44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4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a:t>
            </a:r>
            <a:r>
              <a:rPr lang="en-US" sz="40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HƠN</a:t>
            </a:r>
            <a:endParaRPr lang="en-US" sz="54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617474"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tx1"/>
                </a:solidFill>
                <a:latin typeface="Times New Roman" pitchFamily="18" charset="0"/>
                <a:cs typeface="Times New Roman" pitchFamily="18" charset="0"/>
              </a:rPr>
              <a:t>2. </a:t>
            </a:r>
            <a:r>
              <a:rPr lang="vi-VN" sz="3600" dirty="0">
                <a:solidFill>
                  <a:schemeClr val="tx1"/>
                </a:solidFill>
                <a:latin typeface="Times New Roman" pitchFamily="18" charset="0"/>
                <a:cs typeface="Times New Roman" pitchFamily="18" charset="0"/>
              </a:rPr>
              <a:t>Quan sát hình 4 SGK/109, xác định tọa độ địa lí của</a:t>
            </a:r>
            <a:r>
              <a:rPr lang="en-US" sz="3600" dirty="0">
                <a:solidFill>
                  <a:schemeClr val="tx1"/>
                </a:solidFill>
                <a:latin typeface="Times New Roman" pitchFamily="18" charset="0"/>
                <a:cs typeface="Times New Roman" pitchFamily="18" charset="0"/>
              </a:rPr>
              <a:t>:</a:t>
            </a:r>
          </a:p>
        </p:txBody>
      </p:sp>
      <p:pic>
        <p:nvPicPr>
          <p:cNvPr id="14338" name="Picture 1">
            <a:extLst>
              <a:ext uri="{FF2B5EF4-FFF2-40B4-BE49-F238E27FC236}">
                <a16:creationId xmlns:a16="http://schemas.microsoft.com/office/drawing/2014/main" id="{8304282E-CCE8-45C5-838F-A59B25BBE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767" y="1442056"/>
            <a:ext cx="5505156" cy="528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AACE110-FE18-48A6-A7EA-89DE5FBA4196}"/>
              </a:ext>
            </a:extLst>
          </p:cNvPr>
          <p:cNvSpPr txBox="1"/>
          <p:nvPr/>
        </p:nvSpPr>
        <p:spPr>
          <a:xfrm>
            <a:off x="374927" y="3170984"/>
            <a:ext cx="1371693" cy="523220"/>
          </a:xfrm>
          <a:prstGeom prst="rect">
            <a:avLst/>
          </a:prstGeom>
          <a:solidFill>
            <a:srgbClr val="FFC000"/>
          </a:solidFill>
        </p:spPr>
        <p:txBody>
          <a:bodyPr wrap="square">
            <a:spAutoFit/>
          </a:bodyPr>
          <a:lstStyle/>
          <a:p>
            <a:r>
              <a:rPr lang="vi-VN" sz="2800" dirty="0">
                <a:solidFill>
                  <a:schemeClr val="tx1"/>
                </a:solidFill>
                <a:latin typeface="+mj-lt"/>
                <a:cs typeface="Arial" panose="020B0604020202020204" pitchFamily="34" charset="0"/>
              </a:rPr>
              <a:t>điểm A</a:t>
            </a:r>
            <a:r>
              <a:rPr lang="en-US" sz="2800" dirty="0">
                <a:latin typeface="+mj-lt"/>
                <a:cs typeface="Arial" panose="020B0604020202020204" pitchFamily="34" charset="0"/>
              </a:rPr>
              <a:t> </a:t>
            </a:r>
            <a:endParaRPr lang="en-US" sz="2800" dirty="0">
              <a:latin typeface="+mj-lt"/>
            </a:endParaRPr>
          </a:p>
        </p:txBody>
      </p:sp>
      <p:sp>
        <p:nvSpPr>
          <p:cNvPr id="11" name="TextBox 10">
            <a:extLst>
              <a:ext uri="{FF2B5EF4-FFF2-40B4-BE49-F238E27FC236}">
                <a16:creationId xmlns:a16="http://schemas.microsoft.com/office/drawing/2014/main" id="{7872B065-3119-4361-B884-8B5F4DDFAAF9}"/>
              </a:ext>
            </a:extLst>
          </p:cNvPr>
          <p:cNvSpPr txBox="1"/>
          <p:nvPr/>
        </p:nvSpPr>
        <p:spPr>
          <a:xfrm>
            <a:off x="374927" y="4216508"/>
            <a:ext cx="1371693" cy="523220"/>
          </a:xfrm>
          <a:prstGeom prst="rect">
            <a:avLst/>
          </a:prstGeom>
          <a:solidFill>
            <a:srgbClr val="FFC000"/>
          </a:solidFill>
        </p:spPr>
        <p:txBody>
          <a:bodyPr wrap="square">
            <a:spAutoFit/>
          </a:bodyPr>
          <a:lstStyle/>
          <a:p>
            <a:r>
              <a:rPr lang="vi-VN" sz="2800" dirty="0">
                <a:solidFill>
                  <a:schemeClr val="tx1"/>
                </a:solidFill>
                <a:latin typeface="+mj-lt"/>
                <a:cs typeface="Arial" panose="020B0604020202020204" pitchFamily="34" charset="0"/>
              </a:rPr>
              <a:t>điểm </a:t>
            </a:r>
            <a:r>
              <a:rPr lang="en-US" sz="2800" dirty="0">
                <a:solidFill>
                  <a:schemeClr val="tx1"/>
                </a:solidFill>
                <a:latin typeface="+mj-lt"/>
                <a:cs typeface="Arial" panose="020B0604020202020204" pitchFamily="34" charset="0"/>
              </a:rPr>
              <a:t>B</a:t>
            </a:r>
            <a:r>
              <a:rPr lang="en-US" sz="2800" dirty="0">
                <a:latin typeface="+mj-lt"/>
                <a:cs typeface="Arial" panose="020B0604020202020204" pitchFamily="34" charset="0"/>
              </a:rPr>
              <a:t> </a:t>
            </a:r>
            <a:endParaRPr lang="en-US" sz="2800" dirty="0">
              <a:latin typeface="+mj-lt"/>
            </a:endParaRPr>
          </a:p>
        </p:txBody>
      </p:sp>
      <p:sp>
        <p:nvSpPr>
          <p:cNvPr id="12" name="TextBox 11">
            <a:extLst>
              <a:ext uri="{FF2B5EF4-FFF2-40B4-BE49-F238E27FC236}">
                <a16:creationId xmlns:a16="http://schemas.microsoft.com/office/drawing/2014/main" id="{1846CC19-C89B-4461-AA98-B7FECD9CA59C}"/>
              </a:ext>
            </a:extLst>
          </p:cNvPr>
          <p:cNvSpPr txBox="1"/>
          <p:nvPr/>
        </p:nvSpPr>
        <p:spPr>
          <a:xfrm>
            <a:off x="374927" y="5262032"/>
            <a:ext cx="1371693" cy="523220"/>
          </a:xfrm>
          <a:prstGeom prst="rect">
            <a:avLst/>
          </a:prstGeom>
          <a:solidFill>
            <a:srgbClr val="FFC000"/>
          </a:solidFill>
        </p:spPr>
        <p:txBody>
          <a:bodyPr wrap="square">
            <a:spAutoFit/>
          </a:bodyPr>
          <a:lstStyle/>
          <a:p>
            <a:r>
              <a:rPr lang="vi-VN" sz="2800" dirty="0">
                <a:solidFill>
                  <a:schemeClr val="tx1"/>
                </a:solidFill>
                <a:latin typeface="+mj-lt"/>
                <a:cs typeface="Arial" panose="020B0604020202020204" pitchFamily="34" charset="0"/>
              </a:rPr>
              <a:t>điểm </a:t>
            </a:r>
            <a:r>
              <a:rPr lang="en-US" sz="2800" dirty="0">
                <a:solidFill>
                  <a:schemeClr val="tx1"/>
                </a:solidFill>
                <a:latin typeface="+mj-lt"/>
                <a:cs typeface="Arial" panose="020B0604020202020204" pitchFamily="34" charset="0"/>
              </a:rPr>
              <a:t>C</a:t>
            </a:r>
            <a:r>
              <a:rPr lang="en-US" sz="2800" dirty="0">
                <a:latin typeface="+mj-lt"/>
                <a:cs typeface="Arial" panose="020B0604020202020204" pitchFamily="34" charset="0"/>
              </a:rPr>
              <a:t> </a:t>
            </a:r>
            <a:endParaRPr lang="en-US" sz="2800" dirty="0">
              <a:latin typeface="+mj-lt"/>
            </a:endParaRPr>
          </a:p>
        </p:txBody>
      </p:sp>
      <p:sp>
        <p:nvSpPr>
          <p:cNvPr id="14" name="TextBox 13">
            <a:extLst>
              <a:ext uri="{FF2B5EF4-FFF2-40B4-BE49-F238E27FC236}">
                <a16:creationId xmlns:a16="http://schemas.microsoft.com/office/drawing/2014/main" id="{678E97D7-5671-4CDA-A965-7EB1B14CB91F}"/>
              </a:ext>
            </a:extLst>
          </p:cNvPr>
          <p:cNvSpPr txBox="1"/>
          <p:nvPr/>
        </p:nvSpPr>
        <p:spPr>
          <a:xfrm>
            <a:off x="2824859" y="3166103"/>
            <a:ext cx="2880201" cy="587853"/>
          </a:xfrm>
          <a:prstGeom prst="rect">
            <a:avLst/>
          </a:prstGeom>
          <a:noFill/>
          <a:ln>
            <a:solidFill>
              <a:schemeClr val="tx1"/>
            </a:solidFill>
            <a:prstDash val="sysDot"/>
          </a:ln>
        </p:spPr>
        <p:txBody>
          <a:bodyPr wrap="square">
            <a:spAutoFit/>
          </a:bodyPr>
          <a:lstStyle/>
          <a:p>
            <a:pPr>
              <a:lnSpc>
                <a:spcPct val="115000"/>
              </a:lnSpc>
            </a:pPr>
            <a:r>
              <a:rPr lang="nl-NL" sz="2800" b="1" dirty="0">
                <a:solidFill>
                  <a:srgbClr val="0070C0"/>
                </a:solidFill>
                <a:effectLst/>
                <a:latin typeface="Times New Roman" pitchFamily="18" charset="0"/>
                <a:ea typeface="Tahoma" panose="020B0604030504040204" pitchFamily="34" charset="0"/>
                <a:cs typeface="Times New Roman" pitchFamily="18" charset="0"/>
              </a:rPr>
              <a:t>A (60</a:t>
            </a:r>
            <a:r>
              <a:rPr lang="nl-NL" sz="2800" b="1" baseline="30000" dirty="0">
                <a:solidFill>
                  <a:srgbClr val="0070C0"/>
                </a:solidFill>
                <a:effectLst/>
                <a:latin typeface="Times New Roman" pitchFamily="18" charset="0"/>
                <a:ea typeface="Tahoma" panose="020B0604030504040204" pitchFamily="34" charset="0"/>
                <a:cs typeface="Times New Roman" pitchFamily="18" charset="0"/>
              </a:rPr>
              <a:t>0 </a:t>
            </a:r>
            <a:r>
              <a:rPr lang="nl-NL" sz="2800" b="1" dirty="0">
                <a:solidFill>
                  <a:srgbClr val="0070C0"/>
                </a:solidFill>
                <a:latin typeface="Times New Roman" pitchFamily="18" charset="0"/>
                <a:ea typeface="Tahoma" panose="020B0604030504040204" pitchFamily="34" charset="0"/>
                <a:cs typeface="Times New Roman" pitchFamily="18" charset="0"/>
              </a:rPr>
              <a:t>B, 120</a:t>
            </a:r>
            <a:r>
              <a:rPr lang="nl-NL" sz="2800" b="1" baseline="30000" dirty="0">
                <a:solidFill>
                  <a:srgbClr val="0070C0"/>
                </a:solidFill>
                <a:latin typeface="Times New Roman" pitchFamily="18" charset="0"/>
                <a:ea typeface="Tahoma" panose="020B0604030504040204" pitchFamily="34" charset="0"/>
                <a:cs typeface="Times New Roman" pitchFamily="18" charset="0"/>
              </a:rPr>
              <a:t>0 </a:t>
            </a:r>
            <a:r>
              <a:rPr lang="nl-NL" sz="2800" b="1" dirty="0">
                <a:solidFill>
                  <a:srgbClr val="0070C0"/>
                </a:solidFill>
                <a:latin typeface="Times New Roman" pitchFamily="18" charset="0"/>
                <a:ea typeface="Tahoma" panose="020B0604030504040204" pitchFamily="34" charset="0"/>
                <a:cs typeface="Times New Roman" pitchFamily="18" charset="0"/>
              </a:rPr>
              <a:t>Đ)</a:t>
            </a:r>
            <a:endParaRPr lang="en-US" sz="2800" b="1" dirty="0">
              <a:solidFill>
                <a:srgbClr val="0070C0"/>
              </a:solidFill>
              <a:effectLst/>
              <a:latin typeface="Times New Roman" pitchFamily="18" charset="0"/>
              <a:ea typeface="Tahoma" panose="020B0604030504040204" pitchFamily="34" charset="0"/>
              <a:cs typeface="Times New Roman" pitchFamily="18" charset="0"/>
            </a:endParaRPr>
          </a:p>
        </p:txBody>
      </p:sp>
      <p:sp>
        <p:nvSpPr>
          <p:cNvPr id="16" name="TextBox 15">
            <a:extLst>
              <a:ext uri="{FF2B5EF4-FFF2-40B4-BE49-F238E27FC236}">
                <a16:creationId xmlns:a16="http://schemas.microsoft.com/office/drawing/2014/main" id="{EF34A98D-5E2B-4150-870F-F8C729D35967}"/>
              </a:ext>
            </a:extLst>
          </p:cNvPr>
          <p:cNvSpPr txBox="1"/>
          <p:nvPr/>
        </p:nvSpPr>
        <p:spPr>
          <a:xfrm>
            <a:off x="2824860" y="4219478"/>
            <a:ext cx="2880200" cy="587853"/>
          </a:xfrm>
          <a:prstGeom prst="rect">
            <a:avLst/>
          </a:prstGeom>
          <a:noFill/>
          <a:ln>
            <a:solidFill>
              <a:schemeClr val="tx1"/>
            </a:solidFill>
            <a:prstDash val="sysDot"/>
          </a:ln>
        </p:spPr>
        <p:txBody>
          <a:bodyPr wrap="square">
            <a:spAutoFit/>
          </a:bodyPr>
          <a:lstStyle/>
          <a:p>
            <a:pPr>
              <a:lnSpc>
                <a:spcPct val="115000"/>
              </a:lnSpc>
            </a:pPr>
            <a:r>
              <a:rPr lang="nl-NL" sz="2800" b="1" dirty="0">
                <a:solidFill>
                  <a:srgbClr val="0070C0"/>
                </a:solidFill>
                <a:effectLst/>
                <a:latin typeface="Times New Roman" pitchFamily="18" charset="0"/>
                <a:ea typeface="Tahoma" panose="020B0604030504040204" pitchFamily="34" charset="0"/>
                <a:cs typeface="Times New Roman" pitchFamily="18" charset="0"/>
              </a:rPr>
              <a:t>B </a:t>
            </a:r>
            <a:r>
              <a:rPr lang="nl-NL" sz="2800" b="1" dirty="0">
                <a:solidFill>
                  <a:srgbClr val="0070C0"/>
                </a:solidFill>
                <a:latin typeface="Times New Roman" pitchFamily="18" charset="0"/>
                <a:ea typeface="Tahoma" panose="020B0604030504040204" pitchFamily="34" charset="0"/>
                <a:cs typeface="Times New Roman" pitchFamily="18" charset="0"/>
              </a:rPr>
              <a:t>(30</a:t>
            </a:r>
            <a:r>
              <a:rPr lang="nl-NL" sz="2800" b="1" baseline="30000" dirty="0">
                <a:solidFill>
                  <a:srgbClr val="0070C0"/>
                </a:solidFill>
                <a:latin typeface="Times New Roman" pitchFamily="18" charset="0"/>
                <a:ea typeface="Tahoma" panose="020B0604030504040204" pitchFamily="34" charset="0"/>
                <a:cs typeface="Times New Roman" pitchFamily="18" charset="0"/>
              </a:rPr>
              <a:t>0 </a:t>
            </a:r>
            <a:r>
              <a:rPr lang="nl-NL" sz="2800" b="1" dirty="0">
                <a:solidFill>
                  <a:srgbClr val="0070C0"/>
                </a:solidFill>
                <a:latin typeface="Times New Roman" pitchFamily="18" charset="0"/>
                <a:ea typeface="Tahoma" panose="020B0604030504040204" pitchFamily="34" charset="0"/>
                <a:cs typeface="Times New Roman" pitchFamily="18" charset="0"/>
              </a:rPr>
              <a:t>B, 60</a:t>
            </a:r>
            <a:r>
              <a:rPr lang="nl-NL" sz="2800" b="1" baseline="30000" dirty="0">
                <a:solidFill>
                  <a:srgbClr val="0070C0"/>
                </a:solidFill>
                <a:effectLst/>
                <a:latin typeface="Times New Roman" pitchFamily="18" charset="0"/>
                <a:ea typeface="Tahoma" panose="020B0604030504040204" pitchFamily="34" charset="0"/>
                <a:cs typeface="Times New Roman" pitchFamily="18" charset="0"/>
              </a:rPr>
              <a:t>0</a:t>
            </a:r>
            <a:r>
              <a:rPr lang="nl-NL" sz="2800" b="1" dirty="0">
                <a:solidFill>
                  <a:srgbClr val="0070C0"/>
                </a:solidFill>
                <a:effectLst/>
                <a:latin typeface="Times New Roman" pitchFamily="18" charset="0"/>
                <a:ea typeface="Tahoma" panose="020B0604030504040204" pitchFamily="34" charset="0"/>
                <a:cs typeface="Times New Roman" pitchFamily="18" charset="0"/>
              </a:rPr>
              <a:t> Đ)</a:t>
            </a:r>
            <a:endParaRPr lang="en-US" sz="2800" b="1" dirty="0">
              <a:solidFill>
                <a:srgbClr val="0070C0"/>
              </a:solidFill>
              <a:effectLst/>
              <a:latin typeface="Times New Roman" pitchFamily="18" charset="0"/>
              <a:ea typeface="Tahoma" panose="020B0604030504040204" pitchFamily="34" charset="0"/>
              <a:cs typeface="Times New Roman" pitchFamily="18" charset="0"/>
            </a:endParaRPr>
          </a:p>
        </p:txBody>
      </p:sp>
      <p:sp>
        <p:nvSpPr>
          <p:cNvPr id="18" name="TextBox 17">
            <a:extLst>
              <a:ext uri="{FF2B5EF4-FFF2-40B4-BE49-F238E27FC236}">
                <a16:creationId xmlns:a16="http://schemas.microsoft.com/office/drawing/2014/main" id="{3F2B52B2-99BC-4D87-B8EC-8B89C14D0CF3}"/>
              </a:ext>
            </a:extLst>
          </p:cNvPr>
          <p:cNvSpPr txBox="1"/>
          <p:nvPr/>
        </p:nvSpPr>
        <p:spPr>
          <a:xfrm>
            <a:off x="2824860" y="5277018"/>
            <a:ext cx="2880200" cy="523220"/>
          </a:xfrm>
          <a:prstGeom prst="rect">
            <a:avLst/>
          </a:prstGeom>
          <a:noFill/>
          <a:ln>
            <a:solidFill>
              <a:schemeClr val="tx1"/>
            </a:solidFill>
            <a:prstDash val="sysDot"/>
          </a:ln>
        </p:spPr>
        <p:txBody>
          <a:bodyPr wrap="square">
            <a:spAutoFit/>
          </a:bodyPr>
          <a:lstStyle/>
          <a:p>
            <a:r>
              <a:rPr lang="nl-NL" sz="2800" b="1" dirty="0">
                <a:solidFill>
                  <a:srgbClr val="0070C0"/>
                </a:solidFill>
                <a:effectLst/>
                <a:latin typeface="Times New Roman" pitchFamily="18" charset="0"/>
                <a:ea typeface="Tahoma" panose="020B0604030504040204" pitchFamily="34" charset="0"/>
                <a:cs typeface="Times New Roman" pitchFamily="18" charset="0"/>
              </a:rPr>
              <a:t>C </a:t>
            </a:r>
            <a:r>
              <a:rPr lang="nl-NL" sz="2800" b="1" dirty="0">
                <a:solidFill>
                  <a:srgbClr val="0070C0"/>
                </a:solidFill>
                <a:latin typeface="Times New Roman" pitchFamily="18" charset="0"/>
                <a:ea typeface="Tahoma" panose="020B0604030504040204" pitchFamily="34" charset="0"/>
                <a:cs typeface="Times New Roman" pitchFamily="18" charset="0"/>
              </a:rPr>
              <a:t>(30</a:t>
            </a:r>
            <a:r>
              <a:rPr lang="nl-NL" sz="2800" b="1" baseline="30000" dirty="0">
                <a:solidFill>
                  <a:srgbClr val="0070C0"/>
                </a:solidFill>
                <a:latin typeface="Times New Roman" pitchFamily="18" charset="0"/>
                <a:ea typeface="Tahoma" panose="020B0604030504040204" pitchFamily="34" charset="0"/>
                <a:cs typeface="Times New Roman" pitchFamily="18" charset="0"/>
              </a:rPr>
              <a:t>0 </a:t>
            </a:r>
            <a:r>
              <a:rPr lang="nl-NL" sz="2800" b="1" dirty="0">
                <a:solidFill>
                  <a:srgbClr val="0070C0"/>
                </a:solidFill>
                <a:latin typeface="Times New Roman" pitchFamily="18" charset="0"/>
                <a:ea typeface="Tahoma" panose="020B0604030504040204" pitchFamily="34" charset="0"/>
                <a:cs typeface="Times New Roman" pitchFamily="18" charset="0"/>
              </a:rPr>
              <a:t>N, 90</a:t>
            </a:r>
            <a:r>
              <a:rPr lang="nl-NL" sz="2800" b="1" baseline="30000" dirty="0">
                <a:solidFill>
                  <a:srgbClr val="0070C0"/>
                </a:solidFill>
                <a:effectLst/>
                <a:latin typeface="Times New Roman" pitchFamily="18" charset="0"/>
                <a:ea typeface="Tahoma" panose="020B0604030504040204" pitchFamily="34" charset="0"/>
                <a:cs typeface="Times New Roman" pitchFamily="18" charset="0"/>
              </a:rPr>
              <a:t>0</a:t>
            </a:r>
            <a:r>
              <a:rPr lang="nl-NL" sz="2800" b="1" dirty="0">
                <a:solidFill>
                  <a:srgbClr val="0070C0"/>
                </a:solidFill>
                <a:effectLst/>
                <a:latin typeface="Times New Roman" pitchFamily="18" charset="0"/>
                <a:ea typeface="Tahoma" panose="020B0604030504040204" pitchFamily="34" charset="0"/>
                <a:cs typeface="Times New Roman" pitchFamily="18" charset="0"/>
              </a:rPr>
              <a:t> Đ)</a:t>
            </a:r>
            <a:endParaRPr lang="en-US" sz="2800" b="1" dirty="0">
              <a:solidFill>
                <a:srgbClr val="0070C0"/>
              </a:solidFill>
              <a:latin typeface="Times New Roman" pitchFamily="18" charset="0"/>
              <a:cs typeface="Times New Roman" pitchFamily="18"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746620" y="3432594"/>
            <a:ext cx="1078239" cy="2743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a:endCxn id="16" idx="1"/>
          </p:cNvCxnSpPr>
          <p:nvPr/>
        </p:nvCxnSpPr>
        <p:spPr>
          <a:xfrm>
            <a:off x="1746620" y="4478118"/>
            <a:ext cx="1078240" cy="35287"/>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a:endCxn id="18" idx="1"/>
          </p:cNvCxnSpPr>
          <p:nvPr/>
        </p:nvCxnSpPr>
        <p:spPr>
          <a:xfrm>
            <a:off x="1746620" y="5523642"/>
            <a:ext cx="1078240"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6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fade">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down)">
                                      <p:cBhvr>
                                        <p:cTn id="33" dur="500"/>
                                        <p:tgtEl>
                                          <p:spTgt spid="2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barn(inVertical)">
                                      <p:cBhvr>
                                        <p:cTn id="48" dur="500"/>
                                        <p:tgtEl>
                                          <p:spTgt spid="29"/>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barn(inVertical)">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P spid="12" grpId="0" animBg="1"/>
      <p:bldP spid="14" grpId="0" animBg="1"/>
      <p:bldP spid="16"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3259353" y="-123590"/>
            <a:ext cx="6704773" cy="1446550"/>
          </a:xfrm>
          <a:prstGeom prst="rect">
            <a:avLst/>
          </a:prstGeom>
          <a:noFill/>
        </p:spPr>
        <p:txBody>
          <a:bodyPr wrap="square" lIns="91440" tIns="45720" rIns="91440" bIns="45720">
            <a:spAutoFit/>
          </a:bodyPr>
          <a:lstStyle/>
          <a:p>
            <a:pPr algn="ctr"/>
            <a:r>
              <a:rPr lang="en-US" sz="40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44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44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48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p:nvPr/>
        </p:nvCxnSpPr>
        <p:spPr>
          <a:xfrm>
            <a:off x="0" y="1260458"/>
            <a:ext cx="1219200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2662678" y="10055"/>
            <a:ext cx="1193350" cy="126045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7"/>
            <a:ext cx="5040698" cy="1183966"/>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latin typeface="Times New Roman" pitchFamily="18" charset="0"/>
                <a:cs typeface="Times New Roman" pitchFamily="18" charset="0"/>
              </a:rPr>
              <a:t>3. </a:t>
            </a:r>
            <a:r>
              <a:rPr lang="en-US" sz="2800" dirty="0" err="1">
                <a:solidFill>
                  <a:schemeClr val="tx1"/>
                </a:solidFill>
                <a:latin typeface="Times New Roman" pitchFamily="18" charset="0"/>
                <a:cs typeface="Times New Roman" pitchFamily="18" charset="0"/>
              </a:rPr>
              <a:t>Ghép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ô </a:t>
            </a:r>
            <a:r>
              <a:rPr lang="en-US" sz="2800" dirty="0" err="1">
                <a:solidFill>
                  <a:schemeClr val="tx1"/>
                </a:solidFill>
                <a:latin typeface="Times New Roman" pitchFamily="18" charset="0"/>
                <a:cs typeface="Times New Roman" pitchFamily="18" charset="0"/>
              </a:rPr>
              <a:t>bên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trái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a:t>
            </a:r>
            <a:r>
              <a:rPr lang="en-US" sz="2800" dirty="0">
                <a:solidFill>
                  <a:schemeClr val="tx1"/>
                </a:solidFill>
                <a:latin typeface="Times New Roman" pitchFamily="18" charset="0"/>
                <a:cs typeface="Times New Roman" pitchFamily="18" charset="0"/>
              </a:rPr>
              <a:t> ô </a:t>
            </a:r>
            <a:r>
              <a:rPr lang="en-US" sz="2800" dirty="0" err="1">
                <a:solidFill>
                  <a:schemeClr val="tx1"/>
                </a:solidFill>
                <a:latin typeface="Times New Roman" pitchFamily="18" charset="0"/>
                <a:cs typeface="Times New Roman" pitchFamily="18" charset="0"/>
              </a:rPr>
              <a:t>bên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phải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sao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phù</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hợp</a:t>
            </a:r>
            <a:r>
              <a:rPr lang="en-US" sz="2800" dirty="0">
                <a:solidFill>
                  <a:schemeClr val="tx1"/>
                </a:solidFill>
                <a:latin typeface="Times New Roman" pitchFamily="18" charset="0"/>
                <a:cs typeface="Times New Roman" pitchFamily="18" charset="0"/>
              </a:rPr>
              <a:t>:</a:t>
            </a:r>
          </a:p>
        </p:txBody>
      </p:sp>
      <p:sp>
        <p:nvSpPr>
          <p:cNvPr id="10" name="TextBox 9">
            <a:extLst>
              <a:ext uri="{FF2B5EF4-FFF2-40B4-BE49-F238E27FC236}">
                <a16:creationId xmlns:a16="http://schemas.microsoft.com/office/drawing/2014/main" id="{1AACE110-FE18-48A6-A7EA-89DE5FBA4196}"/>
              </a:ext>
            </a:extLst>
          </p:cNvPr>
          <p:cNvSpPr txBox="1"/>
          <p:nvPr/>
        </p:nvSpPr>
        <p:spPr>
          <a:xfrm>
            <a:off x="1218988" y="3170984"/>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1</a:t>
            </a:r>
            <a:endParaRPr lang="en-US" sz="3600" b="1" dirty="0"/>
          </a:p>
        </p:txBody>
      </p:sp>
      <p:sp>
        <p:nvSpPr>
          <p:cNvPr id="17" name="TextBox 16">
            <a:extLst>
              <a:ext uri="{FF2B5EF4-FFF2-40B4-BE49-F238E27FC236}">
                <a16:creationId xmlns:a16="http://schemas.microsoft.com/office/drawing/2014/main" id="{EB5C37AF-1C28-43D0-9D28-7144A08FB24E}"/>
              </a:ext>
            </a:extLst>
          </p:cNvPr>
          <p:cNvSpPr txBox="1"/>
          <p:nvPr/>
        </p:nvSpPr>
        <p:spPr>
          <a:xfrm>
            <a:off x="5632460" y="1547137"/>
            <a:ext cx="1499167" cy="803233"/>
          </a:xfrm>
          <a:prstGeom prst="rect">
            <a:avLst/>
          </a:prstGeom>
          <a:noFill/>
          <a:ln>
            <a:solidFill>
              <a:schemeClr val="tx1"/>
            </a:solidFill>
            <a:prstDash val="sysDot"/>
          </a:ln>
        </p:spPr>
        <p:txBody>
          <a:bodyPr wrap="square">
            <a:spAutoFit/>
          </a:bodyPr>
          <a:lstStyle/>
          <a:p>
            <a:pPr marL="57150" marR="0" algn="ctr">
              <a:lnSpc>
                <a:spcPct val="120000"/>
              </a:lnSpc>
              <a:spcBef>
                <a:spcPts val="0"/>
              </a:spcBef>
              <a:spcAft>
                <a:spcPts val="0"/>
              </a:spcAft>
              <a:tabLst>
                <a:tab pos="857250" algn="l"/>
              </a:tabLst>
            </a:pPr>
            <a:r>
              <a:rPr lang="en-US" sz="2000" b="1" dirty="0">
                <a:effectLst/>
                <a:latin typeface="iCiel Baliho Script" pitchFamily="50" charset="0"/>
              </a:rPr>
              <a:t>1. </a:t>
            </a:r>
            <a:r>
              <a:rPr lang="en-US" sz="2000" b="1" dirty="0" err="1">
                <a:effectLst/>
                <a:latin typeface="iCiel Baliho Script" pitchFamily="50" charset="0"/>
              </a:rPr>
              <a:t>Kinh</a:t>
            </a:r>
            <a:r>
              <a:rPr lang="en-US" sz="2000" b="1" dirty="0">
                <a:effectLst/>
                <a:latin typeface="iCiel Baliho Script" pitchFamily="50" charset="0"/>
              </a:rPr>
              <a:t> </a:t>
            </a:r>
            <a:r>
              <a:rPr lang="en-US" sz="2000" b="1" dirty="0" err="1">
                <a:effectLst/>
                <a:latin typeface="iCiel Baliho Script" pitchFamily="50" charset="0"/>
              </a:rPr>
              <a:t>tuyến</a:t>
            </a:r>
            <a:endParaRPr lang="en-US" sz="2000" b="1" dirty="0">
              <a:effectLst/>
              <a:latin typeface="iCiel Baliho Script" pitchFamily="50" charset="0"/>
            </a:endParaRPr>
          </a:p>
        </p:txBody>
      </p:sp>
      <p:sp>
        <p:nvSpPr>
          <p:cNvPr id="20" name="TextBox 19">
            <a:extLst>
              <a:ext uri="{FF2B5EF4-FFF2-40B4-BE49-F238E27FC236}">
                <a16:creationId xmlns:a16="http://schemas.microsoft.com/office/drawing/2014/main" id="{35D2FCE6-18CC-43CE-8963-E9DC26C4B3B4}"/>
              </a:ext>
            </a:extLst>
          </p:cNvPr>
          <p:cNvSpPr txBox="1"/>
          <p:nvPr/>
        </p:nvSpPr>
        <p:spPr>
          <a:xfrm>
            <a:off x="5632461" y="2838561"/>
            <a:ext cx="1499166" cy="803233"/>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000" b="1" dirty="0">
                <a:effectLst/>
                <a:latin typeface="iCiel Baliho Script" pitchFamily="50" charset="0"/>
              </a:rPr>
              <a:t>2.Vĩ </a:t>
            </a:r>
            <a:r>
              <a:rPr lang="en-US" sz="2000" b="1" dirty="0" err="1">
                <a:effectLst/>
                <a:latin typeface="iCiel Baliho Script" pitchFamily="50" charset="0"/>
              </a:rPr>
              <a:t>tuyến</a:t>
            </a:r>
            <a:endParaRPr lang="en-US" sz="2000" b="1" dirty="0">
              <a:effectLst/>
              <a:latin typeface="iCiel Baliho Script" pitchFamily="50" charset="0"/>
            </a:endParaRPr>
          </a:p>
        </p:txBody>
      </p:sp>
      <p:sp>
        <p:nvSpPr>
          <p:cNvPr id="21" name="TextBox 20">
            <a:extLst>
              <a:ext uri="{FF2B5EF4-FFF2-40B4-BE49-F238E27FC236}">
                <a16:creationId xmlns:a16="http://schemas.microsoft.com/office/drawing/2014/main" id="{398EBD58-0BDE-45AF-AF91-CC5AA7CF3F33}"/>
              </a:ext>
            </a:extLst>
          </p:cNvPr>
          <p:cNvSpPr txBox="1"/>
          <p:nvPr/>
        </p:nvSpPr>
        <p:spPr>
          <a:xfrm>
            <a:off x="5632460" y="4184829"/>
            <a:ext cx="1499166" cy="1226490"/>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000" b="1" dirty="0">
                <a:effectLst/>
                <a:latin typeface="iCiel Baliho Script" pitchFamily="50" charset="0"/>
              </a:rPr>
              <a:t>3</a:t>
            </a:r>
            <a:r>
              <a:rPr lang="en-US" sz="2000" b="1" dirty="0">
                <a:latin typeface="iCiel Baliho Script" pitchFamily="50" charset="0"/>
              </a:rPr>
              <a:t>.</a:t>
            </a:r>
            <a:r>
              <a:rPr lang="en-US" sz="2000" b="1" dirty="0">
                <a:effectLst/>
                <a:latin typeface="iCiel Baliho Script" pitchFamily="50" charset="0"/>
              </a:rPr>
              <a:t>Kinh </a:t>
            </a:r>
            <a:r>
              <a:rPr lang="en-US" sz="2000" b="1" dirty="0" err="1">
                <a:effectLst/>
                <a:latin typeface="iCiel Baliho Script" pitchFamily="50" charset="0"/>
              </a:rPr>
              <a:t>độ</a:t>
            </a:r>
            <a:endParaRPr lang="en-US" sz="2000" b="1" dirty="0">
              <a:effectLst/>
              <a:latin typeface="iCiel Baliho Script" pitchFamily="50" charset="0"/>
            </a:endParaRPr>
          </a:p>
          <a:p>
            <a:pPr marL="57150" marR="0" indent="114300" algn="ctr">
              <a:lnSpc>
                <a:spcPct val="120000"/>
              </a:lnSpc>
              <a:spcBef>
                <a:spcPts val="0"/>
              </a:spcBef>
              <a:spcAft>
                <a:spcPts val="0"/>
              </a:spcAft>
              <a:tabLst>
                <a:tab pos="857250" algn="l"/>
              </a:tabLst>
            </a:pPr>
            <a:endParaRPr lang="en-US" sz="2400" b="1" dirty="0">
              <a:effectLst/>
              <a:latin typeface="iCiel Baliho Script" pitchFamily="50" charset="0"/>
              <a:ea typeface="Times New Roman" panose="02020603050405020304" pitchFamily="18" charset="0"/>
            </a:endParaRPr>
          </a:p>
        </p:txBody>
      </p:sp>
      <p:sp>
        <p:nvSpPr>
          <p:cNvPr id="22" name="TextBox 21">
            <a:extLst>
              <a:ext uri="{FF2B5EF4-FFF2-40B4-BE49-F238E27FC236}">
                <a16:creationId xmlns:a16="http://schemas.microsoft.com/office/drawing/2014/main" id="{108EC617-6711-4B7A-AE4C-088D0AB92186}"/>
              </a:ext>
            </a:extLst>
          </p:cNvPr>
          <p:cNvSpPr txBox="1"/>
          <p:nvPr/>
        </p:nvSpPr>
        <p:spPr>
          <a:xfrm>
            <a:off x="5626890" y="5539260"/>
            <a:ext cx="1499167" cy="857158"/>
          </a:xfrm>
          <a:prstGeom prst="rect">
            <a:avLst/>
          </a:prstGeom>
          <a:noFill/>
          <a:ln>
            <a:solidFill>
              <a:schemeClr val="tx1"/>
            </a:solidFill>
            <a:prstDash val="sysDot"/>
          </a:ln>
        </p:spPr>
        <p:txBody>
          <a:bodyPr wrap="square">
            <a:spAutoFit/>
          </a:bodyPr>
          <a:lstStyle/>
          <a:p>
            <a:pPr marL="57150" marR="0" indent="114300" algn="ctr">
              <a:lnSpc>
                <a:spcPct val="120000"/>
              </a:lnSpc>
              <a:spcBef>
                <a:spcPts val="0"/>
              </a:spcBef>
              <a:spcAft>
                <a:spcPts val="0"/>
              </a:spcAft>
              <a:tabLst>
                <a:tab pos="857250" algn="l"/>
              </a:tabLst>
            </a:pPr>
            <a:r>
              <a:rPr lang="en-US" sz="2000" b="1" dirty="0">
                <a:effectLst/>
                <a:latin typeface="iCiel Baliho Script" pitchFamily="50" charset="0"/>
              </a:rPr>
              <a:t>4.Vĩ </a:t>
            </a:r>
            <a:r>
              <a:rPr lang="en-US" sz="2000" b="1" dirty="0" err="1">
                <a:effectLst/>
                <a:latin typeface="iCiel Baliho Script" pitchFamily="50" charset="0"/>
              </a:rPr>
              <a:t>độ</a:t>
            </a:r>
            <a:endParaRPr lang="en-US" sz="2000" b="1" dirty="0">
              <a:effectLst/>
              <a:latin typeface="iCiel Baliho Script" pitchFamily="50" charset="0"/>
            </a:endParaRPr>
          </a:p>
          <a:p>
            <a:pPr marL="57150" marR="0" indent="114300" algn="ctr">
              <a:lnSpc>
                <a:spcPct val="120000"/>
              </a:lnSpc>
              <a:spcBef>
                <a:spcPts val="0"/>
              </a:spcBef>
              <a:spcAft>
                <a:spcPts val="0"/>
              </a:spcAft>
              <a:tabLst>
                <a:tab pos="857250" algn="l"/>
              </a:tabLst>
            </a:pPr>
            <a:endParaRPr lang="en-US" sz="2400" b="1" dirty="0">
              <a:effectLst/>
              <a:latin typeface="iCiel Baliho Script" pitchFamily="50" charset="0"/>
              <a:ea typeface="Times New Roman" panose="02020603050405020304" pitchFamily="18" charset="0"/>
            </a:endParaRPr>
          </a:p>
        </p:txBody>
      </p:sp>
      <p:sp>
        <p:nvSpPr>
          <p:cNvPr id="24" name="TextBox 23">
            <a:extLst>
              <a:ext uri="{FF2B5EF4-FFF2-40B4-BE49-F238E27FC236}">
                <a16:creationId xmlns:a16="http://schemas.microsoft.com/office/drawing/2014/main" id="{2C2BEE3F-ED06-440B-A375-BDC47708E253}"/>
              </a:ext>
            </a:extLst>
          </p:cNvPr>
          <p:cNvSpPr txBox="1"/>
          <p:nvPr/>
        </p:nvSpPr>
        <p:spPr>
          <a:xfrm>
            <a:off x="7338422" y="1571890"/>
            <a:ext cx="4661095" cy="707886"/>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000" dirty="0">
                <a:latin typeface="Times New Roman" pitchFamily="18" charset="0"/>
                <a:cs typeface="Times New Roman" pitchFamily="18" charset="0"/>
              </a:rPr>
              <a:t>a) </a:t>
            </a:r>
            <a:r>
              <a:rPr lang="vi-VN" sz="2000" dirty="0">
                <a:latin typeface="Times New Roman" pitchFamily="18" charset="0"/>
                <a:cs typeface="Times New Roman" pitchFamily="18" charset="0"/>
              </a:rPr>
              <a:t>khoảng cách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vĩ</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tuyến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gốc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vĩ</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tuyến đi qua điểm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a:t>
            </a:r>
            <a:endParaRPr lang="en-US" sz="2000" dirty="0">
              <a:effectLst/>
              <a:latin typeface="Times New Roman" pitchFamily="18" charset="0"/>
              <a:ea typeface="Times New Roman" panose="02020603050405020304" pitchFamily="18" charset="0"/>
              <a:cs typeface="Times New Roman" pitchFamily="18" charset="0"/>
            </a:endParaRPr>
          </a:p>
        </p:txBody>
      </p:sp>
      <p:sp>
        <p:nvSpPr>
          <p:cNvPr id="25" name="TextBox 24">
            <a:extLst>
              <a:ext uri="{FF2B5EF4-FFF2-40B4-BE49-F238E27FC236}">
                <a16:creationId xmlns:a16="http://schemas.microsoft.com/office/drawing/2014/main" id="{7D5B16D2-884F-48C1-A31C-D8DCA98F532B}"/>
              </a:ext>
            </a:extLst>
          </p:cNvPr>
          <p:cNvSpPr txBox="1"/>
          <p:nvPr/>
        </p:nvSpPr>
        <p:spPr>
          <a:xfrm>
            <a:off x="7338421" y="2838561"/>
            <a:ext cx="4661095" cy="707886"/>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000" dirty="0">
                <a:latin typeface="Times New Roman" pitchFamily="18" charset="0"/>
                <a:cs typeface="Times New Roman" pitchFamily="18" charset="0"/>
              </a:rPr>
              <a:t>b) </a:t>
            </a:r>
            <a:r>
              <a:rPr lang="vi-VN" sz="2000" dirty="0">
                <a:latin typeface="Times New Roman" pitchFamily="18" charset="0"/>
                <a:cs typeface="Times New Roman" pitchFamily="18" charset="0"/>
              </a:rPr>
              <a:t>khoảng cách </a:t>
            </a:r>
            <a:r>
              <a:rPr lang="en-US" sz="2000" dirty="0" err="1">
                <a:latin typeface="Times New Roman" pitchFamily="18" charset="0"/>
                <a:cs typeface="Times New Roman" pitchFamily="18" charset="0"/>
              </a:rPr>
              <a:t>tính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bằng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độ</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tuyến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gốc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kinh</a:t>
            </a: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tuyến đi qua điểm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đó</a:t>
            </a:r>
            <a:r>
              <a:rPr lang="en-US" sz="2000" dirty="0">
                <a:latin typeface="Times New Roman" pitchFamily="18" charset="0"/>
                <a:cs typeface="Times New Roman" pitchFamily="18" charset="0"/>
              </a:rPr>
              <a:t>.</a:t>
            </a:r>
            <a:endParaRPr lang="en-US" sz="2000" dirty="0">
              <a:effectLst/>
              <a:latin typeface="Times New Roman" pitchFamily="18" charset="0"/>
              <a:ea typeface="Times New Roman" panose="02020603050405020304" pitchFamily="18" charset="0"/>
              <a:cs typeface="Times New Roman" pitchFamily="18" charset="0"/>
            </a:endParaRPr>
          </a:p>
        </p:txBody>
      </p:sp>
      <p:sp>
        <p:nvSpPr>
          <p:cNvPr id="26" name="TextBox 25">
            <a:extLst>
              <a:ext uri="{FF2B5EF4-FFF2-40B4-BE49-F238E27FC236}">
                <a16:creationId xmlns:a16="http://schemas.microsoft.com/office/drawing/2014/main" id="{ED7DE796-66E0-4078-9EBD-A75A14A6BC16}"/>
              </a:ext>
            </a:extLst>
          </p:cNvPr>
          <p:cNvSpPr txBox="1"/>
          <p:nvPr/>
        </p:nvSpPr>
        <p:spPr>
          <a:xfrm>
            <a:off x="7338420" y="4184829"/>
            <a:ext cx="4661095" cy="803233"/>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lnSpc>
                <a:spcPct val="120000"/>
              </a:lnSpc>
              <a:spcBef>
                <a:spcPts val="0"/>
              </a:spcBef>
              <a:spcAft>
                <a:spcPts val="0"/>
              </a:spcAft>
              <a:tabLst>
                <a:tab pos="857250" algn="l"/>
              </a:tabLst>
            </a:pPr>
            <a:r>
              <a:rPr lang="en-US" sz="2000" dirty="0">
                <a:latin typeface="Times New Roman" pitchFamily="18" charset="0"/>
                <a:cs typeface="Times New Roman" pitchFamily="18" charset="0"/>
              </a:rPr>
              <a:t>c) </a:t>
            </a:r>
            <a:r>
              <a:rPr lang="en-US" sz="2000" dirty="0" err="1">
                <a:latin typeface="Times New Roman" pitchFamily="18" charset="0"/>
                <a:cs typeface="Times New Roman" pitchFamily="18" charset="0"/>
              </a:rPr>
              <a:t>nửa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đường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nối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hai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cực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trên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bề</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mặt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Cầu</a:t>
            </a:r>
            <a:r>
              <a:rPr lang="en-US" sz="2000" dirty="0">
                <a:latin typeface="Times New Roman" pitchFamily="18" charset="0"/>
                <a:cs typeface="Times New Roman" pitchFamily="18" charset="0"/>
              </a:rPr>
              <a:t>.</a:t>
            </a:r>
            <a:endParaRPr lang="en-US" sz="2000" dirty="0">
              <a:effectLst/>
              <a:latin typeface="Times New Roman" pitchFamily="18" charset="0"/>
              <a:ea typeface="Times New Roman" panose="02020603050405020304" pitchFamily="18" charset="0"/>
              <a:cs typeface="Times New Roman" pitchFamily="18" charset="0"/>
            </a:endParaRPr>
          </a:p>
        </p:txBody>
      </p:sp>
      <p:sp>
        <p:nvSpPr>
          <p:cNvPr id="27" name="TextBox 26">
            <a:extLst>
              <a:ext uri="{FF2B5EF4-FFF2-40B4-BE49-F238E27FC236}">
                <a16:creationId xmlns:a16="http://schemas.microsoft.com/office/drawing/2014/main" id="{515BA607-F99A-42D3-BD5E-7813CEE7BDC1}"/>
              </a:ext>
            </a:extLst>
          </p:cNvPr>
          <p:cNvSpPr txBox="1"/>
          <p:nvPr/>
        </p:nvSpPr>
        <p:spPr>
          <a:xfrm>
            <a:off x="7338421" y="5539259"/>
            <a:ext cx="4661095" cy="707886"/>
          </a:xfrm>
          <a:prstGeom prst="rect">
            <a:avLst/>
          </a:prstGeom>
          <a:solidFill>
            <a:schemeClr val="accent4">
              <a:lumMod val="40000"/>
              <a:lumOff val="60000"/>
            </a:schemeClr>
          </a:solidFill>
          <a:ln w="3175">
            <a:solidFill>
              <a:schemeClr val="tx1"/>
            </a:solidFill>
            <a:prstDash val="sysDot"/>
          </a:ln>
        </p:spPr>
        <p:txBody>
          <a:bodyPr wrap="square">
            <a:spAutoFit/>
          </a:bodyPr>
          <a:lstStyle/>
          <a:p>
            <a:pPr marL="57150" marR="0" indent="114300">
              <a:spcBef>
                <a:spcPts val="0"/>
              </a:spcBef>
              <a:spcAft>
                <a:spcPts val="0"/>
              </a:spcAft>
              <a:tabLst>
                <a:tab pos="857250" algn="l"/>
              </a:tabLst>
            </a:pPr>
            <a:r>
              <a:rPr lang="en-US" sz="2000" dirty="0">
                <a:latin typeface="Times New Roman" pitchFamily="18" charset="0"/>
                <a:cs typeface="Times New Roman" pitchFamily="18" charset="0"/>
              </a:rPr>
              <a:t>d) </a:t>
            </a:r>
            <a:r>
              <a:rPr lang="en-US" sz="2000" dirty="0" err="1">
                <a:latin typeface="Times New Roman" pitchFamily="18" charset="0"/>
                <a:cs typeface="Times New Roman" pitchFamily="18" charset="0"/>
              </a:rPr>
              <a:t>vòng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tròn</a:t>
            </a:r>
            <a:r>
              <a:rPr lang="en-US" sz="2000" dirty="0">
                <a:latin typeface="Times New Roman" pitchFamily="18" charset="0"/>
                <a:cs typeface="Times New Roman" pitchFamily="18" charset="0"/>
              </a:rPr>
              <a:t> bao </a:t>
            </a:r>
            <a:r>
              <a:rPr lang="en-US" sz="2000" dirty="0" err="1">
                <a:latin typeface="Times New Roman" pitchFamily="18" charset="0"/>
                <a:cs typeface="Times New Roman" pitchFamily="18" charset="0"/>
              </a:rPr>
              <a:t>quanh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Địa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và</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vuông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góc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với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kinh</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tuyến</a:t>
            </a:r>
            <a:r>
              <a:rPr lang="en-US" sz="2000" dirty="0">
                <a:latin typeface="Times New Roman" pitchFamily="18" charset="0"/>
                <a:cs typeface="Times New Roman" pitchFamily="18" charset="0"/>
              </a:rPr>
              <a:t>.</a:t>
            </a:r>
            <a:endParaRPr lang="en-US" sz="2000" dirty="0">
              <a:effectLst/>
              <a:latin typeface="Times New Roman" pitchFamily="18" charset="0"/>
              <a:ea typeface="Times New Roman" panose="02020603050405020304" pitchFamily="18" charset="0"/>
              <a:cs typeface="Times New Roman" pitchFamily="18" charset="0"/>
            </a:endParaRPr>
          </a:p>
        </p:txBody>
      </p:sp>
      <p:sp>
        <p:nvSpPr>
          <p:cNvPr id="28" name="TextBox 27">
            <a:extLst>
              <a:ext uri="{FF2B5EF4-FFF2-40B4-BE49-F238E27FC236}">
                <a16:creationId xmlns:a16="http://schemas.microsoft.com/office/drawing/2014/main" id="{580BD9D1-F16A-4071-BFEE-21A64EEBBFC5}"/>
              </a:ext>
            </a:extLst>
          </p:cNvPr>
          <p:cNvSpPr txBox="1"/>
          <p:nvPr/>
        </p:nvSpPr>
        <p:spPr>
          <a:xfrm>
            <a:off x="1218988" y="400718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2</a:t>
            </a:r>
            <a:endParaRPr lang="en-US" sz="3600" b="1" dirty="0"/>
          </a:p>
        </p:txBody>
      </p:sp>
      <p:sp>
        <p:nvSpPr>
          <p:cNvPr id="30" name="TextBox 29">
            <a:extLst>
              <a:ext uri="{FF2B5EF4-FFF2-40B4-BE49-F238E27FC236}">
                <a16:creationId xmlns:a16="http://schemas.microsoft.com/office/drawing/2014/main" id="{A17AF950-58A9-429A-9E95-79DDF71D3660}"/>
              </a:ext>
            </a:extLst>
          </p:cNvPr>
          <p:cNvSpPr txBox="1"/>
          <p:nvPr/>
        </p:nvSpPr>
        <p:spPr>
          <a:xfrm>
            <a:off x="1218988" y="4794240"/>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3</a:t>
            </a:r>
            <a:endParaRPr lang="en-US" sz="3600" b="1" dirty="0"/>
          </a:p>
        </p:txBody>
      </p:sp>
      <p:sp>
        <p:nvSpPr>
          <p:cNvPr id="31" name="TextBox 30">
            <a:extLst>
              <a:ext uri="{FF2B5EF4-FFF2-40B4-BE49-F238E27FC236}">
                <a16:creationId xmlns:a16="http://schemas.microsoft.com/office/drawing/2014/main" id="{7D11C65E-0432-4432-9651-1D4E499EE05E}"/>
              </a:ext>
            </a:extLst>
          </p:cNvPr>
          <p:cNvSpPr txBox="1"/>
          <p:nvPr/>
        </p:nvSpPr>
        <p:spPr>
          <a:xfrm>
            <a:off x="1218988" y="5602557"/>
            <a:ext cx="595744" cy="646331"/>
          </a:xfrm>
          <a:prstGeom prst="rect">
            <a:avLst/>
          </a:prstGeom>
          <a:solidFill>
            <a:schemeClr val="bg1"/>
          </a:solidFill>
          <a:ln w="9525">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4</a:t>
            </a:r>
            <a:endParaRPr lang="en-US" sz="3600" b="1" dirty="0"/>
          </a:p>
        </p:txBody>
      </p:sp>
      <p:sp>
        <p:nvSpPr>
          <p:cNvPr id="32" name="TextBox 31">
            <a:extLst>
              <a:ext uri="{FF2B5EF4-FFF2-40B4-BE49-F238E27FC236}">
                <a16:creationId xmlns:a16="http://schemas.microsoft.com/office/drawing/2014/main" id="{904D2522-7002-4DDB-A458-5E504A562630}"/>
              </a:ext>
            </a:extLst>
          </p:cNvPr>
          <p:cNvSpPr txBox="1"/>
          <p:nvPr/>
        </p:nvSpPr>
        <p:spPr>
          <a:xfrm>
            <a:off x="3101714" y="3170984"/>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c</a:t>
            </a:r>
            <a:endParaRPr lang="en-US" sz="3600" b="1" dirty="0"/>
          </a:p>
        </p:txBody>
      </p:sp>
      <p:sp>
        <p:nvSpPr>
          <p:cNvPr id="33" name="TextBox 32">
            <a:extLst>
              <a:ext uri="{FF2B5EF4-FFF2-40B4-BE49-F238E27FC236}">
                <a16:creationId xmlns:a16="http://schemas.microsoft.com/office/drawing/2014/main" id="{868D989E-7AAB-4BAF-AB3A-87C6D2D71E52}"/>
              </a:ext>
            </a:extLst>
          </p:cNvPr>
          <p:cNvSpPr txBox="1"/>
          <p:nvPr/>
        </p:nvSpPr>
        <p:spPr>
          <a:xfrm>
            <a:off x="3101714" y="4007187"/>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d</a:t>
            </a:r>
            <a:endParaRPr lang="en-US" sz="3600" b="1" dirty="0"/>
          </a:p>
        </p:txBody>
      </p:sp>
      <p:sp>
        <p:nvSpPr>
          <p:cNvPr id="34" name="TextBox 33">
            <a:extLst>
              <a:ext uri="{FF2B5EF4-FFF2-40B4-BE49-F238E27FC236}">
                <a16:creationId xmlns:a16="http://schemas.microsoft.com/office/drawing/2014/main" id="{F6198E2A-4574-4A6B-82C1-50821A447F65}"/>
              </a:ext>
            </a:extLst>
          </p:cNvPr>
          <p:cNvSpPr txBox="1"/>
          <p:nvPr/>
        </p:nvSpPr>
        <p:spPr>
          <a:xfrm>
            <a:off x="3099369" y="4821926"/>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b</a:t>
            </a:r>
            <a:endParaRPr lang="en-US" sz="3600" b="1" dirty="0"/>
          </a:p>
        </p:txBody>
      </p:sp>
      <p:sp>
        <p:nvSpPr>
          <p:cNvPr id="35" name="TextBox 34">
            <a:extLst>
              <a:ext uri="{FF2B5EF4-FFF2-40B4-BE49-F238E27FC236}">
                <a16:creationId xmlns:a16="http://schemas.microsoft.com/office/drawing/2014/main" id="{32B3BEED-B654-4C85-8101-97DE88725E79}"/>
              </a:ext>
            </a:extLst>
          </p:cNvPr>
          <p:cNvSpPr txBox="1"/>
          <p:nvPr/>
        </p:nvSpPr>
        <p:spPr>
          <a:xfrm>
            <a:off x="3099369" y="5594250"/>
            <a:ext cx="595744" cy="646331"/>
          </a:xfrm>
          <a:prstGeom prst="rect">
            <a:avLst/>
          </a:prstGeom>
          <a:solidFill>
            <a:schemeClr val="accent4">
              <a:lumMod val="60000"/>
              <a:lumOff val="40000"/>
            </a:schemeClr>
          </a:solidFill>
          <a:ln w="6350">
            <a:solidFill>
              <a:schemeClr val="tx1"/>
            </a:solidFill>
          </a:ln>
        </p:spPr>
        <p:txBody>
          <a:bodyPr wrap="square">
            <a:spAutoFit/>
          </a:bodyPr>
          <a:lstStyle/>
          <a:p>
            <a:pPr algn="ctr"/>
            <a:r>
              <a:rPr lang="en-US" sz="3600" b="1" dirty="0">
                <a:solidFill>
                  <a:schemeClr val="tx1"/>
                </a:solidFill>
                <a:latin typeface="#9Slide03 SVN-PF Din Text Pro C" panose="02000506020000020004" pitchFamily="2" charset="0"/>
                <a:cs typeface="Arial" panose="020B0604020202020204" pitchFamily="34" charset="0"/>
              </a:rPr>
              <a:t>a</a:t>
            </a:r>
            <a:endParaRPr lang="en-US" sz="3600" b="1" dirty="0"/>
          </a:p>
        </p:txBody>
      </p:sp>
      <p:cxnSp>
        <p:nvCxnSpPr>
          <p:cNvPr id="36" name="Straight Arrow Connector 35">
            <a:extLst>
              <a:ext uri="{FF2B5EF4-FFF2-40B4-BE49-F238E27FC236}">
                <a16:creationId xmlns:a16="http://schemas.microsoft.com/office/drawing/2014/main" id="{D97FDDC9-16A1-4C4C-B163-E67133FF0F16}"/>
              </a:ext>
            </a:extLst>
          </p:cNvPr>
          <p:cNvCxnSpPr>
            <a:cxnSpLocks/>
            <a:stCxn id="10" idx="3"/>
            <a:endCxn id="32" idx="1"/>
          </p:cNvCxnSpPr>
          <p:nvPr/>
        </p:nvCxnSpPr>
        <p:spPr>
          <a:xfrm>
            <a:off x="1814732" y="3494150"/>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0E4E714-0E54-455A-9E82-194E1626D303}"/>
              </a:ext>
            </a:extLst>
          </p:cNvPr>
          <p:cNvCxnSpPr>
            <a:cxnSpLocks/>
            <a:stCxn id="28" idx="3"/>
            <a:endCxn id="33" idx="1"/>
          </p:cNvCxnSpPr>
          <p:nvPr/>
        </p:nvCxnSpPr>
        <p:spPr>
          <a:xfrm>
            <a:off x="1814732" y="4330353"/>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1F3424CB-D6D5-470F-B9DA-F9C6B0006119}"/>
              </a:ext>
            </a:extLst>
          </p:cNvPr>
          <p:cNvCxnSpPr>
            <a:cxnSpLocks/>
          </p:cNvCxnSpPr>
          <p:nvPr/>
        </p:nvCxnSpPr>
        <p:spPr>
          <a:xfrm>
            <a:off x="1812387" y="5089519"/>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4F7CBD8-5866-4D7A-8AF1-5C2190883B1A}"/>
              </a:ext>
            </a:extLst>
          </p:cNvPr>
          <p:cNvCxnSpPr>
            <a:cxnSpLocks/>
          </p:cNvCxnSpPr>
          <p:nvPr/>
        </p:nvCxnSpPr>
        <p:spPr>
          <a:xfrm>
            <a:off x="1812387" y="5925722"/>
            <a:ext cx="1286982" cy="0"/>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47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1000"/>
                                        <p:tgtEl>
                                          <p:spTgt spid="26"/>
                                        </p:tgtEl>
                                      </p:cBhvr>
                                    </p:animEffect>
                                    <p:anim calcmode="lin" valueType="num">
                                      <p:cBhvr>
                                        <p:cTn id="33" dur="1000" fill="hold"/>
                                        <p:tgtEl>
                                          <p:spTgt spid="26"/>
                                        </p:tgtEl>
                                        <p:attrNameLst>
                                          <p:attrName>ppt_x</p:attrName>
                                        </p:attrNameLst>
                                      </p:cBhvr>
                                      <p:tavLst>
                                        <p:tav tm="0">
                                          <p:val>
                                            <p:strVal val="#ppt_x"/>
                                          </p:val>
                                        </p:tav>
                                        <p:tav tm="100000">
                                          <p:val>
                                            <p:strVal val="#ppt_x"/>
                                          </p:val>
                                        </p:tav>
                                      </p:tavLst>
                                    </p:anim>
                                    <p:anim calcmode="lin" valueType="num">
                                      <p:cBhvr>
                                        <p:cTn id="34" dur="100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par>
                                <p:cTn id="50" presetID="16" presetClass="entr" presetSubtype="21" fill="hold"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barn(inVertical)">
                                      <p:cBhvr>
                                        <p:cTn id="55" dur="500"/>
                                        <p:tgtEl>
                                          <p:spTgt spid="32"/>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barn(inVertical)">
                                      <p:cBhvr>
                                        <p:cTn id="58" dur="500"/>
                                        <p:tgtEl>
                                          <p:spTgt spid="28"/>
                                        </p:tgtEl>
                                      </p:cBhvr>
                                    </p:animEffect>
                                  </p:childTnLst>
                                </p:cTn>
                              </p:par>
                              <p:par>
                                <p:cTn id="59" presetID="16" presetClass="entr" presetSubtype="21"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barn(inVertical)">
                                      <p:cBhvr>
                                        <p:cTn id="61" dur="500"/>
                                        <p:tgtEl>
                                          <p:spTgt spid="38"/>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barn(inVertical)">
                                      <p:cBhvr>
                                        <p:cTn id="64" dur="500"/>
                                        <p:tgtEl>
                                          <p:spTgt spid="33"/>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inVertical)">
                                      <p:cBhvr>
                                        <p:cTn id="67" dur="500"/>
                                        <p:tgtEl>
                                          <p:spTgt spid="30"/>
                                        </p:tgtEl>
                                      </p:cBhvr>
                                    </p:animEffect>
                                  </p:childTnLst>
                                </p:cTn>
                              </p:par>
                              <p:par>
                                <p:cTn id="68" presetID="16" presetClass="entr" presetSubtype="21" fill="hold" nodeType="with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barn(inVertical)">
                                      <p:cBhvr>
                                        <p:cTn id="70" dur="500"/>
                                        <p:tgtEl>
                                          <p:spTgt spid="41"/>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barn(inVertical)">
                                      <p:cBhvr>
                                        <p:cTn id="73" dur="500"/>
                                        <p:tgtEl>
                                          <p:spTgt spid="34"/>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Effect transition="in" filter="barn(inVertical)">
                                      <p:cBhvr>
                                        <p:cTn id="76" dur="500"/>
                                        <p:tgtEl>
                                          <p:spTgt spid="31"/>
                                        </p:tgtEl>
                                      </p:cBhvr>
                                    </p:animEffect>
                                  </p:childTnLst>
                                </p:cTn>
                              </p:par>
                              <p:par>
                                <p:cTn id="77" presetID="16" presetClass="entr" presetSubtype="2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barn(inVertical)">
                                      <p:cBhvr>
                                        <p:cTn id="79" dur="500"/>
                                        <p:tgtEl>
                                          <p:spTgt spid="42"/>
                                        </p:tgtEl>
                                      </p:cBhvr>
                                    </p:animEffect>
                                  </p:childTnLst>
                                </p:cTn>
                              </p:par>
                              <p:par>
                                <p:cTn id="80" presetID="16" presetClass="entr" presetSubtype="2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barn(inVertical)">
                                      <p:cBhvr>
                                        <p:cTn id="8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20" grpId="0" animBg="1"/>
      <p:bldP spid="21" grpId="0" animBg="1"/>
      <p:bldP spid="22"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AC3792-A58B-420D-9179-69FA1CA197BD}"/>
              </a:ext>
            </a:extLst>
          </p:cNvPr>
          <p:cNvSpPr/>
          <p:nvPr/>
        </p:nvSpPr>
        <p:spPr>
          <a:xfrm>
            <a:off x="613313" y="75999"/>
            <a:ext cx="6704773" cy="646331"/>
          </a:xfrm>
          <a:prstGeom prst="rect">
            <a:avLst/>
          </a:prstGeom>
          <a:noFill/>
        </p:spPr>
        <p:txBody>
          <a:bodyPr wrap="square" lIns="91440" tIns="45720" rIns="91440" bIns="45720">
            <a:spAutoFit/>
          </a:bodyPr>
          <a:lstStyle/>
          <a:p>
            <a:pPr algn="ct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Trò</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t>
            </a:r>
            <a:r>
              <a:rPr lang="en-US" sz="3600" b="1" dirty="0" err="1">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chơi</a:t>
            </a:r>
            <a:r>
              <a:rPr lang="en-US" sz="3600" b="1"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rPr>
              <a:t>: AI NHANH HƠN</a:t>
            </a:r>
            <a:endParaRPr lang="en-US" sz="4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3 SVN-PF Din Text Pro C" panose="02000506020000020004" pitchFamily="2" charset="0"/>
            </a:endParaRPr>
          </a:p>
        </p:txBody>
      </p:sp>
      <p:cxnSp>
        <p:nvCxnSpPr>
          <p:cNvPr id="3" name="Straight Connector 2">
            <a:extLst>
              <a:ext uri="{FF2B5EF4-FFF2-40B4-BE49-F238E27FC236}">
                <a16:creationId xmlns:a16="http://schemas.microsoft.com/office/drawing/2014/main" id="{D8585F3A-E737-4F92-8529-8D72B4746459}"/>
              </a:ext>
            </a:extLst>
          </p:cNvPr>
          <p:cNvCxnSpPr>
            <a:cxnSpLocks/>
          </p:cNvCxnSpPr>
          <p:nvPr/>
        </p:nvCxnSpPr>
        <p:spPr>
          <a:xfrm>
            <a:off x="0" y="1260458"/>
            <a:ext cx="6958821"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2" descr="Game-pad Gaming icon stock vector. Illustration of fight - 184134342">
            <a:extLst>
              <a:ext uri="{FF2B5EF4-FFF2-40B4-BE49-F238E27FC236}">
                <a16:creationId xmlns:a16="http://schemas.microsoft.com/office/drawing/2014/main" id="{5B01449E-0097-4AAD-986A-D0C2497F10BD}"/>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953" b="91716" l="3875" r="98750">
                        <a14:foregroundMark x1="45688" y1="91775" x2="45688" y2="91775"/>
                        <a14:foregroundMark x1="93250" y1="50237" x2="93250" y2="50237"/>
                        <a14:foregroundMark x1="63500" y1="5976" x2="63500" y2="5976"/>
                        <a14:foregroundMark x1="51000" y1="1953" x2="51000" y2="1953"/>
                        <a14:foregroundMark x1="5500" y1="37870" x2="3875" y2="39586"/>
                        <a14:foregroundMark x1="4500" y1="56036" x2="4500" y2="56036"/>
                        <a14:foregroundMark x1="98750" y1="48876" x2="98750" y2="48876"/>
                        <a14:foregroundMark x1="90438" y1="59704" x2="88563" y2="57751"/>
                        <a14:foregroundMark x1="70188" y1="50059" x2="69000" y2="49882"/>
                        <a14:foregroundMark x1="45125" y1="49053" x2="36750" y2="50414"/>
                        <a14:foregroundMark x1="36750" y1="50414" x2="36750" y2="50414"/>
                        <a14:foregroundMark x1="22250" y1="50414" x2="20625" y2="50828"/>
                        <a14:foregroundMark x1="14063" y1="58935" x2="15937" y2="60888"/>
                        <a14:foregroundMark x1="23438" y1="64734" x2="29000" y2="65503"/>
                        <a14:foregroundMark x1="34875" y1="66095" x2="38188" y2="64911"/>
                        <a14:foregroundMark x1="39375" y1="64320" x2="40813" y2="63787"/>
                        <a14:foregroundMark x1="52438" y1="60296" x2="55937" y2="60296"/>
                        <a14:foregroundMark x1="72875" y1="62426" x2="72875" y2="62426"/>
                        <a14:foregroundMark x1="81438" y1="54083" x2="81438" y2="53550"/>
                        <a14:foregroundMark x1="80438" y1="49882" x2="78750" y2="48876"/>
                        <a14:foregroundMark x1="77125" y1="48107" x2="71625" y2="46982"/>
                        <a14:foregroundMark x1="63250" y1="45385" x2="59375" y2="45385"/>
                        <a14:foregroundMark x1="57125" y1="45385" x2="47125" y2="46213"/>
                        <a14:foregroundMark x1="47125" y1="46213" x2="47125" y2="46213"/>
                        <a14:foregroundMark x1="45125" y1="46213" x2="40000" y2="46568"/>
                        <a14:foregroundMark x1="38188" y1="45976" x2="35688" y2="45976"/>
                        <a14:foregroundMark x1="34688" y1="44438" x2="34688" y2="44438"/>
                        <a14:foregroundMark x1="60813" y1="45621" x2="60813" y2="45621"/>
                        <a14:foregroundMark x1="72438" y1="45799" x2="72438" y2="45799"/>
                        <a14:foregroundMark x1="78375" y1="48698" x2="78375" y2="48698"/>
                        <a14:foregroundMark x1="83063" y1="54675" x2="83063" y2="54675"/>
                        <a14:foregroundMark x1="71625" y1="65325" x2="71625" y2="65325"/>
                        <a14:foregroundMark x1="83688" y1="68817" x2="82688" y2="63787"/>
                        <a14:foregroundMark x1="85313" y1="55858" x2="85125" y2="54852"/>
                        <a14:foregroundMark x1="81625" y1="48876" x2="77750" y2="46391"/>
                        <a14:foregroundMark x1="76313" y1="45385" x2="73063" y2="45385"/>
                        <a14:foregroundMark x1="66563" y1="44852" x2="64875" y2="45030"/>
                        <a14:foregroundMark x1="64063" y1="45030" x2="62063" y2="45207"/>
                        <a14:foregroundMark x1="61438" y1="45207" x2="61438" y2="45207"/>
                        <a14:foregroundMark x1="27375" y1="45030" x2="25938" y2="45207"/>
                        <a14:foregroundMark x1="17313" y1="45621" x2="17313" y2="45621"/>
                        <a14:foregroundMark x1="14688" y1="48284" x2="14688" y2="48284"/>
                        <a14:foregroundMark x1="13875" y1="48876" x2="13875" y2="48876"/>
                        <a14:foregroundMark x1="82438" y1="59112" x2="82438" y2="59112"/>
                        <a14:foregroundMark x1="75500" y1="67811" x2="75500" y2="67811"/>
                        <a14:foregroundMark x1="75500" y1="67811" x2="75500" y2="67811"/>
                        <a14:foregroundMark x1="70625" y1="62781" x2="70000" y2="62426"/>
                        <a14:foregroundMark x1="67563" y1="59882" x2="67563" y2="59882"/>
                        <a14:foregroundMark x1="67125" y1="59527" x2="67125" y2="59527"/>
                        <a14:foregroundMark x1="84500" y1="56982" x2="84688" y2="57751"/>
                        <a14:foregroundMark x1="84500" y1="60651" x2="84500" y2="60651"/>
                        <a14:foregroundMark x1="73875" y1="50059" x2="73875" y2="50059"/>
                        <a14:foregroundMark x1="76750" y1="53728" x2="76750" y2="53728"/>
                        <a14:foregroundMark x1="71000" y1="60296" x2="71000" y2="60296"/>
                        <a14:foregroundMark x1="75500" y1="67811" x2="75500" y2="67811"/>
                        <a14:foregroundMark x1="75500" y1="67811" x2="75500" y2="67811"/>
                        <a14:foregroundMark x1="84313" y1="63550" x2="84313" y2="63550"/>
                        <a14:foregroundMark x1="85938" y1="63018" x2="85938" y2="63018"/>
                        <a14:foregroundMark x1="77375" y1="67219" x2="76125" y2="66864"/>
                        <a14:foregroundMark x1="74875" y1="65325" x2="71813" y2="63550"/>
                        <a14:foregroundMark x1="65313" y1="59112" x2="64875" y2="58580"/>
                      </a14:backgroundRemoval>
                    </a14:imgEffect>
                  </a14:imgLayer>
                </a14:imgProps>
              </a:ext>
              <a:ext uri="{28A0092B-C50C-407E-A947-70E740481C1C}">
                <a14:useLocalDpi xmlns:a14="http://schemas.microsoft.com/office/drawing/2010/main" val="0"/>
              </a:ext>
            </a:extLst>
          </a:blip>
          <a:srcRect/>
          <a:stretch>
            <a:fillRect/>
          </a:stretch>
        </p:blipFill>
        <p:spPr bwMode="auto">
          <a:xfrm>
            <a:off x="71707" y="116332"/>
            <a:ext cx="1083212" cy="11441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7">
            <a:extLst>
              <a:ext uri="{FF2B5EF4-FFF2-40B4-BE49-F238E27FC236}">
                <a16:creationId xmlns:a16="http://schemas.microsoft.com/office/drawing/2014/main" id="{A9A72B17-51AC-40C8-AFFD-5562738A1C84}"/>
              </a:ext>
            </a:extLst>
          </p:cNvPr>
          <p:cNvSpPr/>
          <p:nvPr/>
        </p:nvSpPr>
        <p:spPr>
          <a:xfrm>
            <a:off x="192484" y="1457526"/>
            <a:ext cx="6574076" cy="1414635"/>
          </a:xfrm>
          <a:prstGeom prst="roundRect">
            <a:avLst/>
          </a:prstGeom>
          <a:solidFill>
            <a:srgbClr val="FFC000"/>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Times New Roman" pitchFamily="18" charset="0"/>
                <a:cs typeface="Times New Roman" pitchFamily="18" charset="0"/>
              </a:rPr>
              <a:t>4. T</a:t>
            </a:r>
            <a:r>
              <a:rPr lang="vi-VN" sz="3200" dirty="0">
                <a:solidFill>
                  <a:schemeClr val="tx1"/>
                </a:solidFill>
                <a:latin typeface="Times New Roman" pitchFamily="18" charset="0"/>
                <a:cs typeface="Times New Roman" pitchFamily="18" charset="0"/>
              </a:rPr>
              <a:t>ra cứu internet và xác định toạ độ địa lí của các điểm cực phần đất liền của nước ta</a:t>
            </a:r>
            <a:endParaRPr lang="en-US" sz="3200" dirty="0">
              <a:solidFill>
                <a:schemeClr val="tx1"/>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1AACE110-FE18-48A6-A7EA-89DE5FBA4196}"/>
              </a:ext>
            </a:extLst>
          </p:cNvPr>
          <p:cNvSpPr txBox="1"/>
          <p:nvPr/>
        </p:nvSpPr>
        <p:spPr>
          <a:xfrm>
            <a:off x="374926" y="3136026"/>
            <a:ext cx="1594551" cy="461665"/>
          </a:xfrm>
          <a:prstGeom prst="rect">
            <a:avLst/>
          </a:prstGeom>
          <a:solidFill>
            <a:srgbClr val="FFC000"/>
          </a:solidFill>
        </p:spPr>
        <p:txBody>
          <a:bodyPr wrap="square">
            <a:spAutoFit/>
          </a:bodyPr>
          <a:lstStyle/>
          <a:p>
            <a:r>
              <a:rPr lang="en-US" sz="2400" dirty="0" err="1">
                <a:solidFill>
                  <a:schemeClr val="tx1"/>
                </a:solidFill>
                <a:latin typeface="Times New Roman" pitchFamily="18" charset="0"/>
                <a:cs typeface="Times New Roman" pitchFamily="18" charset="0"/>
              </a:rPr>
              <a:t>Cực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Bắc</a:t>
            </a:r>
            <a:endParaRPr lang="en-US" sz="2400" dirty="0">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7872B065-3119-4361-B884-8B5F4DDFAAF9}"/>
              </a:ext>
            </a:extLst>
          </p:cNvPr>
          <p:cNvSpPr txBox="1"/>
          <p:nvPr/>
        </p:nvSpPr>
        <p:spPr>
          <a:xfrm>
            <a:off x="374926" y="4168456"/>
            <a:ext cx="1594551" cy="461665"/>
          </a:xfrm>
          <a:prstGeom prst="rect">
            <a:avLst/>
          </a:prstGeom>
          <a:solidFill>
            <a:srgbClr val="FFC000"/>
          </a:solidFill>
        </p:spPr>
        <p:txBody>
          <a:bodyPr wrap="square">
            <a:spAutoFit/>
          </a:bodyPr>
          <a:lstStyle/>
          <a:p>
            <a:r>
              <a:rPr lang="en-US" sz="2400" dirty="0" err="1">
                <a:solidFill>
                  <a:schemeClr val="tx1"/>
                </a:solidFill>
                <a:latin typeface="Times New Roman" pitchFamily="18" charset="0"/>
                <a:cs typeface="Times New Roman" pitchFamily="18" charset="0"/>
              </a:rPr>
              <a:t>Cực</a:t>
            </a:r>
            <a:r>
              <a:rPr lang="en-US" sz="2400" dirty="0">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Nam</a:t>
            </a:r>
            <a:endParaRPr lang="en-US" sz="24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1846CC19-C89B-4461-AA98-B7FECD9CA59C}"/>
              </a:ext>
            </a:extLst>
          </p:cNvPr>
          <p:cNvSpPr txBox="1"/>
          <p:nvPr/>
        </p:nvSpPr>
        <p:spPr>
          <a:xfrm>
            <a:off x="374926" y="5227074"/>
            <a:ext cx="1594551" cy="461665"/>
          </a:xfrm>
          <a:prstGeom prst="rect">
            <a:avLst/>
          </a:prstGeom>
          <a:solidFill>
            <a:srgbClr val="FFC000"/>
          </a:solidFill>
        </p:spPr>
        <p:txBody>
          <a:bodyPr wrap="square">
            <a:spAutoFit/>
          </a:bodyPr>
          <a:lstStyle/>
          <a:p>
            <a:r>
              <a:rPr lang="en-US" sz="2400" dirty="0" err="1">
                <a:solidFill>
                  <a:schemeClr val="tx1"/>
                </a:solidFill>
                <a:latin typeface="Times New Roman" pitchFamily="18" charset="0"/>
                <a:cs typeface="Times New Roman" pitchFamily="18" charset="0"/>
              </a:rPr>
              <a:t>Cực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Đông</a:t>
            </a:r>
            <a:endParaRPr lang="en-US" sz="2400" dirty="0">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678E97D7-5671-4CDA-A965-7EB1B14CB91F}"/>
              </a:ext>
            </a:extLst>
          </p:cNvPr>
          <p:cNvSpPr txBox="1"/>
          <p:nvPr/>
        </p:nvSpPr>
        <p:spPr>
          <a:xfrm>
            <a:off x="2824859" y="3131145"/>
            <a:ext cx="1594551" cy="587853"/>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800" b="1" dirty="0">
                <a:solidFill>
                  <a:srgbClr val="0070C0"/>
                </a:solidFill>
                <a:effectLst/>
                <a:latin typeface="Times New Roman" pitchFamily="18" charset="0"/>
                <a:ea typeface="Tahoma" panose="020B0604030504040204" pitchFamily="34" charset="0"/>
                <a:cs typeface="Times New Roman" pitchFamily="18" charset="0"/>
              </a:rPr>
              <a:t>23</a:t>
            </a:r>
            <a:r>
              <a:rPr lang="nl-NL" sz="2800" b="1" baseline="30000" dirty="0">
                <a:solidFill>
                  <a:srgbClr val="0070C0"/>
                </a:solidFill>
                <a:effectLst/>
                <a:latin typeface="Times New Roman" pitchFamily="18" charset="0"/>
                <a:ea typeface="Tahoma" panose="020B0604030504040204" pitchFamily="34" charset="0"/>
                <a:cs typeface="Times New Roman" pitchFamily="18" charset="0"/>
              </a:rPr>
              <a:t>0 </a:t>
            </a:r>
            <a:r>
              <a:rPr lang="nl-NL" sz="2800" b="1" dirty="0">
                <a:solidFill>
                  <a:srgbClr val="0070C0"/>
                </a:solidFill>
                <a:effectLst/>
                <a:latin typeface="Times New Roman" pitchFamily="18" charset="0"/>
                <a:ea typeface="Tahoma" panose="020B0604030504040204" pitchFamily="34" charset="0"/>
                <a:cs typeface="Times New Roman" pitchFamily="18" charset="0"/>
              </a:rPr>
              <a:t> 23’B</a:t>
            </a:r>
            <a:endParaRPr lang="en-US" sz="2800" b="1" dirty="0">
              <a:solidFill>
                <a:srgbClr val="0070C0"/>
              </a:solidFill>
              <a:effectLst/>
              <a:latin typeface="Times New Roman" pitchFamily="18" charset="0"/>
              <a:ea typeface="Tahoma" panose="020B0604030504040204" pitchFamily="34" charset="0"/>
              <a:cs typeface="Times New Roman" pitchFamily="18" charset="0"/>
            </a:endParaRPr>
          </a:p>
        </p:txBody>
      </p:sp>
      <p:cxnSp>
        <p:nvCxnSpPr>
          <p:cNvPr id="19" name="Straight Arrow Connector 18">
            <a:extLst>
              <a:ext uri="{FF2B5EF4-FFF2-40B4-BE49-F238E27FC236}">
                <a16:creationId xmlns:a16="http://schemas.microsoft.com/office/drawing/2014/main" id="{14E8FE24-3184-4224-BC97-67A474EC80F0}"/>
              </a:ext>
            </a:extLst>
          </p:cNvPr>
          <p:cNvCxnSpPr>
            <a:cxnSpLocks/>
            <a:stCxn id="10" idx="3"/>
            <a:endCxn id="14" idx="1"/>
          </p:cNvCxnSpPr>
          <p:nvPr/>
        </p:nvCxnSpPr>
        <p:spPr>
          <a:xfrm>
            <a:off x="1969477" y="3366859"/>
            <a:ext cx="855382" cy="58213"/>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FE1C36D8-361F-4788-B4FB-9A05C11F97B7}"/>
              </a:ext>
            </a:extLst>
          </p:cNvPr>
          <p:cNvCxnSpPr>
            <a:cxnSpLocks/>
            <a:stCxn id="11" idx="3"/>
          </p:cNvCxnSpPr>
          <p:nvPr/>
        </p:nvCxnSpPr>
        <p:spPr>
          <a:xfrm>
            <a:off x="1969477" y="4399289"/>
            <a:ext cx="855383" cy="77671"/>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CA67B6A-639E-44CD-898C-CE9C34BB196E}"/>
              </a:ext>
            </a:extLst>
          </p:cNvPr>
          <p:cNvCxnSpPr>
            <a:cxnSpLocks/>
            <a:stCxn id="12" idx="3"/>
          </p:cNvCxnSpPr>
          <p:nvPr/>
        </p:nvCxnSpPr>
        <p:spPr>
          <a:xfrm>
            <a:off x="1969477" y="5457907"/>
            <a:ext cx="855383" cy="76542"/>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7410" name="Picture 2" descr="Bản Đồ Việt Nam 63 tỉnh thành và nơi bán bản đồ Việt Nam uy tín">
            <a:extLst>
              <a:ext uri="{FF2B5EF4-FFF2-40B4-BE49-F238E27FC236}">
                <a16:creationId xmlns:a16="http://schemas.microsoft.com/office/drawing/2014/main" id="{07018109-A627-4172-BC66-453037572CE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802" b="3214"/>
          <a:stretch/>
        </p:blipFill>
        <p:spPr bwMode="auto">
          <a:xfrm>
            <a:off x="6958821" y="-778"/>
            <a:ext cx="5233180" cy="6808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Box 30">
            <a:extLst>
              <a:ext uri="{FF2B5EF4-FFF2-40B4-BE49-F238E27FC236}">
                <a16:creationId xmlns:a16="http://schemas.microsoft.com/office/drawing/2014/main" id="{DBF206E6-692B-44EB-BE35-6ED08E9E8352}"/>
              </a:ext>
            </a:extLst>
          </p:cNvPr>
          <p:cNvSpPr txBox="1"/>
          <p:nvPr/>
        </p:nvSpPr>
        <p:spPr>
          <a:xfrm>
            <a:off x="374926" y="6163751"/>
            <a:ext cx="1594551" cy="523220"/>
          </a:xfrm>
          <a:prstGeom prst="rect">
            <a:avLst/>
          </a:prstGeom>
          <a:solidFill>
            <a:srgbClr val="FFC000"/>
          </a:solidFill>
        </p:spPr>
        <p:txBody>
          <a:bodyPr wrap="square">
            <a:spAutoFit/>
          </a:bodyPr>
          <a:lstStyle/>
          <a:p>
            <a:r>
              <a:rPr lang="en-US" sz="2800" dirty="0" err="1">
                <a:solidFill>
                  <a:schemeClr val="tx1"/>
                </a:solidFill>
                <a:latin typeface="Times New Roman" pitchFamily="18" charset="0"/>
                <a:cs typeface="Times New Roman" pitchFamily="18" charset="0"/>
              </a:rPr>
              <a:t>Cực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Tây</a:t>
            </a:r>
            <a:endParaRPr lang="en-US" sz="2800" dirty="0">
              <a:latin typeface="Times New Roman" pitchFamily="18" charset="0"/>
              <a:cs typeface="Times New Roman" pitchFamily="18" charset="0"/>
            </a:endParaRPr>
          </a:p>
        </p:txBody>
      </p:sp>
      <p:cxnSp>
        <p:nvCxnSpPr>
          <p:cNvPr id="32" name="Straight Arrow Connector 31">
            <a:extLst>
              <a:ext uri="{FF2B5EF4-FFF2-40B4-BE49-F238E27FC236}">
                <a16:creationId xmlns:a16="http://schemas.microsoft.com/office/drawing/2014/main" id="{A154F516-4DAB-4B79-975F-4A16369ACCC4}"/>
              </a:ext>
            </a:extLst>
          </p:cNvPr>
          <p:cNvCxnSpPr>
            <a:cxnSpLocks/>
          </p:cNvCxnSpPr>
          <p:nvPr/>
        </p:nvCxnSpPr>
        <p:spPr>
          <a:xfrm>
            <a:off x="1969476" y="6448645"/>
            <a:ext cx="855383" cy="14986"/>
          </a:xfrm>
          <a:prstGeom prst="straightConnector1">
            <a:avLst/>
          </a:prstGeom>
          <a:ln w="38100">
            <a:solidFill>
              <a:schemeClr val="accent4">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9E8047C7-4CD7-462F-8271-99474D7C836C}"/>
              </a:ext>
            </a:extLst>
          </p:cNvPr>
          <p:cNvSpPr txBox="1"/>
          <p:nvPr/>
        </p:nvSpPr>
        <p:spPr>
          <a:xfrm>
            <a:off x="2824858" y="4109620"/>
            <a:ext cx="1594551" cy="548099"/>
          </a:xfrm>
          <a:prstGeom prst="rect">
            <a:avLst/>
          </a:prstGeom>
          <a:noFill/>
          <a:ln>
            <a:solidFill>
              <a:schemeClr val="tx1"/>
            </a:solidFill>
            <a:prstDash val="sysDot"/>
          </a:ln>
        </p:spPr>
        <p:txBody>
          <a:bodyPr wrap="square">
            <a:spAutoFit/>
          </a:bodyPr>
          <a:lstStyle/>
          <a:p>
            <a:pPr marL="0" marR="0" indent="0" algn="just">
              <a:lnSpc>
                <a:spcPct val="115000"/>
              </a:lnSpc>
              <a:spcBef>
                <a:spcPts val="0"/>
              </a:spcBef>
              <a:spcAft>
                <a:spcPts val="0"/>
              </a:spcAft>
            </a:pPr>
            <a:r>
              <a:rPr lang="nl-NL" sz="2800" b="1" dirty="0">
                <a:solidFill>
                  <a:srgbClr val="0070C0"/>
                </a:solidFill>
                <a:effectLst/>
                <a:latin typeface="Times New Roman" pitchFamily="18" charset="0"/>
                <a:ea typeface="Tahoma" panose="020B0604030504040204" pitchFamily="34" charset="0"/>
                <a:cs typeface="Times New Roman" pitchFamily="18" charset="0"/>
              </a:rPr>
              <a:t>8</a:t>
            </a:r>
            <a:r>
              <a:rPr lang="nl-NL" sz="2800" b="1" baseline="30000" dirty="0">
                <a:solidFill>
                  <a:srgbClr val="0070C0"/>
                </a:solidFill>
                <a:effectLst/>
                <a:latin typeface="Times New Roman" pitchFamily="18" charset="0"/>
                <a:ea typeface="Tahoma" panose="020B0604030504040204" pitchFamily="34" charset="0"/>
                <a:cs typeface="Times New Roman" pitchFamily="18" charset="0"/>
              </a:rPr>
              <a:t>0 </a:t>
            </a:r>
            <a:r>
              <a:rPr lang="nl-NL" sz="2800" b="1" dirty="0">
                <a:solidFill>
                  <a:srgbClr val="0070C0"/>
                </a:solidFill>
                <a:effectLst/>
                <a:latin typeface="Times New Roman" pitchFamily="18" charset="0"/>
                <a:ea typeface="Tahoma" panose="020B0604030504040204" pitchFamily="34" charset="0"/>
                <a:cs typeface="Times New Roman" pitchFamily="18" charset="0"/>
              </a:rPr>
              <a:t> 34’B</a:t>
            </a:r>
            <a:endParaRPr lang="en-US" sz="2800" b="1" dirty="0">
              <a:solidFill>
                <a:srgbClr val="0070C0"/>
              </a:solidFill>
              <a:effectLst/>
              <a:latin typeface="Times New Roman" pitchFamily="18" charset="0"/>
              <a:ea typeface="Tahoma" panose="020B0604030504040204" pitchFamily="34" charset="0"/>
              <a:cs typeface="Times New Roman" pitchFamily="18" charset="0"/>
            </a:endParaRPr>
          </a:p>
        </p:txBody>
      </p:sp>
      <p:sp>
        <p:nvSpPr>
          <p:cNvPr id="37" name="TextBox 36">
            <a:extLst>
              <a:ext uri="{FF2B5EF4-FFF2-40B4-BE49-F238E27FC236}">
                <a16:creationId xmlns:a16="http://schemas.microsoft.com/office/drawing/2014/main" id="{AEDE985B-E256-421B-8E1F-5230A78A6D49}"/>
              </a:ext>
            </a:extLst>
          </p:cNvPr>
          <p:cNvSpPr txBox="1"/>
          <p:nvPr/>
        </p:nvSpPr>
        <p:spPr>
          <a:xfrm>
            <a:off x="2802788" y="5196370"/>
            <a:ext cx="1594552" cy="483017"/>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400" b="1" dirty="0">
                <a:solidFill>
                  <a:srgbClr val="0070C0"/>
                </a:solidFill>
                <a:effectLst/>
                <a:latin typeface="Times New Roman" pitchFamily="18" charset="0"/>
                <a:ea typeface="Tahoma" panose="020B0604030504040204" pitchFamily="34" charset="0"/>
                <a:cs typeface="Times New Roman" pitchFamily="18" charset="0"/>
              </a:rPr>
              <a:t>109</a:t>
            </a:r>
            <a:r>
              <a:rPr lang="nl-NL" sz="2400" b="1" baseline="30000" dirty="0">
                <a:solidFill>
                  <a:srgbClr val="0070C0"/>
                </a:solidFill>
                <a:effectLst/>
                <a:latin typeface="Times New Roman" pitchFamily="18" charset="0"/>
                <a:ea typeface="Tahoma" panose="020B0604030504040204" pitchFamily="34" charset="0"/>
                <a:cs typeface="Times New Roman" pitchFamily="18" charset="0"/>
              </a:rPr>
              <a:t>0 </a:t>
            </a:r>
            <a:r>
              <a:rPr lang="nl-NL" sz="2400" b="1" dirty="0">
                <a:solidFill>
                  <a:srgbClr val="0070C0"/>
                </a:solidFill>
                <a:effectLst/>
                <a:latin typeface="Times New Roman" pitchFamily="18" charset="0"/>
                <a:ea typeface="Tahoma" panose="020B0604030504040204" pitchFamily="34" charset="0"/>
                <a:cs typeface="Times New Roman" pitchFamily="18" charset="0"/>
              </a:rPr>
              <a:t> 24’Đ</a:t>
            </a:r>
            <a:endParaRPr lang="en-US" sz="2400" b="1" dirty="0">
              <a:solidFill>
                <a:srgbClr val="0070C0"/>
              </a:solidFill>
              <a:effectLst/>
              <a:latin typeface="Times New Roman" pitchFamily="18" charset="0"/>
              <a:ea typeface="Tahoma" panose="020B0604030504040204" pitchFamily="34" charset="0"/>
              <a:cs typeface="Times New Roman" pitchFamily="18" charset="0"/>
            </a:endParaRPr>
          </a:p>
        </p:txBody>
      </p:sp>
      <p:sp>
        <p:nvSpPr>
          <p:cNvPr id="38" name="TextBox 37">
            <a:extLst>
              <a:ext uri="{FF2B5EF4-FFF2-40B4-BE49-F238E27FC236}">
                <a16:creationId xmlns:a16="http://schemas.microsoft.com/office/drawing/2014/main" id="{9C6CB464-79BE-4C6F-8092-77472926EBD9}"/>
              </a:ext>
            </a:extLst>
          </p:cNvPr>
          <p:cNvSpPr txBox="1"/>
          <p:nvPr/>
        </p:nvSpPr>
        <p:spPr>
          <a:xfrm>
            <a:off x="2824859" y="6066419"/>
            <a:ext cx="1594552" cy="483017"/>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400" b="1" dirty="0">
                <a:solidFill>
                  <a:srgbClr val="0070C0"/>
                </a:solidFill>
                <a:effectLst/>
                <a:latin typeface="Times New Roman" pitchFamily="18" charset="0"/>
                <a:ea typeface="Tahoma" panose="020B0604030504040204" pitchFamily="34" charset="0"/>
                <a:cs typeface="Times New Roman" pitchFamily="18" charset="0"/>
              </a:rPr>
              <a:t>102</a:t>
            </a:r>
            <a:r>
              <a:rPr lang="nl-NL" sz="2400" b="1" baseline="30000" dirty="0">
                <a:solidFill>
                  <a:srgbClr val="0070C0"/>
                </a:solidFill>
                <a:effectLst/>
                <a:latin typeface="Times New Roman" pitchFamily="18" charset="0"/>
                <a:ea typeface="Tahoma" panose="020B0604030504040204" pitchFamily="34" charset="0"/>
                <a:cs typeface="Times New Roman" pitchFamily="18" charset="0"/>
              </a:rPr>
              <a:t>0 </a:t>
            </a:r>
            <a:r>
              <a:rPr lang="nl-NL" sz="2400" b="1" dirty="0">
                <a:solidFill>
                  <a:srgbClr val="0070C0"/>
                </a:solidFill>
                <a:effectLst/>
                <a:latin typeface="Times New Roman" pitchFamily="18" charset="0"/>
                <a:ea typeface="Tahoma" panose="020B0604030504040204" pitchFamily="34" charset="0"/>
                <a:cs typeface="Times New Roman" pitchFamily="18" charset="0"/>
              </a:rPr>
              <a:t> 09’Đ</a:t>
            </a:r>
            <a:endParaRPr lang="en-US" sz="2400" b="1" dirty="0">
              <a:solidFill>
                <a:srgbClr val="0070C0"/>
              </a:solidFill>
              <a:effectLst/>
              <a:latin typeface="Times New Roman" pitchFamily="18" charset="0"/>
              <a:ea typeface="Tahoma" panose="020B0604030504040204" pitchFamily="34" charset="0"/>
              <a:cs typeface="Times New Roman" pitchFamily="18" charset="0"/>
            </a:endParaRPr>
          </a:p>
        </p:txBody>
      </p:sp>
      <p:sp>
        <p:nvSpPr>
          <p:cNvPr id="40" name="TextBox 39">
            <a:extLst>
              <a:ext uri="{FF2B5EF4-FFF2-40B4-BE49-F238E27FC236}">
                <a16:creationId xmlns:a16="http://schemas.microsoft.com/office/drawing/2014/main" id="{353F151B-3C39-4423-9292-7DA09C08D34F}"/>
              </a:ext>
            </a:extLst>
          </p:cNvPr>
          <p:cNvSpPr txBox="1"/>
          <p:nvPr/>
        </p:nvSpPr>
        <p:spPr>
          <a:xfrm>
            <a:off x="4704297" y="3139243"/>
            <a:ext cx="2254523" cy="483017"/>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400" b="1" dirty="0">
                <a:effectLst/>
                <a:latin typeface="Times New Roman" pitchFamily="18" charset="0"/>
                <a:ea typeface="Tahoma" panose="020B0604030504040204" pitchFamily="34" charset="0"/>
                <a:cs typeface="Times New Roman" pitchFamily="18" charset="0"/>
              </a:rPr>
              <a:t>Tỉnh Hà Giang</a:t>
            </a:r>
            <a:endParaRPr lang="en-US" sz="2400" b="1" dirty="0">
              <a:effectLst/>
              <a:latin typeface="Times New Roman" pitchFamily="18" charset="0"/>
              <a:ea typeface="Tahoma" panose="020B0604030504040204" pitchFamily="34" charset="0"/>
              <a:cs typeface="Times New Roman" pitchFamily="18" charset="0"/>
            </a:endParaRPr>
          </a:p>
        </p:txBody>
      </p:sp>
      <p:sp>
        <p:nvSpPr>
          <p:cNvPr id="41" name="TextBox 40">
            <a:extLst>
              <a:ext uri="{FF2B5EF4-FFF2-40B4-BE49-F238E27FC236}">
                <a16:creationId xmlns:a16="http://schemas.microsoft.com/office/drawing/2014/main" id="{A2980629-3184-42F2-985E-90DDFF7F839C}"/>
              </a:ext>
            </a:extLst>
          </p:cNvPr>
          <p:cNvSpPr txBox="1"/>
          <p:nvPr/>
        </p:nvSpPr>
        <p:spPr>
          <a:xfrm>
            <a:off x="4704297" y="4109619"/>
            <a:ext cx="2254523" cy="548099"/>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800" b="1" dirty="0">
                <a:effectLst/>
                <a:latin typeface="Times New Roman" pitchFamily="18" charset="0"/>
                <a:ea typeface="Tahoma" panose="020B0604030504040204" pitchFamily="34" charset="0"/>
                <a:cs typeface="Times New Roman" pitchFamily="18" charset="0"/>
              </a:rPr>
              <a:t>Tỉnh Cà Mau</a:t>
            </a:r>
            <a:endParaRPr lang="en-US" sz="2800" b="1" dirty="0">
              <a:effectLst/>
              <a:latin typeface="Times New Roman" pitchFamily="18" charset="0"/>
              <a:ea typeface="Tahoma" panose="020B0604030504040204" pitchFamily="34" charset="0"/>
              <a:cs typeface="Times New Roman" pitchFamily="18" charset="0"/>
            </a:endParaRPr>
          </a:p>
        </p:txBody>
      </p:sp>
      <p:sp>
        <p:nvSpPr>
          <p:cNvPr id="42" name="TextBox 41">
            <a:extLst>
              <a:ext uri="{FF2B5EF4-FFF2-40B4-BE49-F238E27FC236}">
                <a16:creationId xmlns:a16="http://schemas.microsoft.com/office/drawing/2014/main" id="{77E1EB1A-78EC-45D1-962B-FAC92815EE2C}"/>
              </a:ext>
            </a:extLst>
          </p:cNvPr>
          <p:cNvSpPr txBox="1"/>
          <p:nvPr/>
        </p:nvSpPr>
        <p:spPr>
          <a:xfrm>
            <a:off x="4670970" y="6066418"/>
            <a:ext cx="2254523" cy="483017"/>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400" b="1" dirty="0">
                <a:effectLst/>
                <a:latin typeface="Times New Roman" pitchFamily="18" charset="0"/>
                <a:ea typeface="Tahoma" panose="020B0604030504040204" pitchFamily="34" charset="0"/>
                <a:cs typeface="Times New Roman" pitchFamily="18" charset="0"/>
              </a:rPr>
              <a:t>Tỉnh Điện Biên</a:t>
            </a:r>
            <a:endParaRPr lang="en-US" sz="2400" b="1" dirty="0">
              <a:effectLst/>
              <a:latin typeface="Times New Roman" pitchFamily="18" charset="0"/>
              <a:ea typeface="Tahoma" panose="020B0604030504040204" pitchFamily="34" charset="0"/>
              <a:cs typeface="Times New Roman" pitchFamily="18" charset="0"/>
            </a:endParaRPr>
          </a:p>
        </p:txBody>
      </p:sp>
      <p:sp>
        <p:nvSpPr>
          <p:cNvPr id="43" name="TextBox 42">
            <a:extLst>
              <a:ext uri="{FF2B5EF4-FFF2-40B4-BE49-F238E27FC236}">
                <a16:creationId xmlns:a16="http://schemas.microsoft.com/office/drawing/2014/main" id="{250D245C-0E87-40E8-B25B-13D640E9F837}"/>
              </a:ext>
            </a:extLst>
          </p:cNvPr>
          <p:cNvSpPr txBox="1"/>
          <p:nvPr/>
        </p:nvSpPr>
        <p:spPr>
          <a:xfrm>
            <a:off x="4687632" y="5226206"/>
            <a:ext cx="2254525" cy="417871"/>
          </a:xfrm>
          <a:prstGeom prst="rect">
            <a:avLst/>
          </a:prstGeom>
          <a:noFill/>
          <a:ln>
            <a:solidFill>
              <a:schemeClr val="tx1"/>
            </a:solidFill>
            <a:prstDash val="sysDot"/>
          </a:ln>
        </p:spPr>
        <p:txBody>
          <a:bodyPr wrap="square">
            <a:spAutoFit/>
          </a:bodyPr>
          <a:lstStyle/>
          <a:p>
            <a:pPr marL="0" marR="0" indent="0">
              <a:lnSpc>
                <a:spcPct val="115000"/>
              </a:lnSpc>
              <a:spcBef>
                <a:spcPts val="0"/>
              </a:spcBef>
              <a:spcAft>
                <a:spcPts val="0"/>
              </a:spcAft>
            </a:pPr>
            <a:r>
              <a:rPr lang="nl-NL" sz="2000" b="1" dirty="0">
                <a:effectLst/>
                <a:latin typeface="Times New Roman" pitchFamily="18" charset="0"/>
                <a:ea typeface="Tahoma" panose="020B0604030504040204" pitchFamily="34" charset="0"/>
                <a:cs typeface="Times New Roman" pitchFamily="18" charset="0"/>
              </a:rPr>
              <a:t>Tỉnh Khánh Hòa</a:t>
            </a:r>
            <a:endParaRPr lang="en-US" sz="2000" b="1" dirty="0">
              <a:effectLst/>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107958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arn(inVertical)">
                                      <p:cBhvr>
                                        <p:cTn id="7" dur="5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1000"/>
                                        <p:tgtEl>
                                          <p:spTgt spid="23"/>
                                        </p:tgtEl>
                                      </p:cBhvr>
                                    </p:animEffect>
                                    <p:anim calcmode="lin" valueType="num">
                                      <p:cBhvr>
                                        <p:cTn id="46" dur="1000" fill="hold"/>
                                        <p:tgtEl>
                                          <p:spTgt spid="23"/>
                                        </p:tgtEl>
                                        <p:attrNameLst>
                                          <p:attrName>ppt_x</p:attrName>
                                        </p:attrNameLst>
                                      </p:cBhvr>
                                      <p:tavLst>
                                        <p:tav tm="0">
                                          <p:val>
                                            <p:strVal val="#ppt_x"/>
                                          </p:val>
                                        </p:tav>
                                        <p:tav tm="100000">
                                          <p:val>
                                            <p:strVal val="#ppt_x"/>
                                          </p:val>
                                        </p:tav>
                                      </p:tavLst>
                                    </p:anim>
                                    <p:anim calcmode="lin" valueType="num">
                                      <p:cBhvr>
                                        <p:cTn id="47" dur="1000" fill="hold"/>
                                        <p:tgtEl>
                                          <p:spTgt spid="2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Effect transition="in" filter="fade">
                                      <p:cBhvr>
                                        <p:cTn id="50" dur="1000"/>
                                        <p:tgtEl>
                                          <p:spTgt spid="36"/>
                                        </p:tgtEl>
                                      </p:cBhvr>
                                    </p:animEffect>
                                    <p:anim calcmode="lin" valueType="num">
                                      <p:cBhvr>
                                        <p:cTn id="51" dur="1000" fill="hold"/>
                                        <p:tgtEl>
                                          <p:spTgt spid="36"/>
                                        </p:tgtEl>
                                        <p:attrNameLst>
                                          <p:attrName>ppt_x</p:attrName>
                                        </p:attrNameLst>
                                      </p:cBhvr>
                                      <p:tavLst>
                                        <p:tav tm="0">
                                          <p:val>
                                            <p:strVal val="#ppt_x"/>
                                          </p:val>
                                        </p:tav>
                                        <p:tav tm="100000">
                                          <p:val>
                                            <p:strVal val="#ppt_x"/>
                                          </p:val>
                                        </p:tav>
                                      </p:tavLst>
                                    </p:anim>
                                    <p:anim calcmode="lin" valueType="num">
                                      <p:cBhvr>
                                        <p:cTn id="5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arn(inVertical)">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1000"/>
                                        <p:tgtEl>
                                          <p:spTgt spid="12"/>
                                        </p:tgtEl>
                                      </p:cBhvr>
                                    </p:animEffect>
                                    <p:anim calcmode="lin" valueType="num">
                                      <p:cBhvr>
                                        <p:cTn id="63" dur="1000" fill="hold"/>
                                        <p:tgtEl>
                                          <p:spTgt spid="12"/>
                                        </p:tgtEl>
                                        <p:attrNameLst>
                                          <p:attrName>ppt_x</p:attrName>
                                        </p:attrNameLst>
                                      </p:cBhvr>
                                      <p:tavLst>
                                        <p:tav tm="0">
                                          <p:val>
                                            <p:strVal val="#ppt_x"/>
                                          </p:val>
                                        </p:tav>
                                        <p:tav tm="100000">
                                          <p:val>
                                            <p:strVal val="#ppt_x"/>
                                          </p:val>
                                        </p:tav>
                                      </p:tavLst>
                                    </p:anim>
                                    <p:anim calcmode="lin" valueType="num">
                                      <p:cBhvr>
                                        <p:cTn id="6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1000"/>
                                        <p:tgtEl>
                                          <p:spTgt spid="29"/>
                                        </p:tgtEl>
                                      </p:cBhvr>
                                    </p:animEffect>
                                    <p:anim calcmode="lin" valueType="num">
                                      <p:cBhvr>
                                        <p:cTn id="70" dur="1000" fill="hold"/>
                                        <p:tgtEl>
                                          <p:spTgt spid="29"/>
                                        </p:tgtEl>
                                        <p:attrNameLst>
                                          <p:attrName>ppt_x</p:attrName>
                                        </p:attrNameLst>
                                      </p:cBhvr>
                                      <p:tavLst>
                                        <p:tav tm="0">
                                          <p:val>
                                            <p:strVal val="#ppt_x"/>
                                          </p:val>
                                        </p:tav>
                                        <p:tav tm="100000">
                                          <p:val>
                                            <p:strVal val="#ppt_x"/>
                                          </p:val>
                                        </p:tav>
                                      </p:tavLst>
                                    </p:anim>
                                    <p:anim calcmode="lin" valueType="num">
                                      <p:cBhvr>
                                        <p:cTn id="71" dur="1000" fill="hold"/>
                                        <p:tgtEl>
                                          <p:spTgt spid="29"/>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1000"/>
                                        <p:tgtEl>
                                          <p:spTgt spid="37"/>
                                        </p:tgtEl>
                                      </p:cBhvr>
                                    </p:animEffect>
                                    <p:anim calcmode="lin" valueType="num">
                                      <p:cBhvr>
                                        <p:cTn id="75" dur="1000" fill="hold"/>
                                        <p:tgtEl>
                                          <p:spTgt spid="37"/>
                                        </p:tgtEl>
                                        <p:attrNameLst>
                                          <p:attrName>ppt_x</p:attrName>
                                        </p:attrNameLst>
                                      </p:cBhvr>
                                      <p:tavLst>
                                        <p:tav tm="0">
                                          <p:val>
                                            <p:strVal val="#ppt_x"/>
                                          </p:val>
                                        </p:tav>
                                        <p:tav tm="100000">
                                          <p:val>
                                            <p:strVal val="#ppt_x"/>
                                          </p:val>
                                        </p:tav>
                                      </p:tavLst>
                                    </p:anim>
                                    <p:anim calcmode="lin" valueType="num">
                                      <p:cBhvr>
                                        <p:cTn id="7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grpId="0"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barn(inVertical)">
                                      <p:cBhvr>
                                        <p:cTn id="81" dur="500"/>
                                        <p:tgtEl>
                                          <p:spTgt spid="42"/>
                                        </p:tgtEl>
                                      </p:cBhvr>
                                    </p:animEffect>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grpId="0" nodeType="clickEffect">
                                  <p:stCondLst>
                                    <p:cond delay="0"/>
                                  </p:stCondLst>
                                  <p:childTnLst>
                                    <p:set>
                                      <p:cBhvr>
                                        <p:cTn id="85" dur="1" fill="hold">
                                          <p:stCondLst>
                                            <p:cond delay="0"/>
                                          </p:stCondLst>
                                        </p:cTn>
                                        <p:tgtEl>
                                          <p:spTgt spid="31"/>
                                        </p:tgtEl>
                                        <p:attrNameLst>
                                          <p:attrName>style.visibility</p:attrName>
                                        </p:attrNameLst>
                                      </p:cBhvr>
                                      <p:to>
                                        <p:strVal val="visible"/>
                                      </p:to>
                                    </p:set>
                                    <p:animEffect transition="in" filter="fade">
                                      <p:cBhvr>
                                        <p:cTn id="86" dur="1000"/>
                                        <p:tgtEl>
                                          <p:spTgt spid="31"/>
                                        </p:tgtEl>
                                      </p:cBhvr>
                                    </p:animEffect>
                                    <p:anim calcmode="lin" valueType="num">
                                      <p:cBhvr>
                                        <p:cTn id="87" dur="1000" fill="hold"/>
                                        <p:tgtEl>
                                          <p:spTgt spid="31"/>
                                        </p:tgtEl>
                                        <p:attrNameLst>
                                          <p:attrName>ppt_x</p:attrName>
                                        </p:attrNameLst>
                                      </p:cBhvr>
                                      <p:tavLst>
                                        <p:tav tm="0">
                                          <p:val>
                                            <p:strVal val="#ppt_x"/>
                                          </p:val>
                                        </p:tav>
                                        <p:tav tm="100000">
                                          <p:val>
                                            <p:strVal val="#ppt_x"/>
                                          </p:val>
                                        </p:tav>
                                      </p:tavLst>
                                    </p:anim>
                                    <p:anim calcmode="lin" valueType="num">
                                      <p:cBhvr>
                                        <p:cTn id="8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nodeType="clickEffect">
                                  <p:stCondLst>
                                    <p:cond delay="0"/>
                                  </p:stCondLst>
                                  <p:childTnLst>
                                    <p:set>
                                      <p:cBhvr>
                                        <p:cTn id="92" dur="1" fill="hold">
                                          <p:stCondLst>
                                            <p:cond delay="0"/>
                                          </p:stCondLst>
                                        </p:cTn>
                                        <p:tgtEl>
                                          <p:spTgt spid="32"/>
                                        </p:tgtEl>
                                        <p:attrNameLst>
                                          <p:attrName>style.visibility</p:attrName>
                                        </p:attrNameLst>
                                      </p:cBhvr>
                                      <p:to>
                                        <p:strVal val="visible"/>
                                      </p:to>
                                    </p:set>
                                    <p:animEffect transition="in" filter="barn(inVertical)">
                                      <p:cBhvr>
                                        <p:cTn id="93" dur="500"/>
                                        <p:tgtEl>
                                          <p:spTgt spid="32"/>
                                        </p:tgtEl>
                                      </p:cBhvr>
                                    </p:animEffect>
                                  </p:childTnLst>
                                </p:cTn>
                              </p:par>
                              <p:par>
                                <p:cTn id="94" presetID="16" presetClass="entr" presetSubtype="21" fill="hold" grpId="0"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barn(inVertical)">
                                      <p:cBhvr>
                                        <p:cTn id="96" dur="500"/>
                                        <p:tgtEl>
                                          <p:spTgt spid="38"/>
                                        </p:tgtEl>
                                      </p:cBhvr>
                                    </p:animEffect>
                                  </p:childTnLst>
                                </p:cTn>
                              </p:par>
                            </p:childTnLst>
                          </p:cTn>
                        </p:par>
                      </p:childTnLst>
                    </p:cTn>
                  </p:par>
                  <p:par>
                    <p:cTn id="97" fill="hold">
                      <p:stCondLst>
                        <p:cond delay="indefinite"/>
                      </p:stCondLst>
                      <p:childTnLst>
                        <p:par>
                          <p:cTn id="98" fill="hold">
                            <p:stCondLst>
                              <p:cond delay="0"/>
                            </p:stCondLst>
                            <p:childTnLst>
                              <p:par>
                                <p:cTn id="99" presetID="16" presetClass="entr" presetSubtype="21" fill="hold" grpId="0" nodeType="clickEffect">
                                  <p:stCondLst>
                                    <p:cond delay="0"/>
                                  </p:stCondLst>
                                  <p:childTnLst>
                                    <p:set>
                                      <p:cBhvr>
                                        <p:cTn id="100" dur="1" fill="hold">
                                          <p:stCondLst>
                                            <p:cond delay="0"/>
                                          </p:stCondLst>
                                        </p:cTn>
                                        <p:tgtEl>
                                          <p:spTgt spid="43"/>
                                        </p:tgtEl>
                                        <p:attrNameLst>
                                          <p:attrName>style.visibility</p:attrName>
                                        </p:attrNameLst>
                                      </p:cBhvr>
                                      <p:to>
                                        <p:strVal val="visible"/>
                                      </p:to>
                                    </p:set>
                                    <p:animEffect transition="in" filter="barn(inVertical)">
                                      <p:cBhvr>
                                        <p:cTn id="10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31" grpId="0" animBg="1"/>
      <p:bldP spid="36" grpId="0" animBg="1"/>
      <p:bldP spid="37" grpId="0" animBg="1"/>
      <p:bldP spid="38" grpId="0" animBg="1"/>
      <p:bldP spid="40" grpId="0" animBg="1"/>
      <p:bldP spid="41" grpId="0" animBg="1"/>
      <p:bldP spid="42" grpId="0" animBg="1"/>
      <p:bldP spid="4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975928" y="1353136"/>
            <a:ext cx="11967633" cy="4151728"/>
          </a:xfrm>
        </p:spPr>
        <p:txBody>
          <a:bodyPr/>
          <a:lstStyle/>
          <a:p>
            <a:pPr algn="l">
              <a:spcBef>
                <a:spcPct val="20000"/>
              </a:spcBef>
              <a:defRPr/>
            </a:pP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Hướng</a:t>
            </a:r>
            <a:r>
              <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dẫn</a:t>
            </a:r>
            <a:r>
              <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tại</a:t>
            </a:r>
            <a:r>
              <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t>nhà</a:t>
            </a:r>
            <a:br>
              <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br>
              <a:rPr lang="en-US" sz="4000" b="1" dirty="0">
                <a:solidFill>
                  <a:srgbClr val="002060"/>
                </a:solidFill>
                <a:effectLst>
                  <a:outerShdw blurRad="38100" dist="38100" dir="2700000" algn="tl">
                    <a:srgbClr val="000000">
                      <a:alpha val="43137"/>
                    </a:srgbClr>
                  </a:outerShdw>
                </a:effectLst>
                <a:latin typeface="Times New Roman" pitchFamily="18" charset="0"/>
                <a:cs typeface="Times New Roman" pitchFamily="18" charset="0"/>
              </a:rPr>
            </a:b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cũ</a:t>
            </a:r>
            <a:b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b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Chuẩn</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bị</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mới</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Trả</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lời</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các</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câu</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hỏi</a:t>
            </a:r>
            <a:r>
              <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a:solidFill>
                  <a:srgbClr val="7030A0"/>
                </a:solidFill>
                <a:effectLst>
                  <a:outerShdw blurRad="38100" dist="38100" dir="2700000" algn="tl">
                    <a:srgbClr val="000000">
                      <a:alpha val="43137"/>
                    </a:srgbClr>
                  </a:outerShdw>
                </a:effectLst>
                <a:latin typeface="Times New Roman" pitchFamily="18" charset="0"/>
                <a:ea typeface="+mn-ea"/>
                <a:cs typeface="Times New Roman" pitchFamily="18" charset="0"/>
              </a:rPr>
              <a:t>- </a:t>
            </a:r>
            <a:r>
              <a:rPr lang="en-US" sz="4000" b="1" dirty="0" err="1">
                <a:solidFill>
                  <a:srgbClr val="7030A0"/>
                </a:solidFill>
                <a:effectLst>
                  <a:outerShdw blurRad="38100" dist="38100" dir="2700000" algn="tl">
                    <a:srgbClr val="000000">
                      <a:alpha val="43137"/>
                    </a:srgbClr>
                  </a:outerShdw>
                </a:effectLst>
                <a:latin typeface="Times New Roman" pitchFamily="18" charset="0"/>
                <a:ea typeface="+mn-ea"/>
                <a:cs typeface="Times New Roman" pitchFamily="18" charset="0"/>
              </a:rPr>
              <a:t>bài</a:t>
            </a:r>
            <a:r>
              <a:rPr lang="en-US" sz="4000" b="1" dirty="0">
                <a:solidFill>
                  <a:srgbClr val="7030A0"/>
                </a:solidFill>
                <a:effectLst>
                  <a:outerShdw blurRad="38100" dist="38100" dir="2700000" algn="tl">
                    <a:srgbClr val="000000">
                      <a:alpha val="43137"/>
                    </a:srgbClr>
                  </a:outerShdw>
                </a:effectLst>
                <a:latin typeface="Times New Roman" pitchFamily="18" charset="0"/>
                <a:ea typeface="+mn-ea"/>
                <a:cs typeface="Times New Roman" pitchFamily="18" charset="0"/>
              </a:rPr>
              <a:t> 2 (SGK/</a:t>
            </a:r>
            <a:r>
              <a:rPr lang="en-US" sz="4000" b="1" dirty="0" err="1">
                <a:solidFill>
                  <a:srgbClr val="7030A0"/>
                </a:solidFill>
                <a:effectLst>
                  <a:outerShdw blurRad="38100" dist="38100" dir="2700000" algn="tl">
                    <a:srgbClr val="000000">
                      <a:alpha val="43137"/>
                    </a:srgbClr>
                  </a:outerShdw>
                </a:effectLst>
                <a:latin typeface="Times New Roman" pitchFamily="18" charset="0"/>
                <a:ea typeface="+mn-ea"/>
                <a:cs typeface="Times New Roman" pitchFamily="18" charset="0"/>
              </a:rPr>
              <a:t>trang</a:t>
            </a:r>
            <a:r>
              <a:rPr lang="en-US" sz="4000" b="1" dirty="0">
                <a:solidFill>
                  <a:srgbClr val="7030A0"/>
                </a:solidFill>
                <a:effectLst>
                  <a:outerShdw blurRad="38100" dist="38100" dir="2700000" algn="tl">
                    <a:srgbClr val="000000">
                      <a:alpha val="43137"/>
                    </a:srgbClr>
                  </a:outerShdw>
                </a:effectLst>
                <a:latin typeface="Times New Roman" pitchFamily="18" charset="0"/>
                <a:ea typeface="+mn-ea"/>
                <a:cs typeface="Times New Roman" pitchFamily="18" charset="0"/>
              </a:rPr>
              <a:t> 104)</a:t>
            </a:r>
            <a:endParaRPr lang="en-US" sz="4000" b="1" dirty="0">
              <a:solidFill>
                <a:srgbClr val="7030A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861673455"/>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ước Mĩ thuộc châu lục nào ?">
            <a:extLst>
              <a:ext uri="{FF2B5EF4-FFF2-40B4-BE49-F238E27FC236}">
                <a16:creationId xmlns:a16="http://schemas.microsoft.com/office/drawing/2014/main" id="{C939E8E4-D89E-4883-9CE9-470E5ACF93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20" r="22921" b="-2"/>
          <a:stretch/>
        </p:blipFill>
        <p:spPr bwMode="auto">
          <a:xfrm>
            <a:off x="0" y="458423"/>
            <a:ext cx="3027878" cy="4511929"/>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77" name="Freeform: Shape 76">
            <a:extLst>
              <a:ext uri="{FF2B5EF4-FFF2-40B4-BE49-F238E27FC236}">
                <a16:creationId xmlns:a16="http://schemas.microsoft.com/office/drawing/2014/main" id="{CB435A06-5FFD-4CF8-BE06-3796EC4200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on Tàu Hình ảnh | Định dạng hình ảnh PNG 400242596| vn.lovepik.com">
            <a:extLst>
              <a:ext uri="{FF2B5EF4-FFF2-40B4-BE49-F238E27FC236}">
                <a16:creationId xmlns:a16="http://schemas.microsoft.com/office/drawing/2014/main" id="{E5AF1342-5123-4CD8-84B3-D648326F554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85" b="89824" l="6163" r="96279">
                        <a14:foregroundMark x1="6163" y1="80235" x2="6163" y2="79256"/>
                        <a14:foregroundMark x1="37326" y1="70841" x2="37326" y2="70841"/>
                        <a14:foregroundMark x1="93140" y1="54207" x2="93140" y2="54207"/>
                        <a14:foregroundMark x1="96279" y1="53620" x2="96279" y2="53620"/>
                      </a14:backgroundRemoval>
                    </a14:imgEffect>
                  </a14:imgLayer>
                </a14:imgProps>
              </a:ext>
              <a:ext uri="{28A0092B-C50C-407E-A947-70E740481C1C}">
                <a14:useLocalDpi xmlns:a14="http://schemas.microsoft.com/office/drawing/2010/main" val="0"/>
              </a:ext>
            </a:extLst>
          </a:blip>
          <a:srcRect l="13195" r="22503" b="3"/>
          <a:stretch/>
        </p:blipFill>
        <p:spPr bwMode="auto">
          <a:xfrm>
            <a:off x="4518135" y="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79" name="Freeform: Shape 78">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descr="Hình ảnh Quả địa Cầu PNG, Vector, PSD, và biểu tượng để tải về miễn phí |  pngtree">
            <a:extLst>
              <a:ext uri="{FF2B5EF4-FFF2-40B4-BE49-F238E27FC236}">
                <a16:creationId xmlns:a16="http://schemas.microsoft.com/office/drawing/2014/main" id="{30366B24-3D7B-47A9-8ABA-9EF301521CC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8056" y1="32222" x2="30278" y2="31111"/>
                      </a14:backgroundRemoval>
                    </a14:imgEffect>
                  </a14:imgLayer>
                </a14:imgProps>
              </a:ext>
              <a:ext uri="{28A0092B-C50C-407E-A947-70E740481C1C}">
                <a14:useLocalDpi xmlns:a14="http://schemas.microsoft.com/office/drawing/2010/main" val="0"/>
              </a:ext>
            </a:extLst>
          </a:blip>
          <a:srcRect l="12781" r="7026" b="4"/>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0CF2BFF-CFE7-408C-9C05-9B930B019C93}"/>
              </a:ext>
            </a:extLst>
          </p:cNvPr>
          <p:cNvSpPr txBox="1"/>
          <p:nvPr/>
        </p:nvSpPr>
        <p:spPr>
          <a:xfrm>
            <a:off x="1040893" y="3911195"/>
            <a:ext cx="10110214" cy="2308324"/>
          </a:xfrm>
          <a:prstGeom prst="rect">
            <a:avLst/>
          </a:prstGeom>
          <a:noFill/>
          <a:ln w="12700">
            <a:solidFill>
              <a:schemeClr val="tx1"/>
            </a:solidFill>
          </a:ln>
        </p:spPr>
        <p:txBody>
          <a:bodyPr wrap="square" rtlCol="0">
            <a:spAutoFit/>
          </a:bodyPr>
          <a:lstStyle/>
          <a:p>
            <a:pPr algn="ctr"/>
            <a:r>
              <a:rPr lang="en-US" sz="4800" b="1" dirty="0" err="1">
                <a:latin typeface="Times New Roman" panose="02020603050405020304" pitchFamily="18" charset="0"/>
                <a:ea typeface="Tahoma" panose="020B0604030504040204" pitchFamily="34" charset="0"/>
                <a:cs typeface="Times New Roman" panose="02020603050405020304" pitchFamily="18" charset="0"/>
              </a:rPr>
              <a:t>Tiết</a:t>
            </a:r>
            <a:r>
              <a:rPr lang="en-US" sz="4800" b="1" dirty="0">
                <a:latin typeface="Times New Roman" panose="02020603050405020304" pitchFamily="18" charset="0"/>
                <a:ea typeface="Tahoma" panose="020B0604030504040204" pitchFamily="34" charset="0"/>
                <a:cs typeface="Times New Roman" panose="02020603050405020304" pitchFamily="18" charset="0"/>
              </a:rPr>
              <a:t> 2 - </a:t>
            </a:r>
            <a:r>
              <a:rPr lang="en-US" sz="4800" b="1" dirty="0" err="1">
                <a:latin typeface="Times New Roman" panose="02020603050405020304" pitchFamily="18" charset="0"/>
                <a:ea typeface="Tahoma" panose="020B0604030504040204" pitchFamily="34" charset="0"/>
                <a:cs typeface="Times New Roman" panose="02020603050405020304" pitchFamily="18" charset="0"/>
              </a:rPr>
              <a:t>Bài</a:t>
            </a:r>
            <a:r>
              <a:rPr lang="en-US" sz="4800" b="1" dirty="0">
                <a:latin typeface="Times New Roman" panose="02020603050405020304" pitchFamily="18" charset="0"/>
                <a:ea typeface="Tahoma" panose="020B0604030504040204" pitchFamily="34" charset="0"/>
                <a:cs typeface="Times New Roman" panose="02020603050405020304" pitchFamily="18" charset="0"/>
              </a:rPr>
              <a:t> 1:</a:t>
            </a:r>
          </a:p>
          <a:p>
            <a:pPr algn="ctr"/>
            <a:r>
              <a:rPr lang="en-US" sz="4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HỆ THỐNG KINH, VĨ TUYẾN.</a:t>
            </a:r>
          </a:p>
          <a:p>
            <a:pPr algn="ctr"/>
            <a:r>
              <a:rPr lang="en-US" sz="4800" b="1" dirty="0">
                <a:solidFill>
                  <a:srgbClr val="FFC000"/>
                </a:solidFill>
                <a:latin typeface="Times New Roman" panose="02020603050405020304" pitchFamily="18" charset="0"/>
                <a:ea typeface="Tahoma" panose="020B0604030504040204" pitchFamily="34" charset="0"/>
                <a:cs typeface="Times New Roman" panose="02020603050405020304" pitchFamily="18" charset="0"/>
              </a:rPr>
              <a:t>TỌA ĐỘ ĐỊA LÍ</a:t>
            </a:r>
          </a:p>
        </p:txBody>
      </p:sp>
    </p:spTree>
    <p:extLst>
      <p:ext uri="{BB962C8B-B14F-4D97-AF65-F5344CB8AC3E}">
        <p14:creationId xmlns:p14="http://schemas.microsoft.com/office/powerpoint/2010/main" val="223762395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Terminator 11">
            <a:extLst>
              <a:ext uri="{FF2B5EF4-FFF2-40B4-BE49-F238E27FC236}">
                <a16:creationId xmlns:a16="http://schemas.microsoft.com/office/drawing/2014/main" id="{A122B7F3-7E5E-4DB5-A97D-DDD0DFE00D65}"/>
              </a:ext>
            </a:extLst>
          </p:cNvPr>
          <p:cNvSpPr/>
          <p:nvPr/>
        </p:nvSpPr>
        <p:spPr>
          <a:xfrm>
            <a:off x="2121554" y="176711"/>
            <a:ext cx="8198778" cy="1151820"/>
          </a:xfrm>
          <a:prstGeom prst="flowChartTerminator">
            <a:avLst/>
          </a:prstGeom>
          <a:solidFill>
            <a:srgbClr val="37B9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Times New Roman" pitchFamily="18" charset="0"/>
                <a:cs typeface="Times New Roman" pitchFamily="18" charset="0"/>
              </a:rPr>
              <a:t>NỘI DUNG CHÍNH</a:t>
            </a:r>
            <a:endParaRPr lang="en-US" sz="4400" b="1" dirty="0">
              <a:solidFill>
                <a:schemeClr val="tx1"/>
              </a:solidFill>
              <a:latin typeface="Times New Roman" pitchFamily="18" charset="0"/>
              <a:cs typeface="Times New Roman" pitchFamily="18" charset="0"/>
            </a:endParaRPr>
          </a:p>
        </p:txBody>
      </p:sp>
      <p:sp>
        <p:nvSpPr>
          <p:cNvPr id="27" name="Lưu đồ: Điểm Kết Thúc 147">
            <a:extLst>
              <a:ext uri="{FF2B5EF4-FFF2-40B4-BE49-F238E27FC236}">
                <a16:creationId xmlns:a16="http://schemas.microsoft.com/office/drawing/2014/main" id="{8F8739C1-CE0B-4E89-9F9F-11720B3E7998}"/>
              </a:ext>
            </a:extLst>
          </p:cNvPr>
          <p:cNvSpPr/>
          <p:nvPr/>
        </p:nvSpPr>
        <p:spPr>
          <a:xfrm>
            <a:off x="121046"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err="1">
                <a:solidFill>
                  <a:srgbClr val="FFFF00"/>
                </a:solidFill>
                <a:latin typeface="Times New Roman" panose="02020603050405020304" pitchFamily="18" charset="0"/>
                <a:cs typeface="Times New Roman" panose="02020603050405020304" pitchFamily="18" charset="0"/>
              </a:rPr>
              <a:t>Hệ</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thống</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kinh</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vĩ</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tuyến</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17" name="Lưu đồ: Điểm Kết Thúc 147">
            <a:extLst>
              <a:ext uri="{FF2B5EF4-FFF2-40B4-BE49-F238E27FC236}">
                <a16:creationId xmlns:a16="http://schemas.microsoft.com/office/drawing/2014/main" id="{E811D9EE-FD52-4105-A44D-D4832D87D015}"/>
              </a:ext>
            </a:extLst>
          </p:cNvPr>
          <p:cNvSpPr/>
          <p:nvPr/>
        </p:nvSpPr>
        <p:spPr>
          <a:xfrm>
            <a:off x="4160928" y="2154504"/>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Kinh</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độ</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vĩ</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độ</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và</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tọa</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độ</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địa</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lí</a:t>
            </a:r>
            <a:r>
              <a:rPr lang="en-US" sz="4000" b="1" dirty="0">
                <a:solidFill>
                  <a:srgbClr val="FFFF00"/>
                </a:solidFill>
                <a:latin typeface="Times New Roman" panose="02020603050405020304" pitchFamily="18" charset="0"/>
                <a:cs typeface="Times New Roman" panose="02020603050405020304" pitchFamily="18" charset="0"/>
              </a:rPr>
              <a:t>.</a:t>
            </a:r>
            <a:endParaRPr lang="en-US" sz="2800" b="1" dirty="0">
              <a:solidFill>
                <a:srgbClr val="FFFF00"/>
              </a:solidFill>
              <a:latin typeface="Times New Roman" panose="02020603050405020304" pitchFamily="18" charset="0"/>
              <a:cs typeface="Times New Roman" panose="02020603050405020304" pitchFamily="18" charset="0"/>
            </a:endParaRPr>
          </a:p>
        </p:txBody>
      </p:sp>
      <p:sp>
        <p:nvSpPr>
          <p:cNvPr id="20" name="Lưu đồ: Điểm Kết Thúc 147">
            <a:extLst>
              <a:ext uri="{FF2B5EF4-FFF2-40B4-BE49-F238E27FC236}">
                <a16:creationId xmlns:a16="http://schemas.microsoft.com/office/drawing/2014/main" id="{8729F160-0626-4E85-ADD4-E3AF3A129E84}"/>
              </a:ext>
            </a:extLst>
          </p:cNvPr>
          <p:cNvSpPr/>
          <p:nvPr/>
        </p:nvSpPr>
        <p:spPr>
          <a:xfrm>
            <a:off x="8172671" y="2154446"/>
            <a:ext cx="3831969" cy="1849624"/>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FF00"/>
                </a:solidFill>
                <a:latin typeface="Times New Roman" panose="02020603050405020304" pitchFamily="18" charset="0"/>
                <a:cs typeface="Times New Roman" panose="02020603050405020304" pitchFamily="18" charset="0"/>
              </a:rPr>
              <a:t>Luyện</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tập</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Vận</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dụng</a:t>
            </a:r>
            <a:endParaRPr lang="en-US" sz="3200" b="1" dirty="0">
              <a:solidFill>
                <a:srgbClr val="FFFF00"/>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631C2FDD-0D1E-4F65-9968-EDA7BD16D0A4}"/>
              </a:ext>
            </a:extLst>
          </p:cNvPr>
          <p:cNvSpPr/>
          <p:nvPr/>
        </p:nvSpPr>
        <p:spPr>
          <a:xfrm>
            <a:off x="1717743" y="1505228"/>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1</a:t>
            </a:r>
          </a:p>
        </p:txBody>
      </p:sp>
      <p:sp>
        <p:nvSpPr>
          <p:cNvPr id="22" name="Oval 21">
            <a:extLst>
              <a:ext uri="{FF2B5EF4-FFF2-40B4-BE49-F238E27FC236}">
                <a16:creationId xmlns:a16="http://schemas.microsoft.com/office/drawing/2014/main" id="{950B4B8F-12ED-476A-A843-D2CB7045A48B}"/>
              </a:ext>
            </a:extLst>
          </p:cNvPr>
          <p:cNvSpPr/>
          <p:nvPr/>
        </p:nvSpPr>
        <p:spPr>
          <a:xfrm>
            <a:off x="5743555" y="1505228"/>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2</a:t>
            </a:r>
          </a:p>
        </p:txBody>
      </p:sp>
      <p:sp>
        <p:nvSpPr>
          <p:cNvPr id="29" name="Oval 28">
            <a:extLst>
              <a:ext uri="{FF2B5EF4-FFF2-40B4-BE49-F238E27FC236}">
                <a16:creationId xmlns:a16="http://schemas.microsoft.com/office/drawing/2014/main" id="{596CBE3F-331B-48A3-9265-30F141D4301C}"/>
              </a:ext>
            </a:extLst>
          </p:cNvPr>
          <p:cNvSpPr/>
          <p:nvPr/>
        </p:nvSpPr>
        <p:spPr>
          <a:xfrm>
            <a:off x="9841200" y="1505228"/>
            <a:ext cx="666714" cy="64921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latin typeface="#9Slide05 Brannboll Ny" panose="02000000000000000000" pitchFamily="2" charset="0"/>
                <a:cs typeface="Arial" panose="020B0604020202020204" pitchFamily="34" charset="0"/>
              </a:rPr>
              <a:t>3</a:t>
            </a:r>
          </a:p>
        </p:txBody>
      </p:sp>
      <p:pic>
        <p:nvPicPr>
          <p:cNvPr id="1030" name="Picture 6" descr="Địa lý 6) Bài 1: Vị trí, hình dạng và kích thước của trái đất | THCS Nguyễn  Huệ">
            <a:extLst>
              <a:ext uri="{FF2B5EF4-FFF2-40B4-BE49-F238E27FC236}">
                <a16:creationId xmlns:a16="http://schemas.microsoft.com/office/drawing/2014/main" id="{C09E5EF8-35D2-448A-859A-1F896E7979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9785" y="4207599"/>
            <a:ext cx="3642573" cy="18977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ình ảnh Quả Cầu Tràn Dầu, Clipart Toàn Cầu, Tốt, 溢流 miễn phí tải tập tin  PNG PSDComment và Vector">
            <a:extLst>
              <a:ext uri="{FF2B5EF4-FFF2-40B4-BE49-F238E27FC236}">
                <a16:creationId xmlns:a16="http://schemas.microsoft.com/office/drawing/2014/main" id="{609FADD2-52CD-438B-B6B5-CF408FE97E0D}"/>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25703" t="11595" r="15457" b="9082"/>
          <a:stretch/>
        </p:blipFill>
        <p:spPr bwMode="auto">
          <a:xfrm>
            <a:off x="5223706" y="4171915"/>
            <a:ext cx="1861375" cy="250937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Ì SAO NÊN CHO TRẺ HỌC TIẾNG NHẬT NGAY TỪ NHỎ">
            <a:extLst>
              <a:ext uri="{FF2B5EF4-FFF2-40B4-BE49-F238E27FC236}">
                <a16:creationId xmlns:a16="http://schemas.microsoft.com/office/drawing/2014/main" id="{BBA2460C-C63B-4FA5-ADA3-E37A19B57A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409" t="18518" r="13364"/>
          <a:stretch/>
        </p:blipFill>
        <p:spPr bwMode="auto">
          <a:xfrm>
            <a:off x="8647887" y="4449012"/>
            <a:ext cx="3053341" cy="1955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217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7"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F717289-1E76-48ED-9C32-6BF148DAB4B2}"/>
              </a:ext>
            </a:extLst>
          </p:cNvPr>
          <p:cNvGrpSpPr/>
          <p:nvPr/>
        </p:nvGrpSpPr>
        <p:grpSpPr>
          <a:xfrm>
            <a:off x="1526586" y="-10466"/>
            <a:ext cx="8485595" cy="1007948"/>
            <a:chOff x="1779283" y="-19806"/>
            <a:chExt cx="8485595" cy="1007948"/>
          </a:xfrm>
        </p:grpSpPr>
        <p:sp>
          <p:nvSpPr>
            <p:cNvPr id="4" name="Lưu đồ: Điểm Kết Thúc 147">
              <a:extLst>
                <a:ext uri="{FF2B5EF4-FFF2-40B4-BE49-F238E27FC236}">
                  <a16:creationId xmlns:a16="http://schemas.microsoft.com/office/drawing/2014/main" id="{8241EFF1-7BCE-40E9-B684-C464CAAAB43A}"/>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Times New Roman" pitchFamily="18" charset="0"/>
                  <a:cs typeface="Times New Roman" pitchFamily="18" charset="0"/>
                </a:rPr>
                <a:t> HỆ THỐNG KINH VĨ TUYẾN</a:t>
              </a:r>
              <a:endParaRPr lang="en-US" sz="2800" b="1" dirty="0">
                <a:solidFill>
                  <a:srgbClr val="FFFF00"/>
                </a:solidFill>
                <a:latin typeface="Times New Roman" pitchFamily="18" charset="0"/>
                <a:cs typeface="Times New Roman" pitchFamily="18" charset="0"/>
              </a:endParaRPr>
            </a:p>
          </p:txBody>
        </p:sp>
        <p:sp>
          <p:nvSpPr>
            <p:cNvPr id="5" name="Oval 4">
              <a:extLst>
                <a:ext uri="{FF2B5EF4-FFF2-40B4-BE49-F238E27FC236}">
                  <a16:creationId xmlns:a16="http://schemas.microsoft.com/office/drawing/2014/main" id="{B935A062-47B7-42BB-BB7B-714029B5C449}"/>
                </a:ext>
              </a:extLst>
            </p:cNvPr>
            <p:cNvSpPr/>
            <p:nvPr/>
          </p:nvSpPr>
          <p:spPr>
            <a:xfrm>
              <a:off x="1779283" y="-19806"/>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16" name="Rectangle 15">
            <a:extLst>
              <a:ext uri="{FF2B5EF4-FFF2-40B4-BE49-F238E27FC236}">
                <a16:creationId xmlns:a16="http://schemas.microsoft.com/office/drawing/2014/main" id="{D56ACAF3-F494-41BD-83A9-88ACEBA875B3}"/>
              </a:ext>
            </a:extLst>
          </p:cNvPr>
          <p:cNvSpPr/>
          <p:nvPr/>
        </p:nvSpPr>
        <p:spPr>
          <a:xfrm>
            <a:off x="2081543" y="1038561"/>
            <a:ext cx="8287186" cy="1661993"/>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48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Trò</a:t>
            </a: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4800" b="1" dirty="0" err="1">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chơi</a:t>
            </a:r>
            <a:r>
              <a:rPr lang="en-US" sz="4800" b="1" dirty="0">
                <a:ln w="9525">
                  <a:solidFill>
                    <a:schemeClr val="bg1"/>
                  </a:solidFill>
                  <a:prstDash val="solid"/>
                </a:ln>
                <a:solidFill>
                  <a:srgbClr val="0070C0"/>
                </a:solidFill>
                <a:effectLst>
                  <a:outerShdw blurRad="12700" dist="38100" dir="2700000" algn="tl" rotWithShape="0">
                    <a:schemeClr val="bg1">
                      <a:lumMod val="50000"/>
                    </a:schemeClr>
                  </a:outerShdw>
                </a:effectLst>
                <a:latin typeface="Times New Roman" pitchFamily="18" charset="0"/>
                <a:cs typeface="Times New Roman" pitchFamily="18" charset="0"/>
              </a:rPr>
              <a:t>: </a:t>
            </a:r>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TRÍ NHỚ SIÊU PHÀM</a:t>
            </a:r>
            <a:endParaRPr lang="en-US" sz="60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4100" name="Picture 4" descr="Những phương pháp rèn luyện trí nhớ hiệu quả - JobsGO Blog">
            <a:extLst>
              <a:ext uri="{FF2B5EF4-FFF2-40B4-BE49-F238E27FC236}">
                <a16:creationId xmlns:a16="http://schemas.microsoft.com/office/drawing/2014/main" id="{8DDC11DA-9357-470A-8BEE-7B3214DEC60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5785441" y="2238890"/>
            <a:ext cx="5641986" cy="440074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694AC81-A13B-4AC2-9F98-1C1424E94975}"/>
              </a:ext>
            </a:extLst>
          </p:cNvPr>
          <p:cNvSpPr txBox="1"/>
          <p:nvPr/>
        </p:nvSpPr>
        <p:spPr>
          <a:xfrm>
            <a:off x="762210" y="3218774"/>
            <a:ext cx="3964533" cy="1487908"/>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err="1">
                <a:latin typeface="Times New Roman" pitchFamily="18" charset="0"/>
                <a:cs typeface="Times New Roman" pitchFamily="18" charset="0"/>
              </a:rPr>
              <a:t>Ghi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nhớ</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chú</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thích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của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hình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ảnh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hiện</a:t>
            </a:r>
            <a:r>
              <a:rPr lang="en-US" altLang="en-US" sz="2800" dirty="0">
                <a:latin typeface="Times New Roman" pitchFamily="18" charset="0"/>
                <a:cs typeface="Times New Roman" pitchFamily="18" charset="0"/>
              </a:rPr>
              <a:t> ra </a:t>
            </a:r>
            <a:r>
              <a:rPr lang="en-US" altLang="en-US" sz="2800" dirty="0" err="1">
                <a:latin typeface="Times New Roman" pitchFamily="18" charset="0"/>
                <a:cs typeface="Times New Roman" pitchFamily="18" charset="0"/>
              </a:rPr>
              <a:t>trên</a:t>
            </a:r>
            <a:r>
              <a:rPr lang="en-US" altLang="en-US" sz="2800" dirty="0">
                <a:latin typeface="Times New Roman" pitchFamily="18" charset="0"/>
                <a:cs typeface="Times New Roman" pitchFamily="18" charset="0"/>
              </a:rPr>
              <a:t> slide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thời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gian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cố</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định</a:t>
            </a:r>
            <a:r>
              <a:rPr lang="en-US" altLang="en-US" sz="2800" dirty="0">
                <a:latin typeface="Times New Roman" pitchFamily="18" charset="0"/>
                <a:cs typeface="Times New Roman" pitchFamily="18" charset="0"/>
              </a:rPr>
              <a:t>.</a:t>
            </a:r>
          </a:p>
        </p:txBody>
      </p:sp>
      <p:sp>
        <p:nvSpPr>
          <p:cNvPr id="24" name="TextBox 23">
            <a:extLst>
              <a:ext uri="{FF2B5EF4-FFF2-40B4-BE49-F238E27FC236}">
                <a16:creationId xmlns:a16="http://schemas.microsoft.com/office/drawing/2014/main" id="{E648D752-BF5C-4466-86C9-578981A27C92}"/>
              </a:ext>
            </a:extLst>
          </p:cNvPr>
          <p:cNvSpPr txBox="1"/>
          <p:nvPr/>
        </p:nvSpPr>
        <p:spPr>
          <a:xfrm>
            <a:off x="762210" y="4918748"/>
            <a:ext cx="3964533" cy="1678152"/>
          </a:xfrm>
          <a:prstGeom prst="rect">
            <a:avLst/>
          </a:prstGeom>
          <a:solidFill>
            <a:schemeClr val="accent5">
              <a:lumMod val="20000"/>
              <a:lumOff val="80000"/>
            </a:schemeClr>
          </a:solidFill>
          <a:ln>
            <a:solidFill>
              <a:schemeClr val="tx1"/>
            </a:solidFill>
            <a:prstDash val="sysDot"/>
          </a:ln>
        </p:spPr>
        <p:txBody>
          <a:bodyPr wrap="square">
            <a:spAutoFit/>
          </a:bodyPr>
          <a:lstStyle/>
          <a:p>
            <a:pPr marL="0" indent="0">
              <a:lnSpc>
                <a:spcPct val="110000"/>
              </a:lnSpc>
              <a:spcBef>
                <a:spcPts val="0"/>
              </a:spcBef>
              <a:buFont typeface="Times New Roman" panose="02020603050405020304" pitchFamily="18" charset="0"/>
              <a:buNone/>
            </a:pPr>
            <a:r>
              <a:rPr lang="en-US" altLang="en-US" sz="3200" dirty="0">
                <a:latin typeface="Times New Roman" pitchFamily="18" charset="0"/>
                <a:cs typeface="Times New Roman" pitchFamily="18" charset="0"/>
              </a:rPr>
              <a:t>HS </a:t>
            </a:r>
            <a:r>
              <a:rPr lang="en-US" altLang="en-US" sz="3200" dirty="0" err="1">
                <a:latin typeface="Times New Roman" pitchFamily="18" charset="0"/>
                <a:cs typeface="Times New Roman" pitchFamily="18" charset="0"/>
              </a:rPr>
              <a:t>nào</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nhớ</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được</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nhiều</a:t>
            </a:r>
            <a:r>
              <a:rPr lang="en-US" altLang="en-US" sz="3200" dirty="0">
                <a:latin typeface="Times New Roman" pitchFamily="18" charset="0"/>
                <a:cs typeface="Times New Roman" pitchFamily="18" charset="0"/>
              </a:rPr>
              <a:t> </a:t>
            </a:r>
            <a:r>
              <a:rPr lang="en-US" altLang="en-US" sz="3200" dirty="0" err="1">
                <a:latin typeface="Times New Roman" pitchFamily="18" charset="0"/>
                <a:cs typeface="Times New Roman" pitchFamily="18" charset="0"/>
              </a:rPr>
              <a:t>hơn</a:t>
            </a:r>
            <a:r>
              <a:rPr lang="en-US" altLang="en-US" sz="3200" dirty="0">
                <a:latin typeface="Times New Roman" pitchFamily="18" charset="0"/>
                <a:cs typeface="Times New Roman" pitchFamily="18" charset="0"/>
              </a:rPr>
              <a:t> </a:t>
            </a:r>
            <a:r>
              <a:rPr lang="en-US" altLang="en-US" sz="3200" dirty="0">
                <a:latin typeface="Times New Roman" pitchFamily="18" charset="0"/>
                <a:cs typeface="Times New Roman" pitchFamily="18" charset="0"/>
                <a:sym typeface="Wingdings" panose="05000000000000000000" pitchFamily="2" charset="2"/>
              </a:rPr>
              <a:t> </a:t>
            </a:r>
            <a:r>
              <a:rPr lang="en-US" altLang="en-US" sz="3200" dirty="0" err="1">
                <a:latin typeface="Times New Roman" pitchFamily="18" charset="0"/>
                <a:cs typeface="Times New Roman" pitchFamily="18" charset="0"/>
                <a:sym typeface="Wingdings" panose="05000000000000000000" pitchFamily="2" charset="2"/>
              </a:rPr>
              <a:t>chiến</a:t>
            </a:r>
            <a:r>
              <a:rPr lang="en-US" altLang="en-US" sz="3200" dirty="0">
                <a:latin typeface="Times New Roman" pitchFamily="18" charset="0"/>
                <a:cs typeface="Times New Roman" pitchFamily="18" charset="0"/>
                <a:sym typeface="Wingdings" panose="05000000000000000000" pitchFamily="2" charset="2"/>
              </a:rPr>
              <a:t> </a:t>
            </a:r>
            <a:r>
              <a:rPr lang="en-US" altLang="en-US" sz="3200" dirty="0" err="1">
                <a:latin typeface="Times New Roman" pitchFamily="18" charset="0"/>
                <a:cs typeface="Times New Roman" pitchFamily="18" charset="0"/>
                <a:sym typeface="Wingdings" panose="05000000000000000000" pitchFamily="2" charset="2"/>
              </a:rPr>
              <a:t>thắng</a:t>
            </a:r>
            <a:r>
              <a:rPr lang="en-US" altLang="en-US" sz="3200" dirty="0">
                <a:latin typeface="Times New Roman" pitchFamily="18" charset="0"/>
                <a:cs typeface="Times New Roman" pitchFamily="18" charset="0"/>
                <a:sym typeface="Wingdings" panose="05000000000000000000" pitchFamily="2" charset="2"/>
              </a:rPr>
              <a:t>.</a:t>
            </a:r>
            <a:endParaRPr lang="en-US" altLang="en-US" sz="3200" dirty="0">
              <a:latin typeface="Times New Roman" pitchFamily="18" charset="0"/>
              <a:cs typeface="Times New Roman" pitchFamily="18" charset="0"/>
            </a:endParaRPr>
          </a:p>
        </p:txBody>
      </p:sp>
      <p:sp>
        <p:nvSpPr>
          <p:cNvPr id="25" name="Flowchart: Terminator 24">
            <a:extLst>
              <a:ext uri="{FF2B5EF4-FFF2-40B4-BE49-F238E27FC236}">
                <a16:creationId xmlns:a16="http://schemas.microsoft.com/office/drawing/2014/main" id="{140B8A36-A0ED-4B23-A6A1-17A4730CCBF6}"/>
              </a:ext>
            </a:extLst>
          </p:cNvPr>
          <p:cNvSpPr/>
          <p:nvPr/>
        </p:nvSpPr>
        <p:spPr>
          <a:xfrm>
            <a:off x="1451573" y="2314715"/>
            <a:ext cx="3038502" cy="755367"/>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Times New Roman" pitchFamily="18" charset="0"/>
                <a:cs typeface="Times New Roman" pitchFamily="18" charset="0"/>
              </a:rPr>
              <a:t>Luật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chơi</a:t>
            </a:r>
            <a:r>
              <a:rPr lang="en-US" sz="3600" b="1" dirty="0">
                <a:latin typeface="Times New Roman" pitchFamily="18" charset="0"/>
                <a:cs typeface="Times New Roman" pitchFamily="18" charset="0"/>
              </a:rPr>
              <a:t>:</a:t>
            </a:r>
          </a:p>
        </p:txBody>
      </p:sp>
      <p:pic>
        <p:nvPicPr>
          <p:cNvPr id="4102" name="Picture 6" descr="Giới thiệu - CTN Law Firm [VN]">
            <a:extLst>
              <a:ext uri="{FF2B5EF4-FFF2-40B4-BE49-F238E27FC236}">
                <a16:creationId xmlns:a16="http://schemas.microsoft.com/office/drawing/2014/main" id="{58769AAE-1F14-4358-8961-2D259173A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439" y="2108861"/>
            <a:ext cx="1109913" cy="1109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1000"/>
                                        <p:tgtEl>
                                          <p:spTgt spid="4100"/>
                                        </p:tgtEl>
                                      </p:cBhvr>
                                    </p:animEffect>
                                    <p:anim calcmode="lin" valueType="num">
                                      <p:cBhvr>
                                        <p:cTn id="13" dur="1000" fill="hold"/>
                                        <p:tgtEl>
                                          <p:spTgt spid="4100"/>
                                        </p:tgtEl>
                                        <p:attrNameLst>
                                          <p:attrName>ppt_x</p:attrName>
                                        </p:attrNameLst>
                                      </p:cBhvr>
                                      <p:tavLst>
                                        <p:tav tm="0">
                                          <p:val>
                                            <p:strVal val="#ppt_x"/>
                                          </p:val>
                                        </p:tav>
                                        <p:tav tm="100000">
                                          <p:val>
                                            <p:strVal val="#ppt_x"/>
                                          </p:val>
                                        </p:tav>
                                      </p:tavLst>
                                    </p:anim>
                                    <p:anim calcmode="lin" valueType="num">
                                      <p:cBhvr>
                                        <p:cTn id="1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par>
                                <p:cTn id="20" presetID="16" presetClass="entr" presetSubtype="21"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barn(inVertical)">
                                      <p:cBhvr>
                                        <p:cTn id="22" dur="500"/>
                                        <p:tgtEl>
                                          <p:spTgt spid="410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2321" y="828738"/>
            <a:ext cx="3705961" cy="3290895"/>
            <a:chOff x="2814646" y="3827760"/>
            <a:chExt cx="3705961" cy="3290895"/>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616101"/>
            </a:xfrm>
            <a:prstGeom prst="rect">
              <a:avLst/>
            </a:prstGeom>
            <a:gradFill flip="none" rotWithShape="1">
              <a:gsLst>
                <a:gs pos="0">
                  <a:srgbClr val="4FC6E0">
                    <a:tint val="66000"/>
                    <a:satMod val="160000"/>
                  </a:srgbClr>
                </a:gs>
                <a:gs pos="50000">
                  <a:srgbClr val="4FC6E0">
                    <a:tint val="44500"/>
                    <a:satMod val="160000"/>
                  </a:srgbClr>
                </a:gs>
                <a:gs pos="100000">
                  <a:srgbClr val="4FC6E0">
                    <a:tint val="23500"/>
                    <a:satMod val="160000"/>
                  </a:srgbClr>
                </a:gs>
              </a:gsLst>
              <a:lin ang="0" scaled="1"/>
              <a:tileRect/>
            </a:gradFill>
            <a:ln>
              <a:solidFill>
                <a:schemeClr val="tx1"/>
              </a:solidFill>
              <a:prstDash val="sysDot"/>
            </a:ln>
          </p:spPr>
          <p:txBody>
            <a:bodyPr wrap="square">
              <a:spAutoFit/>
            </a:bodyPr>
            <a:lstStyle/>
            <a:p>
              <a:pPr algn="just">
                <a:defRPr/>
              </a:pPr>
              <a:endParaRPr lang="en-US" sz="2400" dirty="0">
                <a:latin typeface="Times New Roman" pitchFamily="18" charset="0"/>
                <a:cs typeface="Times New Roman" pitchFamily="18" charset="0"/>
              </a:endParaRPr>
            </a:p>
            <a:p>
              <a:pPr algn="just">
                <a:defRPr/>
              </a:pPr>
              <a:r>
                <a:rPr lang="en-US" sz="2800" dirty="0">
                  <a:latin typeface="Times New Roman" pitchFamily="18" charset="0"/>
                  <a:cs typeface="Times New Roman" pitchFamily="18" charset="0"/>
                </a:rPr>
                <a:t>Quan </a:t>
              </a:r>
              <a:r>
                <a:rPr lang="en-US" sz="2800" dirty="0" err="1">
                  <a:latin typeface="Times New Roman" pitchFamily="18" charset="0"/>
                  <a:cs typeface="Times New Roman" pitchFamily="18" charset="0"/>
                </a:rPr>
                <a:t>sát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gắng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nhớ</a:t>
              </a:r>
              <a:r>
                <a:rPr lang="en-US" sz="2800" dirty="0">
                  <a:latin typeface="Times New Roman" pitchFamily="18" charset="0"/>
                  <a:cs typeface="Times New Roman" pitchFamily="18" charset="0"/>
                </a:rPr>
                <a:t> chi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chú</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vị</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trí</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tuyến</a:t>
              </a:r>
              <a:r>
                <a:rPr lang="en-US" sz="2800" dirty="0">
                  <a:latin typeface="Times New Roman" pitchFamily="18" charset="0"/>
                  <a:cs typeface="Times New Roman" pitchFamily="18" charset="0"/>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itchFamily="18" charset="0"/>
                  <a:cs typeface="Times New Roman" pitchFamily="18" charset="0"/>
                </a:rPr>
                <a:t>Nhiệm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vụ</a:t>
              </a:r>
              <a:r>
                <a:rPr lang="vi-VN" sz="4000" b="1" dirty="0">
                  <a:latin typeface="Times New Roman" pitchFamily="18" charset="0"/>
                  <a:cs typeface="Times New Roman" pitchFamily="18" charset="0"/>
                </a:rPr>
                <a:t> </a:t>
              </a:r>
              <a:endParaRPr lang="en-US" sz="4000" b="1"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814646" y="3827760"/>
              <a:ext cx="1207481" cy="1207481"/>
            </a:xfrm>
            <a:prstGeom prst="rect">
              <a:avLst/>
            </a:prstGeom>
          </p:spPr>
        </p:pic>
      </p:grpSp>
      <p:sp>
        <p:nvSpPr>
          <p:cNvPr id="10" name="Rectangle 9">
            <a:extLst>
              <a:ext uri="{FF2B5EF4-FFF2-40B4-BE49-F238E27FC236}">
                <a16:creationId xmlns:a16="http://schemas.microsoft.com/office/drawing/2014/main" id="{5012428E-DB91-402A-9A50-19405DFC048B}"/>
              </a:ext>
            </a:extLst>
          </p:cNvPr>
          <p:cNvSpPr/>
          <p:nvPr/>
        </p:nvSpPr>
        <p:spPr>
          <a:xfrm>
            <a:off x="3220062" y="-35495"/>
            <a:ext cx="5966141"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TRÍ NHỚ SIÊU PHÀM</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cxnSp>
        <p:nvCxnSpPr>
          <p:cNvPr id="13" name="Straight Connector 12">
            <a:extLst>
              <a:ext uri="{FF2B5EF4-FFF2-40B4-BE49-F238E27FC236}">
                <a16:creationId xmlns:a16="http://schemas.microsoft.com/office/drawing/2014/main" id="{E9D0FA63-819D-4CB9-8EDB-36437D9A8D79}"/>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3889FD9-AAD6-40F9-BE34-15EA4365869C}"/>
              </a:ext>
            </a:extLst>
          </p:cNvPr>
          <p:cNvSpPr txBox="1"/>
          <p:nvPr/>
        </p:nvSpPr>
        <p:spPr>
          <a:xfrm>
            <a:off x="1110347" y="4388095"/>
            <a:ext cx="2543102" cy="468718"/>
          </a:xfrm>
          <a:prstGeom prst="rect">
            <a:avLst/>
          </a:prstGeom>
          <a:no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400" dirty="0" err="1">
                <a:latin typeface="Times New Roman" pitchFamily="18" charset="0"/>
                <a:cs typeface="Times New Roman" pitchFamily="18" charset="0"/>
              </a:rPr>
              <a:t>Thời</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gian</a:t>
            </a:r>
            <a:r>
              <a:rPr lang="en-US" altLang="en-US" sz="2400" dirty="0">
                <a:latin typeface="Times New Roman" pitchFamily="18" charset="0"/>
                <a:cs typeface="Times New Roman" pitchFamily="18" charset="0"/>
              </a:rPr>
              <a:t>: </a:t>
            </a:r>
            <a:r>
              <a:rPr lang="en-US" altLang="en-US" sz="2400" dirty="0">
                <a:solidFill>
                  <a:srgbClr val="0070C0"/>
                </a:solidFill>
                <a:latin typeface="Times New Roman" pitchFamily="18" charset="0"/>
                <a:cs typeface="Times New Roman" pitchFamily="18" charset="0"/>
              </a:rPr>
              <a:t>1</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phút</a:t>
            </a:r>
            <a:endParaRPr lang="en-US" altLang="en-US" sz="2400" dirty="0">
              <a:latin typeface="Times New Roman" pitchFamily="18" charset="0"/>
              <a:cs typeface="Times New Roman" pitchFamily="18" charset="0"/>
            </a:endParaRPr>
          </a:p>
        </p:txBody>
      </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24982" y="4105446"/>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5121" name="Picture 1">
            <a:extLst>
              <a:ext uri="{FF2B5EF4-FFF2-40B4-BE49-F238E27FC236}">
                <a16:creationId xmlns:a16="http://schemas.microsoft.com/office/drawing/2014/main" id="{76BCCD53-0016-4B48-95B0-06BC6D2576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23386" y="949726"/>
            <a:ext cx="8208454" cy="5819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Đồng hồ đếm ngược 5 phút - 5 Minutes">
            <a:hlinkClick r:id="" action="ppaction://media"/>
            <a:extLst>
              <a:ext uri="{FF2B5EF4-FFF2-40B4-BE49-F238E27FC236}">
                <a16:creationId xmlns:a16="http://schemas.microsoft.com/office/drawing/2014/main" id="{D1B804F4-D9D2-464B-AD90-F9F87F52A79D}"/>
              </a:ext>
            </a:extLst>
          </p:cNvPr>
          <p:cNvPicPr>
            <a:picLocks noChangeAspect="1"/>
          </p:cNvPicPr>
          <p:nvPr>
            <a:videoFile r:link="rId1"/>
            <p:extLst>
              <p:ext uri="{DAA4B4D4-6D71-4841-9C94-3DE7FCFB9230}">
                <p14:media xmlns:p14="http://schemas.microsoft.com/office/powerpoint/2010/main" r:embed="rId2">
                  <p14:trim st="240202"/>
                </p14:media>
              </p:ext>
            </p:extLst>
          </p:nvPr>
        </p:nvPicPr>
        <p:blipFill>
          <a:blip r:embed="rId9"/>
          <a:stretch>
            <a:fillRect/>
          </a:stretch>
        </p:blipFill>
        <p:spPr>
          <a:xfrm>
            <a:off x="751930" y="5185318"/>
            <a:ext cx="2244078" cy="1520611"/>
          </a:xfrm>
          <a:prstGeom prst="rect">
            <a:avLst/>
          </a:prstGeom>
        </p:spPr>
      </p:pic>
    </p:spTree>
    <p:extLst>
      <p:ext uri="{BB962C8B-B14F-4D97-AF65-F5344CB8AC3E}">
        <p14:creationId xmlns:p14="http://schemas.microsoft.com/office/powerpoint/2010/main" val="99723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1"/>
                                        </p:tgtEl>
                                        <p:attrNameLst>
                                          <p:attrName>style.visibility</p:attrName>
                                        </p:attrNameLst>
                                      </p:cBhvr>
                                      <p:to>
                                        <p:strVal val="visible"/>
                                      </p:to>
                                    </p:set>
                                    <p:animEffect transition="in" filter="fade">
                                      <p:cBhvr>
                                        <p:cTn id="24" dur="1000"/>
                                        <p:tgtEl>
                                          <p:spTgt spid="5121"/>
                                        </p:tgtEl>
                                      </p:cBhvr>
                                    </p:animEffect>
                                    <p:anim calcmode="lin" valueType="num">
                                      <p:cBhvr>
                                        <p:cTn id="25" dur="1000" fill="hold"/>
                                        <p:tgtEl>
                                          <p:spTgt spid="5121"/>
                                        </p:tgtEl>
                                        <p:attrNameLst>
                                          <p:attrName>ppt_x</p:attrName>
                                        </p:attrNameLst>
                                      </p:cBhvr>
                                      <p:tavLst>
                                        <p:tav tm="0">
                                          <p:val>
                                            <p:strVal val="#ppt_x"/>
                                          </p:val>
                                        </p:tav>
                                        <p:tav tm="100000">
                                          <p:val>
                                            <p:strVal val="#ppt_x"/>
                                          </p:val>
                                        </p:tav>
                                      </p:tavLst>
                                    </p:anim>
                                    <p:anim calcmode="lin" valueType="num">
                                      <p:cBhvr>
                                        <p:cTn id="26" dur="1000" fill="hold"/>
                                        <p:tgtEl>
                                          <p:spTgt spid="5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17"/>
                </p:tgtEl>
              </p:cMediaNode>
            </p:video>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16F8C29-6281-4CE2-B2F3-16C50CB0A56A}"/>
              </a:ext>
            </a:extLst>
          </p:cNvPr>
          <p:cNvGrpSpPr/>
          <p:nvPr/>
        </p:nvGrpSpPr>
        <p:grpSpPr>
          <a:xfrm>
            <a:off x="-181872" y="633431"/>
            <a:ext cx="3908550" cy="2818837"/>
            <a:chOff x="2612057" y="3868931"/>
            <a:chExt cx="3908550" cy="2818837"/>
          </a:xfrm>
        </p:grpSpPr>
        <p:sp>
          <p:nvSpPr>
            <p:cNvPr id="7" name="TextBox 6">
              <a:extLst>
                <a:ext uri="{FF2B5EF4-FFF2-40B4-BE49-F238E27FC236}">
                  <a16:creationId xmlns:a16="http://schemas.microsoft.com/office/drawing/2014/main" id="{AEEF8788-B109-4C3A-86F4-8B0AB626282D}"/>
                </a:ext>
              </a:extLst>
            </p:cNvPr>
            <p:cNvSpPr txBox="1"/>
            <p:nvPr/>
          </p:nvSpPr>
          <p:spPr>
            <a:xfrm>
              <a:off x="2942119" y="4502554"/>
              <a:ext cx="3578488" cy="2185214"/>
            </a:xfrm>
            <a:prstGeom prst="rect">
              <a:avLst/>
            </a:prstGeom>
            <a:solidFill>
              <a:schemeClr val="accent4">
                <a:lumMod val="20000"/>
                <a:lumOff val="80000"/>
              </a:schemeClr>
            </a:solidFill>
            <a:ln>
              <a:solidFill>
                <a:schemeClr val="tx1"/>
              </a:solidFill>
              <a:prstDash val="sysDot"/>
            </a:ln>
          </p:spPr>
          <p:txBody>
            <a:bodyPr wrap="square">
              <a:spAutoFit/>
            </a:bodyPr>
            <a:lstStyle/>
            <a:p>
              <a:pPr algn="just">
                <a:defRPr/>
              </a:pPr>
              <a:endParaRPr lang="en-US" sz="2400" dirty="0">
                <a:latin typeface="Times New Roman" pitchFamily="18" charset="0"/>
                <a:cs typeface="Times New Roman" pitchFamily="18" charset="0"/>
              </a:endParaRPr>
            </a:p>
            <a:p>
              <a:pPr algn="just">
                <a:defRPr/>
              </a:pPr>
              <a:r>
                <a:rPr lang="en-US" sz="2800" dirty="0" err="1">
                  <a:latin typeface="Times New Roman" pitchFamily="18" charset="0"/>
                  <a:cs typeface="Times New Roman" pitchFamily="18" charset="0"/>
                </a:rPr>
                <a:t>Điền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đường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kinh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vĩ</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tuyến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tương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ứng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các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số</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trên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hình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1 </a:t>
              </a:r>
              <a:r>
                <a:rPr lang="en-US" sz="2800" dirty="0" err="1">
                  <a:latin typeface="Times New Roman" pitchFamily="18" charset="0"/>
                  <a:cs typeface="Times New Roman" pitchFamily="18" charset="0"/>
                </a:rPr>
                <a:t>phút</a:t>
              </a:r>
              <a:r>
                <a:rPr lang="en-US" sz="2800" dirty="0">
                  <a:latin typeface="Times New Roman" pitchFamily="18" charset="0"/>
                  <a:cs typeface="Times New Roman" pitchFamily="18" charset="0"/>
                </a:rPr>
                <a:t>.</a:t>
              </a:r>
            </a:p>
          </p:txBody>
        </p:sp>
        <p:sp>
          <p:nvSpPr>
            <p:cNvPr id="8" name="Flowchart: Terminator 7">
              <a:extLst>
                <a:ext uri="{FF2B5EF4-FFF2-40B4-BE49-F238E27FC236}">
                  <a16:creationId xmlns:a16="http://schemas.microsoft.com/office/drawing/2014/main" id="{F5739BFE-E2F6-4C61-9F35-A0BDEAD5D893}"/>
                </a:ext>
              </a:extLst>
            </p:cNvPr>
            <p:cNvSpPr/>
            <p:nvPr/>
          </p:nvSpPr>
          <p:spPr>
            <a:xfrm>
              <a:off x="3293228" y="4233890"/>
              <a:ext cx="3038502" cy="537328"/>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itchFamily="18" charset="0"/>
                  <a:cs typeface="Times New Roman" pitchFamily="18" charset="0"/>
                </a:rPr>
                <a:t>Nhiệm</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vụ</a:t>
              </a:r>
              <a:r>
                <a:rPr lang="vi-VN" sz="4000" b="1" dirty="0">
                  <a:latin typeface="Times New Roman" pitchFamily="18" charset="0"/>
                  <a:cs typeface="Times New Roman" pitchFamily="18" charset="0"/>
                </a:rPr>
                <a:t> </a:t>
              </a:r>
              <a:endParaRPr lang="en-US" sz="4000" b="1" dirty="0">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DC0502AE-5658-4CEE-96B3-BC6EFE8B1D4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047" r="92907">
                          <a14:foregroundMark x1="8140" y1="38372" x2="13953" y2="48256"/>
                          <a14:foregroundMark x1="6047" y1="40814" x2="8488" y2="44535"/>
                          <a14:foregroundMark x1="31860" y1="58721" x2="32907" y2="59535"/>
                          <a14:foregroundMark x1="92674" y1="80000" x2="92907" y2="83605"/>
                        </a14:backgroundRemoval>
                      </a14:imgEffect>
                    </a14:imgLayer>
                  </a14:imgProps>
                </a:ext>
              </a:extLst>
            </a:blip>
            <a:stretch>
              <a:fillRect/>
            </a:stretch>
          </p:blipFill>
          <p:spPr>
            <a:xfrm>
              <a:off x="2612057" y="3868931"/>
              <a:ext cx="1207481" cy="1207481"/>
            </a:xfrm>
            <a:prstGeom prst="rect">
              <a:avLst/>
            </a:prstGeom>
          </p:spPr>
        </p:pic>
      </p:grpSp>
      <p:pic>
        <p:nvPicPr>
          <p:cNvPr id="15" name="Picture 4" descr="Alarm Clock Of Circular Shape Free Icon - Time Icon - Free Transparent PNG  Clipart Images Download">
            <a:extLst>
              <a:ext uri="{FF2B5EF4-FFF2-40B4-BE49-F238E27FC236}">
                <a16:creationId xmlns:a16="http://schemas.microsoft.com/office/drawing/2014/main" id="{5F45653C-C267-4C29-912B-663ADB455D9D}"/>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81" b="93255" l="10000" r="90000">
                        <a14:foregroundMark x1="29286" y1="14334" x2="29286" y2="14334"/>
                        <a14:foregroundMark x1="73571" y1="14165" x2="73571" y2="14165"/>
                        <a14:foregroundMark x1="52143" y1="54300" x2="52143" y2="54300"/>
                        <a14:foregroundMark x1="46667" y1="44351" x2="46667" y2="44351"/>
                        <a14:foregroundMark x1="52857" y1="92411" x2="52857" y2="92411"/>
                        <a14:foregroundMark x1="29524" y1="93255" x2="29524" y2="93255"/>
                      </a14:backgroundRemoval>
                    </a14:imgEffect>
                  </a14:imgLayer>
                </a14:imgProps>
              </a:ext>
              <a:ext uri="{28A0092B-C50C-407E-A947-70E740481C1C}">
                <a14:useLocalDpi xmlns:a14="http://schemas.microsoft.com/office/drawing/2010/main" val="0"/>
              </a:ext>
            </a:extLst>
          </a:blip>
          <a:srcRect l="20814" r="16286"/>
          <a:stretch/>
        </p:blipFill>
        <p:spPr bwMode="auto">
          <a:xfrm>
            <a:off x="166267" y="5590946"/>
            <a:ext cx="962157" cy="1079872"/>
          </a:xfrm>
          <a:prstGeom prst="rect">
            <a:avLst/>
          </a:prstGeom>
          <a:noFill/>
          <a:extLst>
            <a:ext uri="{909E8E84-426E-40DD-AFC4-6F175D3DCCD1}">
              <a14:hiddenFill xmlns:a14="http://schemas.microsoft.com/office/drawing/2010/main">
                <a:solidFill>
                  <a:srgbClr val="FFFFFF"/>
                </a:solidFill>
              </a14:hiddenFill>
            </a:ext>
          </a:extLst>
        </p:spPr>
      </p:pic>
      <p:pic>
        <p:nvPicPr>
          <p:cNvPr id="6146" name="Graphic 1">
            <a:extLst>
              <a:ext uri="{FF2B5EF4-FFF2-40B4-BE49-F238E27FC236}">
                <a16:creationId xmlns:a16="http://schemas.microsoft.com/office/drawing/2014/main" id="{51EEB5CD-97F5-4E8F-B42E-AE737784007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166" r="12194" b="-18"/>
          <a:stretch/>
        </p:blipFill>
        <p:spPr bwMode="auto">
          <a:xfrm>
            <a:off x="3962342" y="1028515"/>
            <a:ext cx="8191355" cy="572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78A25FE-2A2E-4773-A68B-701EB2FF4B29}"/>
              </a:ext>
            </a:extLst>
          </p:cNvPr>
          <p:cNvSpPr txBox="1"/>
          <p:nvPr/>
        </p:nvSpPr>
        <p:spPr>
          <a:xfrm>
            <a:off x="1225933" y="3734404"/>
            <a:ext cx="2644726" cy="1311128"/>
          </a:xfrm>
          <a:prstGeom prst="rect">
            <a:avLst/>
          </a:prstGeom>
          <a:noFill/>
        </p:spPr>
        <p:txBody>
          <a:bodyPr wrap="square">
            <a:spAutoFit/>
          </a:bodyPr>
          <a:lstStyle/>
          <a:p>
            <a:pPr marL="0" indent="0">
              <a:lnSpc>
                <a:spcPct val="110000"/>
              </a:lnSpc>
              <a:spcBef>
                <a:spcPts val="0"/>
              </a:spcBef>
              <a:buFont typeface="Times New Roman" panose="02020603050405020304" pitchFamily="18" charset="0"/>
              <a:buNone/>
            </a:pPr>
            <a:r>
              <a:rPr lang="en-US" altLang="en-US" sz="2400" dirty="0">
                <a:latin typeface="Times New Roman" pitchFamily="18" charset="0"/>
                <a:cs typeface="Times New Roman" pitchFamily="18" charset="0"/>
              </a:rPr>
              <a:t>2 HS </a:t>
            </a:r>
            <a:r>
              <a:rPr lang="en-US" altLang="en-US" sz="2400" dirty="0" err="1">
                <a:solidFill>
                  <a:srgbClr val="0070C0"/>
                </a:solidFill>
                <a:latin typeface="Times New Roman" pitchFamily="18" charset="0"/>
                <a:cs typeface="Times New Roman" pitchFamily="18" charset="0"/>
              </a:rPr>
              <a:t>nhanh</a:t>
            </a:r>
            <a:r>
              <a:rPr lang="en-US" altLang="en-US" sz="2400" dirty="0">
                <a:latin typeface="Times New Roman" pitchFamily="18" charset="0"/>
                <a:cs typeface="Times New Roman" pitchFamily="18" charset="0"/>
              </a:rPr>
              <a:t> </a:t>
            </a:r>
            <a:r>
              <a:rPr lang="en-US" altLang="en-US" sz="2400" dirty="0" err="1">
                <a:latin typeface="Times New Roman" pitchFamily="18" charset="0"/>
                <a:cs typeface="Times New Roman" pitchFamily="18" charset="0"/>
              </a:rPr>
              <a:t>và</a:t>
            </a:r>
            <a:r>
              <a:rPr lang="en-US" altLang="en-US" sz="2400" dirty="0">
                <a:latin typeface="Times New Roman" pitchFamily="18" charset="0"/>
                <a:cs typeface="Times New Roman" pitchFamily="18" charset="0"/>
              </a:rPr>
              <a:t> </a:t>
            </a:r>
            <a:r>
              <a:rPr lang="en-US" altLang="en-US" sz="2400" dirty="0" err="1">
                <a:solidFill>
                  <a:srgbClr val="0070C0"/>
                </a:solidFill>
                <a:latin typeface="Times New Roman" pitchFamily="18" charset="0"/>
                <a:cs typeface="Times New Roman" pitchFamily="18" charset="0"/>
              </a:rPr>
              <a:t>đúng</a:t>
            </a:r>
            <a:r>
              <a:rPr lang="en-US" altLang="en-US" sz="2400" dirty="0">
                <a:solidFill>
                  <a:srgbClr val="0070C0"/>
                </a:solidFill>
                <a:latin typeface="Times New Roman" pitchFamily="18" charset="0"/>
                <a:cs typeface="Times New Roman" pitchFamily="18" charset="0"/>
              </a:rPr>
              <a:t> </a:t>
            </a:r>
            <a:r>
              <a:rPr lang="en-US" altLang="en-US" sz="2400" dirty="0" err="1">
                <a:solidFill>
                  <a:srgbClr val="0070C0"/>
                </a:solidFill>
                <a:latin typeface="Times New Roman" pitchFamily="18" charset="0"/>
                <a:cs typeface="Times New Roman" pitchFamily="18" charset="0"/>
              </a:rPr>
              <a:t>nhất</a:t>
            </a:r>
            <a:r>
              <a:rPr lang="en-US" altLang="en-US" sz="2400" dirty="0" err="1">
                <a:latin typeface="Times New Roman" pitchFamily="18" charset="0"/>
                <a:cs typeface="Times New Roman" pitchFamily="18" charset="0"/>
                <a:sym typeface="Wingdings" panose="05000000000000000000" pitchFamily="2" charset="2"/>
              </a:rPr>
              <a:t>điểm</a:t>
            </a:r>
            <a:r>
              <a:rPr lang="en-US" altLang="en-US" sz="2400" dirty="0">
                <a:latin typeface="Times New Roman" pitchFamily="18" charset="0"/>
                <a:cs typeface="Times New Roman" pitchFamily="18" charset="0"/>
                <a:sym typeface="Wingdings" panose="05000000000000000000" pitchFamily="2" charset="2"/>
              </a:rPr>
              <a:t> </a:t>
            </a:r>
            <a:r>
              <a:rPr lang="en-US" altLang="en-US" sz="2400" dirty="0" err="1">
                <a:latin typeface="Times New Roman" pitchFamily="18" charset="0"/>
                <a:cs typeface="Times New Roman" pitchFamily="18" charset="0"/>
                <a:sym typeface="Wingdings" panose="05000000000000000000" pitchFamily="2" charset="2"/>
              </a:rPr>
              <a:t>cộng</a:t>
            </a:r>
            <a:endParaRPr lang="en-US" altLang="en-US" sz="2400" dirty="0">
              <a:latin typeface="Times New Roman" pitchFamily="18" charset="0"/>
              <a:cs typeface="Times New Roman" pitchFamily="18" charset="0"/>
            </a:endParaRPr>
          </a:p>
        </p:txBody>
      </p:sp>
      <p:pic>
        <p:nvPicPr>
          <p:cNvPr id="6148" name="Picture 4" descr="Like - icon like in flat style like icon thumb up Vector Image">
            <a:extLst>
              <a:ext uri="{FF2B5EF4-FFF2-40B4-BE49-F238E27FC236}">
                <a16:creationId xmlns:a16="http://schemas.microsoft.com/office/drawing/2014/main" id="{EE4BEA82-239D-4870-873D-486A56EA8289}"/>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foregroundMark x1="36500" y1="53357" x2="36500" y2="53357"/>
                      </a14:backgroundRemoval>
                    </a14:imgEffect>
                  </a14:imgLayer>
                </a14:imgProps>
              </a:ext>
              <a:ext uri="{28A0092B-C50C-407E-A947-70E740481C1C}">
                <a14:useLocalDpi xmlns:a14="http://schemas.microsoft.com/office/drawing/2010/main" val="0"/>
              </a:ext>
            </a:extLst>
          </a:blip>
          <a:srcRect l="20666" t="7429" r="22238" b="31692"/>
          <a:stretch/>
        </p:blipFill>
        <p:spPr bwMode="auto">
          <a:xfrm>
            <a:off x="0" y="4071391"/>
            <a:ext cx="1076012" cy="974141"/>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18D853EB-76D6-4847-93EE-A9110E231BED}"/>
              </a:ext>
            </a:extLst>
          </p:cNvPr>
          <p:cNvSpPr/>
          <p:nvPr/>
        </p:nvSpPr>
        <p:spPr>
          <a:xfrm>
            <a:off x="3220062" y="-35495"/>
            <a:ext cx="5966141" cy="769441"/>
          </a:xfrm>
          <a:prstGeom prst="rect">
            <a:avLst/>
          </a:prstGeom>
          <a:noFill/>
        </p:spPr>
        <p:txBody>
          <a:bodyPr wrap="square" lIns="91440" tIns="45720" rIns="91440" bIns="45720">
            <a:spAutoFit/>
          </a:bodyPr>
          <a:lstStyle/>
          <a:p>
            <a:pPr algn="ctr"/>
            <a:r>
              <a:rPr lang="en-US" sz="4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TRÍ NHỚ SIÊU PHÀM</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cxnSp>
        <p:nvCxnSpPr>
          <p:cNvPr id="18" name="Straight Connector 17">
            <a:extLst>
              <a:ext uri="{FF2B5EF4-FFF2-40B4-BE49-F238E27FC236}">
                <a16:creationId xmlns:a16="http://schemas.microsoft.com/office/drawing/2014/main" id="{E9F40716-9DFE-4832-90C3-FDB6A7D23D5E}"/>
              </a:ext>
            </a:extLst>
          </p:cNvPr>
          <p:cNvCxnSpPr>
            <a:cxnSpLocks/>
          </p:cNvCxnSpPr>
          <p:nvPr/>
        </p:nvCxnSpPr>
        <p:spPr>
          <a:xfrm>
            <a:off x="0" y="809465"/>
            <a:ext cx="12131840" cy="0"/>
          </a:xfrm>
          <a:prstGeom prst="line">
            <a:avLst/>
          </a:prstGeom>
          <a:ln w="5715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9C4405-437D-4DE0-BF87-69186348AFDB}"/>
              </a:ext>
            </a:extLst>
          </p:cNvPr>
          <p:cNvSpPr txBox="1"/>
          <p:nvPr/>
        </p:nvSpPr>
        <p:spPr>
          <a:xfrm>
            <a:off x="5412178" y="733946"/>
            <a:ext cx="2253409" cy="875432"/>
          </a:xfrm>
          <a:prstGeom prst="rect">
            <a:avLst/>
          </a:prstGeom>
          <a:solidFill>
            <a:schemeClr val="bg1"/>
          </a:solidFill>
        </p:spPr>
        <p:txBody>
          <a:bodyPr wrap="square">
            <a:spAutoFit/>
          </a:bodyPr>
          <a:lstStyle/>
          <a:p>
            <a:pPr marL="0" indent="0">
              <a:lnSpc>
                <a:spcPct val="110000"/>
              </a:lnSpc>
              <a:spcBef>
                <a:spcPts val="0"/>
              </a:spcBef>
              <a:buFont typeface="Times New Roman" panose="02020603050405020304" pitchFamily="18" charset="0"/>
              <a:buNone/>
            </a:pPr>
            <a:r>
              <a:rPr lang="en-US" altLang="en-US" sz="2400" dirty="0">
                <a:solidFill>
                  <a:srgbClr val="FF0000"/>
                </a:solidFill>
                <a:latin typeface="Times New Roman" pitchFamily="18" charset="0"/>
                <a:cs typeface="Times New Roman" pitchFamily="18" charset="0"/>
              </a:rPr>
              <a:t>1. </a:t>
            </a:r>
            <a:r>
              <a:rPr lang="en-US" altLang="en-US" sz="2400" dirty="0" err="1">
                <a:solidFill>
                  <a:srgbClr val="FF0000"/>
                </a:solidFill>
                <a:latin typeface="Times New Roman" pitchFamily="18" charset="0"/>
                <a:cs typeface="Times New Roman" pitchFamily="18" charset="0"/>
              </a:rPr>
              <a:t>Kinh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tuyến</a:t>
            </a:r>
            <a:r>
              <a:rPr lang="en-US" altLang="en-US" sz="2400" dirty="0">
                <a:solidFill>
                  <a:srgbClr val="FF0000"/>
                </a:solidFill>
                <a:latin typeface="Times New Roman" pitchFamily="18" charset="0"/>
                <a:cs typeface="Times New Roman" pitchFamily="18" charset="0"/>
              </a:rPr>
              <a:t> 180</a:t>
            </a:r>
            <a:r>
              <a:rPr lang="en-US" altLang="en-US" sz="2400" baseline="30000" dirty="0">
                <a:solidFill>
                  <a:srgbClr val="FF0000"/>
                </a:solidFill>
                <a:latin typeface="Times New Roman" pitchFamily="18" charset="0"/>
                <a:cs typeface="Times New Roman" pitchFamily="18" charset="0"/>
              </a:rPr>
              <a:t>0</a:t>
            </a:r>
          </a:p>
        </p:txBody>
      </p:sp>
      <p:sp>
        <p:nvSpPr>
          <p:cNvPr id="21" name="TextBox 20">
            <a:extLst>
              <a:ext uri="{FF2B5EF4-FFF2-40B4-BE49-F238E27FC236}">
                <a16:creationId xmlns:a16="http://schemas.microsoft.com/office/drawing/2014/main" id="{A19A923C-6D3D-4F20-8258-74AFCED65FA4}"/>
              </a:ext>
            </a:extLst>
          </p:cNvPr>
          <p:cNvSpPr txBox="1"/>
          <p:nvPr/>
        </p:nvSpPr>
        <p:spPr>
          <a:xfrm>
            <a:off x="4285473" y="1684870"/>
            <a:ext cx="2253409" cy="875432"/>
          </a:xfrm>
          <a:prstGeom prst="rect">
            <a:avLst/>
          </a:prstGeom>
          <a:solidFill>
            <a:schemeClr val="bg1"/>
          </a:solidFill>
        </p:spPr>
        <p:txBody>
          <a:bodyPr wrap="square">
            <a:spAutoFit/>
          </a:bodyPr>
          <a:lstStyle/>
          <a:p>
            <a:pPr marL="0" indent="0">
              <a:lnSpc>
                <a:spcPct val="110000"/>
              </a:lnSpc>
              <a:spcBef>
                <a:spcPts val="0"/>
              </a:spcBef>
              <a:buFont typeface="Times New Roman" panose="02020603050405020304" pitchFamily="18" charset="0"/>
              <a:buNone/>
            </a:pPr>
            <a:r>
              <a:rPr lang="en-US" altLang="en-US" sz="2400" dirty="0">
                <a:solidFill>
                  <a:srgbClr val="FF0000"/>
                </a:solidFill>
                <a:latin typeface="Times New Roman" pitchFamily="18" charset="0"/>
                <a:cs typeface="Times New Roman" pitchFamily="18" charset="0"/>
              </a:rPr>
              <a:t>2. </a:t>
            </a:r>
            <a:r>
              <a:rPr lang="en-US" altLang="en-US" sz="2400" dirty="0" err="1">
                <a:solidFill>
                  <a:srgbClr val="FF0000"/>
                </a:solidFill>
                <a:latin typeface="Times New Roman" pitchFamily="18" charset="0"/>
                <a:cs typeface="Times New Roman" pitchFamily="18" charset="0"/>
              </a:rPr>
              <a:t>Kinh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tuyến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tây</a:t>
            </a:r>
            <a:endParaRPr lang="en-US" altLang="en-US" sz="2400" baseline="30000" dirty="0">
              <a:solidFill>
                <a:srgbClr val="FF0000"/>
              </a:solidFill>
              <a:latin typeface="Times New Roman" pitchFamily="18" charset="0"/>
              <a:cs typeface="Times New Roman" pitchFamily="18" charset="0"/>
            </a:endParaRPr>
          </a:p>
        </p:txBody>
      </p:sp>
      <p:sp>
        <p:nvSpPr>
          <p:cNvPr id="22" name="TextBox 21">
            <a:extLst>
              <a:ext uri="{FF2B5EF4-FFF2-40B4-BE49-F238E27FC236}">
                <a16:creationId xmlns:a16="http://schemas.microsoft.com/office/drawing/2014/main" id="{5D6BCCFB-806A-4389-ACC2-057E526B9C46}"/>
              </a:ext>
            </a:extLst>
          </p:cNvPr>
          <p:cNvSpPr txBox="1"/>
          <p:nvPr/>
        </p:nvSpPr>
        <p:spPr>
          <a:xfrm>
            <a:off x="3791137" y="4717778"/>
            <a:ext cx="1934531" cy="875432"/>
          </a:xfrm>
          <a:prstGeom prst="rect">
            <a:avLst/>
          </a:prstGeom>
          <a:solidFill>
            <a:schemeClr val="bg1"/>
          </a:solidFill>
        </p:spPr>
        <p:txBody>
          <a:bodyPr wrap="square">
            <a:spAutoFit/>
          </a:bodyPr>
          <a:lstStyle/>
          <a:p>
            <a:pPr marL="0" indent="0">
              <a:lnSpc>
                <a:spcPct val="110000"/>
              </a:lnSpc>
              <a:spcBef>
                <a:spcPts val="0"/>
              </a:spcBef>
              <a:buFont typeface="Times New Roman" panose="02020603050405020304" pitchFamily="18" charset="0"/>
              <a:buNone/>
            </a:pPr>
            <a:r>
              <a:rPr lang="en-US" altLang="en-US" sz="2400" dirty="0">
                <a:solidFill>
                  <a:srgbClr val="FF0000"/>
                </a:solidFill>
                <a:latin typeface="Times New Roman" pitchFamily="18" charset="0"/>
                <a:cs typeface="Times New Roman" pitchFamily="18" charset="0"/>
              </a:rPr>
              <a:t>5. </a:t>
            </a:r>
            <a:r>
              <a:rPr lang="en-US" altLang="en-US" sz="2400" dirty="0" err="1">
                <a:solidFill>
                  <a:srgbClr val="FF0000"/>
                </a:solidFill>
                <a:latin typeface="Times New Roman" pitchFamily="18" charset="0"/>
                <a:cs typeface="Times New Roman" pitchFamily="18" charset="0"/>
              </a:rPr>
              <a:t>Vĩ</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tuyến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nam</a:t>
            </a:r>
            <a:endParaRPr lang="en-US" altLang="en-US" sz="2400" baseline="30000" dirty="0">
              <a:solidFill>
                <a:srgbClr val="FF0000"/>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D104B5D7-D631-4BDD-A7B2-84496985D0FD}"/>
              </a:ext>
            </a:extLst>
          </p:cNvPr>
          <p:cNvSpPr txBox="1"/>
          <p:nvPr/>
        </p:nvSpPr>
        <p:spPr>
          <a:xfrm>
            <a:off x="9538682" y="1034752"/>
            <a:ext cx="1841621" cy="904863"/>
          </a:xfrm>
          <a:prstGeom prst="rect">
            <a:avLst/>
          </a:prstGeom>
          <a:solidFill>
            <a:schemeClr val="bg1"/>
          </a:solidFill>
        </p:spPr>
        <p:txBody>
          <a:bodyPr wrap="square">
            <a:spAutoFit/>
          </a:bodyPr>
          <a:lstStyle/>
          <a:p>
            <a:pPr marL="0" indent="0">
              <a:lnSpc>
                <a:spcPct val="110000"/>
              </a:lnSpc>
              <a:spcBef>
                <a:spcPts val="0"/>
              </a:spcBef>
              <a:buFont typeface="Times New Roman" panose="02020603050405020304" pitchFamily="18" charset="0"/>
              <a:buNone/>
            </a:pPr>
            <a:r>
              <a:rPr lang="en-US" altLang="en-US" sz="2400" dirty="0">
                <a:solidFill>
                  <a:srgbClr val="FF0000"/>
                </a:solidFill>
                <a:latin typeface="Times New Roman" pitchFamily="18" charset="0"/>
                <a:cs typeface="Times New Roman" pitchFamily="18" charset="0"/>
              </a:rPr>
              <a:t>3.Kinh </a:t>
            </a:r>
            <a:r>
              <a:rPr lang="en-US" altLang="en-US" sz="2400" dirty="0" err="1">
                <a:solidFill>
                  <a:srgbClr val="FF0000"/>
                </a:solidFill>
                <a:latin typeface="Times New Roman" pitchFamily="18" charset="0"/>
                <a:cs typeface="Times New Roman" pitchFamily="18" charset="0"/>
              </a:rPr>
              <a:t>tuyến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đông</a:t>
            </a:r>
            <a:endParaRPr lang="en-US" altLang="en-US" sz="2400" baseline="30000" dirty="0">
              <a:solidFill>
                <a:srgbClr val="FF0000"/>
              </a:solidFill>
              <a:latin typeface="Times New Roman" pitchFamily="18" charset="0"/>
              <a:cs typeface="Times New Roman" pitchFamily="18" charset="0"/>
            </a:endParaRPr>
          </a:p>
        </p:txBody>
      </p:sp>
      <p:sp>
        <p:nvSpPr>
          <p:cNvPr id="24" name="TextBox 23">
            <a:extLst>
              <a:ext uri="{FF2B5EF4-FFF2-40B4-BE49-F238E27FC236}">
                <a16:creationId xmlns:a16="http://schemas.microsoft.com/office/drawing/2014/main" id="{ED1B017F-D503-49D3-8A30-314100FB930F}"/>
              </a:ext>
            </a:extLst>
          </p:cNvPr>
          <p:cNvSpPr txBox="1"/>
          <p:nvPr/>
        </p:nvSpPr>
        <p:spPr>
          <a:xfrm>
            <a:off x="10197309" y="2308471"/>
            <a:ext cx="1934531" cy="1005916"/>
          </a:xfrm>
          <a:prstGeom prst="rect">
            <a:avLst/>
          </a:prstGeom>
          <a:solidFill>
            <a:schemeClr val="bg1"/>
          </a:solidFill>
        </p:spPr>
        <p:txBody>
          <a:bodyPr wrap="square">
            <a:spAutoFit/>
          </a:bodyPr>
          <a:lstStyle/>
          <a:p>
            <a:pPr marL="0" indent="0" algn="just">
              <a:lnSpc>
                <a:spcPct val="110000"/>
              </a:lnSpc>
              <a:spcBef>
                <a:spcPts val="0"/>
              </a:spcBef>
              <a:buFont typeface="Times New Roman" panose="02020603050405020304" pitchFamily="18" charset="0"/>
              <a:buNone/>
            </a:pPr>
            <a:r>
              <a:rPr lang="en-US" altLang="en-US" sz="2800" dirty="0">
                <a:solidFill>
                  <a:srgbClr val="FF0000"/>
                </a:solidFill>
                <a:latin typeface="Times New Roman" pitchFamily="18" charset="0"/>
                <a:cs typeface="Times New Roman" pitchFamily="18" charset="0"/>
              </a:rPr>
              <a:t>4. </a:t>
            </a:r>
            <a:r>
              <a:rPr lang="en-US" altLang="en-US" sz="2800" dirty="0" err="1">
                <a:solidFill>
                  <a:srgbClr val="FF0000"/>
                </a:solidFill>
                <a:latin typeface="Times New Roman" pitchFamily="18" charset="0"/>
                <a:cs typeface="Times New Roman" pitchFamily="18" charset="0"/>
              </a:rPr>
              <a:t>Vĩ</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tuyến</a:t>
            </a:r>
            <a:r>
              <a:rPr lang="en-US" altLang="en-US" sz="2800" dirty="0">
                <a:solidFill>
                  <a:srgbClr val="FF0000"/>
                </a:solidFill>
                <a:latin typeface="Times New Roman" pitchFamily="18" charset="0"/>
                <a:cs typeface="Times New Roman" pitchFamily="18" charset="0"/>
              </a:rPr>
              <a:t> </a:t>
            </a:r>
            <a:r>
              <a:rPr lang="en-US" altLang="en-US" sz="2800" dirty="0" err="1">
                <a:solidFill>
                  <a:srgbClr val="FF0000"/>
                </a:solidFill>
                <a:latin typeface="Times New Roman" pitchFamily="18" charset="0"/>
                <a:cs typeface="Times New Roman" pitchFamily="18" charset="0"/>
              </a:rPr>
              <a:t>bắc</a:t>
            </a:r>
            <a:endParaRPr lang="en-US" altLang="en-US" sz="2800" baseline="30000" dirty="0">
              <a:solidFill>
                <a:srgbClr val="FF00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id="{907179B9-72D6-4F9C-AE91-05606AEFA085}"/>
              </a:ext>
            </a:extLst>
          </p:cNvPr>
          <p:cNvSpPr txBox="1"/>
          <p:nvPr/>
        </p:nvSpPr>
        <p:spPr>
          <a:xfrm>
            <a:off x="9688614" y="5693837"/>
            <a:ext cx="2253409" cy="875432"/>
          </a:xfrm>
          <a:prstGeom prst="rect">
            <a:avLst/>
          </a:prstGeom>
          <a:solidFill>
            <a:schemeClr val="bg1"/>
          </a:solidFill>
        </p:spPr>
        <p:txBody>
          <a:bodyPr wrap="square">
            <a:spAutoFit/>
          </a:bodyPr>
          <a:lstStyle/>
          <a:p>
            <a:pPr marL="0" indent="0">
              <a:lnSpc>
                <a:spcPct val="110000"/>
              </a:lnSpc>
              <a:spcBef>
                <a:spcPts val="0"/>
              </a:spcBef>
              <a:buFont typeface="Times New Roman" panose="02020603050405020304" pitchFamily="18" charset="0"/>
              <a:buNone/>
            </a:pPr>
            <a:r>
              <a:rPr lang="en-US" altLang="en-US" sz="2400" dirty="0">
                <a:solidFill>
                  <a:srgbClr val="FF0000"/>
                </a:solidFill>
                <a:latin typeface="Times New Roman" pitchFamily="18" charset="0"/>
                <a:cs typeface="Times New Roman" pitchFamily="18" charset="0"/>
              </a:rPr>
              <a:t>7. </a:t>
            </a:r>
            <a:r>
              <a:rPr lang="en-US" altLang="en-US" sz="2400" dirty="0" err="1">
                <a:solidFill>
                  <a:srgbClr val="FF0000"/>
                </a:solidFill>
                <a:latin typeface="Times New Roman" pitchFamily="18" charset="0"/>
                <a:cs typeface="Times New Roman" pitchFamily="18" charset="0"/>
              </a:rPr>
              <a:t>Kinh</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tuyến</a:t>
            </a:r>
            <a:r>
              <a:rPr lang="en-US" altLang="en-US" sz="2400" dirty="0">
                <a:solidFill>
                  <a:srgbClr val="FF0000"/>
                </a:solidFill>
                <a:latin typeface="Times New Roman" pitchFamily="18" charset="0"/>
                <a:cs typeface="Times New Roman" pitchFamily="18" charset="0"/>
              </a:rPr>
              <a:t> </a:t>
            </a:r>
            <a:r>
              <a:rPr lang="en-US" altLang="en-US" sz="2400" dirty="0" err="1">
                <a:solidFill>
                  <a:srgbClr val="FF0000"/>
                </a:solidFill>
                <a:latin typeface="Times New Roman" pitchFamily="18" charset="0"/>
                <a:cs typeface="Times New Roman" pitchFamily="18" charset="0"/>
              </a:rPr>
              <a:t>gốc</a:t>
            </a:r>
            <a:endParaRPr lang="en-US" altLang="en-US" sz="2400" baseline="30000" dirty="0">
              <a:solidFill>
                <a:srgbClr val="FF0000"/>
              </a:solidFill>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id="{3BC5C847-496D-446B-AE18-B858520ADA7D}"/>
              </a:ext>
            </a:extLst>
          </p:cNvPr>
          <p:cNvSpPr txBox="1"/>
          <p:nvPr/>
        </p:nvSpPr>
        <p:spPr>
          <a:xfrm>
            <a:off x="9716750" y="4930318"/>
            <a:ext cx="2475250" cy="744884"/>
          </a:xfrm>
          <a:prstGeom prst="rect">
            <a:avLst/>
          </a:prstGeom>
          <a:solidFill>
            <a:schemeClr val="bg1"/>
          </a:solidFill>
        </p:spPr>
        <p:txBody>
          <a:bodyPr wrap="square">
            <a:spAutoFit/>
          </a:bodyPr>
          <a:lstStyle/>
          <a:p>
            <a:pPr marL="0" indent="0">
              <a:lnSpc>
                <a:spcPct val="110000"/>
              </a:lnSpc>
              <a:spcBef>
                <a:spcPts val="0"/>
              </a:spcBef>
              <a:buFont typeface="Times New Roman" panose="02020603050405020304" pitchFamily="18" charset="0"/>
              <a:buNone/>
            </a:pPr>
            <a:r>
              <a:rPr lang="en-US" altLang="en-US" sz="2000" dirty="0">
                <a:solidFill>
                  <a:srgbClr val="FF0000"/>
                </a:solidFill>
                <a:latin typeface="Times New Roman" pitchFamily="18" charset="0"/>
                <a:cs typeface="Times New Roman" pitchFamily="18" charset="0"/>
              </a:rPr>
              <a:t>6. </a:t>
            </a:r>
            <a:r>
              <a:rPr lang="en-US" altLang="en-US" sz="2000" dirty="0" err="1">
                <a:solidFill>
                  <a:srgbClr val="FF0000"/>
                </a:solidFill>
                <a:latin typeface="Times New Roman" pitchFamily="18" charset="0"/>
                <a:cs typeface="Times New Roman" pitchFamily="18" charset="0"/>
              </a:rPr>
              <a:t>Xích</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đạo-Vĩ</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tuyến</a:t>
            </a:r>
            <a:r>
              <a:rPr lang="en-US" altLang="en-US" sz="2000" dirty="0">
                <a:solidFill>
                  <a:srgbClr val="FF0000"/>
                </a:solidFill>
                <a:latin typeface="Times New Roman" pitchFamily="18" charset="0"/>
                <a:cs typeface="Times New Roman" pitchFamily="18" charset="0"/>
              </a:rPr>
              <a:t> </a:t>
            </a:r>
            <a:r>
              <a:rPr lang="en-US" altLang="en-US" sz="2000" dirty="0" err="1">
                <a:solidFill>
                  <a:srgbClr val="FF0000"/>
                </a:solidFill>
                <a:latin typeface="Times New Roman" pitchFamily="18" charset="0"/>
                <a:cs typeface="Times New Roman" pitchFamily="18" charset="0"/>
              </a:rPr>
              <a:t>gốc</a:t>
            </a:r>
            <a:endParaRPr lang="en-US" altLang="en-US" sz="2000" baseline="30000" dirty="0">
              <a:solidFill>
                <a:srgbClr val="FF0000"/>
              </a:solidFill>
              <a:latin typeface="Times New Roman" pitchFamily="18" charset="0"/>
              <a:cs typeface="Times New Roman" pitchFamily="18" charset="0"/>
            </a:endParaRPr>
          </a:p>
        </p:txBody>
      </p:sp>
      <p:pic>
        <p:nvPicPr>
          <p:cNvPr id="27" name="Đồng hồ đếm ngược 5 phút - 5 Minutes">
            <a:hlinkClick r:id="" action="ppaction://media"/>
            <a:extLst>
              <a:ext uri="{FF2B5EF4-FFF2-40B4-BE49-F238E27FC236}">
                <a16:creationId xmlns:a16="http://schemas.microsoft.com/office/drawing/2014/main" id="{48E5607A-D8CB-43F4-9DE4-DE97F9059568}"/>
              </a:ext>
            </a:extLst>
          </p:cNvPr>
          <p:cNvPicPr>
            <a:picLocks noChangeAspect="1"/>
          </p:cNvPicPr>
          <p:nvPr>
            <a:videoFile r:link="rId1"/>
            <p:extLst>
              <p:ext uri="{DAA4B4D4-6D71-4841-9C94-3DE7FCFB9230}">
                <p14:media xmlns:p14="http://schemas.microsoft.com/office/powerpoint/2010/main" r:embed="rId2">
                  <p14:trim st="240204"/>
                </p14:media>
              </p:ext>
            </p:extLst>
          </p:nvPr>
        </p:nvPicPr>
        <p:blipFill>
          <a:blip r:embed="rId11"/>
          <a:stretch>
            <a:fillRect/>
          </a:stretch>
        </p:blipFill>
        <p:spPr>
          <a:xfrm>
            <a:off x="1225933" y="5189506"/>
            <a:ext cx="2244078" cy="1520611"/>
          </a:xfrm>
          <a:prstGeom prst="rect">
            <a:avLst/>
          </a:prstGeom>
        </p:spPr>
      </p:pic>
    </p:spTree>
    <p:extLst>
      <p:ext uri="{BB962C8B-B14F-4D97-AF65-F5344CB8AC3E}">
        <p14:creationId xmlns:p14="http://schemas.microsoft.com/office/powerpoint/2010/main" val="6549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nodeType="withEffect">
                                  <p:stCondLst>
                                    <p:cond delay="0"/>
                                  </p:stCondLst>
                                  <p:childTnLst>
                                    <p:set>
                                      <p:cBhvr>
                                        <p:cTn id="15" dur="1" fill="hold">
                                          <p:stCondLst>
                                            <p:cond delay="0"/>
                                          </p:stCondLst>
                                        </p:cTn>
                                        <p:tgtEl>
                                          <p:spTgt spid="6148"/>
                                        </p:tgtEl>
                                        <p:attrNameLst>
                                          <p:attrName>style.visibility</p:attrName>
                                        </p:attrNameLst>
                                      </p:cBhvr>
                                      <p:to>
                                        <p:strVal val="visible"/>
                                      </p:to>
                                    </p:set>
                                    <p:animEffect transition="in" filter="barn(inVertical)">
                                      <p:cBhvr>
                                        <p:cTn id="16" dur="500"/>
                                        <p:tgtEl>
                                          <p:spTgt spid="614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146"/>
                                        </p:tgtEl>
                                        <p:attrNameLst>
                                          <p:attrName>style.visibility</p:attrName>
                                        </p:attrNameLst>
                                      </p:cBhvr>
                                      <p:to>
                                        <p:strVal val="visible"/>
                                      </p:to>
                                    </p:set>
                                    <p:animEffect transition="in" filter="barn(inVertical)">
                                      <p:cBhvr>
                                        <p:cTn id="21" dur="500"/>
                                        <p:tgtEl>
                                          <p:spTgt spid="614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fill="hold" display="0">
                  <p:stCondLst>
                    <p:cond delay="indefinite"/>
                  </p:stCondLst>
                </p:cTn>
                <p:tgtEl>
                  <p:spTgt spid="27"/>
                </p:tgtEl>
              </p:cMediaNode>
            </p:video>
          </p:childTnLst>
        </p:cTn>
      </p:par>
    </p:tnLst>
    <p:bldLst>
      <p:bldP spid="12" grpId="0"/>
      <p:bldP spid="19" grpId="0" animBg="1"/>
      <p:bldP spid="21" grpId="0" animBg="1"/>
      <p:bldP spid="22" grpId="0" animBg="1"/>
      <p:bldP spid="23" grpId="0" animBg="1"/>
      <p:bldP spid="24" grpId="0" animBg="1"/>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71B630-285D-4D84-8F2D-DE1A7CEEAC45}"/>
              </a:ext>
            </a:extLst>
          </p:cNvPr>
          <p:cNvGrpSpPr/>
          <p:nvPr/>
        </p:nvGrpSpPr>
        <p:grpSpPr>
          <a:xfrm>
            <a:off x="1727623" y="0"/>
            <a:ext cx="8537255" cy="988142"/>
            <a:chOff x="1727623" y="0"/>
            <a:chExt cx="8537255" cy="988142"/>
          </a:xfrm>
        </p:grpSpPr>
        <p:sp>
          <p:nvSpPr>
            <p:cNvPr id="17" name="Lưu đồ: Điểm Kết Thúc 147">
              <a:extLst>
                <a:ext uri="{FF2B5EF4-FFF2-40B4-BE49-F238E27FC236}">
                  <a16:creationId xmlns:a16="http://schemas.microsoft.com/office/drawing/2014/main" id="{32A74CDA-51C2-40BE-BB17-978A8F7558AB}"/>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Times New Roman" pitchFamily="18" charset="0"/>
                  <a:cs typeface="Times New Roman" pitchFamily="18" charset="0"/>
                </a:rPr>
                <a:t> HỆ THỐNG KINH VĨ TUYẾN</a:t>
              </a:r>
              <a:endParaRPr lang="en-US" sz="2800" b="1" dirty="0">
                <a:solidFill>
                  <a:srgbClr val="FFFF00"/>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6166A11A-A041-4269-9570-D9FF7D5D5E6D}"/>
                </a:ext>
              </a:extLst>
            </p:cNvPr>
            <p:cNvSpPr/>
            <p:nvPr/>
          </p:nvSpPr>
          <p:spPr>
            <a:xfrm>
              <a:off x="1727623" y="0"/>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26" name="TextBox 25">
            <a:extLst>
              <a:ext uri="{FF2B5EF4-FFF2-40B4-BE49-F238E27FC236}">
                <a16:creationId xmlns:a16="http://schemas.microsoft.com/office/drawing/2014/main" id="{4E63D593-DE15-4B45-AF7D-C9E071CAC853}"/>
              </a:ext>
            </a:extLst>
          </p:cNvPr>
          <p:cNvSpPr txBox="1"/>
          <p:nvPr/>
        </p:nvSpPr>
        <p:spPr>
          <a:xfrm>
            <a:off x="281799" y="1241093"/>
            <a:ext cx="5528918" cy="400110"/>
          </a:xfrm>
          <a:prstGeom prst="rect">
            <a:avLst/>
          </a:prstGeom>
          <a:solidFill>
            <a:schemeClr val="accent4">
              <a:lumMod val="40000"/>
              <a:lumOff val="60000"/>
            </a:schemeClr>
          </a:solidFill>
        </p:spPr>
        <p:txBody>
          <a:bodyPr wrap="square">
            <a:spAutoFit/>
          </a:bodyPr>
          <a:lstStyle/>
          <a:p>
            <a:pPr algn="ctr" eaLnBrk="1" hangingPunct="1">
              <a:buClrTx/>
            </a:pPr>
            <a:r>
              <a:rPr lang="en-US" altLang="en-US" sz="2000" b="1" dirty="0">
                <a:solidFill>
                  <a:srgbClr val="002060"/>
                </a:solidFill>
                <a:latin typeface="Times New Roman" pitchFamily="18" charset="0"/>
                <a:cs typeface="Times New Roman" pitchFamily="18" charset="0"/>
              </a:rPr>
              <a:t>So </a:t>
            </a:r>
            <a:r>
              <a:rPr lang="en-US" altLang="en-US" sz="2000" b="1" dirty="0" err="1">
                <a:solidFill>
                  <a:srgbClr val="002060"/>
                </a:solidFill>
                <a:latin typeface="Times New Roman" pitchFamily="18" charset="0"/>
                <a:cs typeface="Times New Roman" pitchFamily="18" charset="0"/>
              </a:rPr>
              <a:t>sánh</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độ</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dài</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giữa</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các</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kinh</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tuyến</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với</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nhau</a:t>
            </a:r>
            <a:r>
              <a:rPr lang="en-US" altLang="en-US" sz="2000" b="1" dirty="0">
                <a:solidFill>
                  <a:srgbClr val="002060"/>
                </a:solidFill>
                <a:latin typeface="Times New Roman" pitchFamily="18" charset="0"/>
                <a:cs typeface="Times New Roman" pitchFamily="18" charset="0"/>
              </a:rPr>
              <a:t>? </a:t>
            </a:r>
          </a:p>
        </p:txBody>
      </p:sp>
      <p:sp>
        <p:nvSpPr>
          <p:cNvPr id="20" name="TextBox 19">
            <a:extLst>
              <a:ext uri="{FF2B5EF4-FFF2-40B4-BE49-F238E27FC236}">
                <a16:creationId xmlns:a16="http://schemas.microsoft.com/office/drawing/2014/main" id="{C9DEB08C-EBD0-4FFC-BC76-35B95E4020A8}"/>
              </a:ext>
            </a:extLst>
          </p:cNvPr>
          <p:cNvSpPr txBox="1"/>
          <p:nvPr/>
        </p:nvSpPr>
        <p:spPr>
          <a:xfrm>
            <a:off x="6413130" y="1229084"/>
            <a:ext cx="5455539" cy="400110"/>
          </a:xfrm>
          <a:prstGeom prst="rect">
            <a:avLst/>
          </a:prstGeom>
          <a:solidFill>
            <a:schemeClr val="accent4">
              <a:lumMod val="40000"/>
              <a:lumOff val="60000"/>
            </a:schemeClr>
          </a:solidFill>
        </p:spPr>
        <p:txBody>
          <a:bodyPr wrap="square">
            <a:spAutoFit/>
          </a:bodyPr>
          <a:lstStyle/>
          <a:p>
            <a:pPr algn="just" eaLnBrk="1" hangingPunct="1">
              <a:buClrTx/>
            </a:pPr>
            <a:r>
              <a:rPr lang="en-US" altLang="en-US" sz="2000" b="1" dirty="0">
                <a:solidFill>
                  <a:srgbClr val="002060"/>
                </a:solidFill>
                <a:latin typeface="Times New Roman" pitchFamily="18" charset="0"/>
                <a:cs typeface="Times New Roman" pitchFamily="18" charset="0"/>
              </a:rPr>
              <a:t>So </a:t>
            </a:r>
            <a:r>
              <a:rPr lang="en-US" altLang="en-US" sz="2000" b="1" dirty="0" err="1">
                <a:solidFill>
                  <a:srgbClr val="002060"/>
                </a:solidFill>
                <a:latin typeface="Times New Roman" pitchFamily="18" charset="0"/>
                <a:cs typeface="Times New Roman" pitchFamily="18" charset="0"/>
              </a:rPr>
              <a:t>sánh</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độ</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dài</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giữa</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các</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vĩ</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tuyến</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với</a:t>
            </a:r>
            <a:r>
              <a:rPr lang="en-US" altLang="en-US" sz="2000" b="1" dirty="0">
                <a:solidFill>
                  <a:srgbClr val="002060"/>
                </a:solidFill>
                <a:latin typeface="Times New Roman" pitchFamily="18" charset="0"/>
                <a:cs typeface="Times New Roman" pitchFamily="18" charset="0"/>
              </a:rPr>
              <a:t> </a:t>
            </a:r>
            <a:r>
              <a:rPr lang="en-US" altLang="en-US" sz="2000" b="1" dirty="0" err="1">
                <a:solidFill>
                  <a:srgbClr val="002060"/>
                </a:solidFill>
                <a:latin typeface="Times New Roman" pitchFamily="18" charset="0"/>
                <a:cs typeface="Times New Roman" pitchFamily="18" charset="0"/>
              </a:rPr>
              <a:t>nhau</a:t>
            </a:r>
            <a:r>
              <a:rPr lang="en-US" altLang="en-US" sz="2000" b="1" dirty="0">
                <a:solidFill>
                  <a:srgbClr val="002060"/>
                </a:solidFill>
                <a:latin typeface="Times New Roman" pitchFamily="18" charset="0"/>
                <a:cs typeface="Times New Roman" pitchFamily="18" charset="0"/>
              </a:rPr>
              <a:t>? </a:t>
            </a:r>
          </a:p>
        </p:txBody>
      </p:sp>
      <p:sp>
        <p:nvSpPr>
          <p:cNvPr id="33" name="TextBox 32">
            <a:extLst>
              <a:ext uri="{FF2B5EF4-FFF2-40B4-BE49-F238E27FC236}">
                <a16:creationId xmlns:a16="http://schemas.microsoft.com/office/drawing/2014/main" id="{3D9ED9D9-7BBA-4114-A17D-745515340AF9}"/>
              </a:ext>
            </a:extLst>
          </p:cNvPr>
          <p:cNvSpPr txBox="1"/>
          <p:nvPr/>
        </p:nvSpPr>
        <p:spPr>
          <a:xfrm>
            <a:off x="469433" y="5682233"/>
            <a:ext cx="5153650" cy="1015663"/>
          </a:xfrm>
          <a:prstGeom prst="rect">
            <a:avLst/>
          </a:prstGeom>
          <a:noFill/>
        </p:spPr>
        <p:txBody>
          <a:bodyPr wrap="square">
            <a:spAutoFit/>
          </a:bodyPr>
          <a:lstStyle/>
          <a:p>
            <a:pPr algn="just" eaLnBrk="1" hangingPunct="1">
              <a:buClrTx/>
            </a:pPr>
            <a:r>
              <a:rPr lang="en-US" altLang="en-US" sz="3000" b="1" dirty="0">
                <a:solidFill>
                  <a:srgbClr val="0070C0"/>
                </a:solidFill>
                <a:latin typeface="Times New Roman" pitchFamily="18" charset="0"/>
                <a:cs typeface="Times New Roman" pitchFamily="18" charset="0"/>
                <a:sym typeface="Wingdings" panose="05000000000000000000" pitchFamily="2" charset="2"/>
              </a:rPr>
              <a:t> </a:t>
            </a:r>
            <a:r>
              <a:rPr lang="en-US" altLang="en-US" sz="3000" b="1" dirty="0" err="1">
                <a:solidFill>
                  <a:srgbClr val="0070C0"/>
                </a:solidFill>
                <a:latin typeface="Times New Roman" pitchFamily="18" charset="0"/>
                <a:cs typeface="Times New Roman" pitchFamily="18" charset="0"/>
              </a:rPr>
              <a:t>Các</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kinh</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tuyến</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có</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độ</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dài</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bằng</a:t>
            </a:r>
            <a:r>
              <a:rPr lang="en-US" altLang="en-US" sz="3000" b="1" dirty="0">
                <a:solidFill>
                  <a:srgbClr val="0070C0"/>
                </a:solidFill>
                <a:latin typeface="Times New Roman" pitchFamily="18" charset="0"/>
                <a:cs typeface="Times New Roman" pitchFamily="18" charset="0"/>
              </a:rPr>
              <a:t> </a:t>
            </a:r>
            <a:r>
              <a:rPr lang="en-US" altLang="en-US" sz="3000" b="1" dirty="0" err="1">
                <a:solidFill>
                  <a:srgbClr val="0070C0"/>
                </a:solidFill>
                <a:latin typeface="Times New Roman" pitchFamily="18" charset="0"/>
                <a:cs typeface="Times New Roman" pitchFamily="18" charset="0"/>
              </a:rPr>
              <a:t>nhau</a:t>
            </a:r>
            <a:r>
              <a:rPr lang="en-US" altLang="en-US" sz="3000" b="1" dirty="0">
                <a:solidFill>
                  <a:srgbClr val="0070C0"/>
                </a:solidFill>
                <a:latin typeface="Times New Roman" pitchFamily="18" charset="0"/>
                <a:cs typeface="Times New Roman" pitchFamily="18" charset="0"/>
              </a:rPr>
              <a:t>.</a:t>
            </a:r>
          </a:p>
        </p:txBody>
      </p:sp>
      <p:sp>
        <p:nvSpPr>
          <p:cNvPr id="34" name="TextBox 33">
            <a:extLst>
              <a:ext uri="{FF2B5EF4-FFF2-40B4-BE49-F238E27FC236}">
                <a16:creationId xmlns:a16="http://schemas.microsoft.com/office/drawing/2014/main" id="{B5B8E211-DF3A-466F-A620-F85F01E8C7A7}"/>
              </a:ext>
            </a:extLst>
          </p:cNvPr>
          <p:cNvSpPr txBox="1"/>
          <p:nvPr/>
        </p:nvSpPr>
        <p:spPr>
          <a:xfrm>
            <a:off x="6776736" y="5307884"/>
            <a:ext cx="4728326" cy="1508105"/>
          </a:xfrm>
          <a:prstGeom prst="rect">
            <a:avLst/>
          </a:prstGeom>
          <a:noFill/>
        </p:spPr>
        <p:txBody>
          <a:bodyPr wrap="square">
            <a:spAutoFit/>
          </a:bodyPr>
          <a:lstStyle/>
          <a:p>
            <a:pPr algn="ctr" eaLnBrk="1" hangingPunct="1">
              <a:buClrTx/>
            </a:pPr>
            <a:r>
              <a:rPr lang="en-US" altLang="en-US" sz="2800" b="1" dirty="0">
                <a:solidFill>
                  <a:srgbClr val="0070C0"/>
                </a:solidFill>
                <a:latin typeface="Times New Roman" pitchFamily="18" charset="0"/>
                <a:cs typeface="Times New Roman" pitchFamily="18" charset="0"/>
                <a:sym typeface="Wingdings" panose="05000000000000000000" pitchFamily="2" charset="2"/>
              </a:rPr>
              <a:t> </a:t>
            </a:r>
            <a:r>
              <a:rPr lang="en-US" altLang="en-US" sz="2800" b="1" dirty="0" err="1">
                <a:solidFill>
                  <a:srgbClr val="0070C0"/>
                </a:solidFill>
                <a:latin typeface="Times New Roman" pitchFamily="18" charset="0"/>
                <a:cs typeface="Times New Roman" pitchFamily="18" charset="0"/>
              </a:rPr>
              <a:t>Các</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vĩ</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tuyến</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có</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độ</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dài</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khác</a:t>
            </a:r>
            <a:r>
              <a:rPr lang="en-US" altLang="en-US" sz="2800" b="1" dirty="0">
                <a:solidFill>
                  <a:srgbClr val="0070C0"/>
                </a:solidFill>
                <a:latin typeface="Times New Roman" pitchFamily="18" charset="0"/>
                <a:cs typeface="Times New Roman" pitchFamily="18" charset="0"/>
              </a:rPr>
              <a:t> </a:t>
            </a:r>
            <a:r>
              <a:rPr lang="en-US" altLang="en-US" sz="2800" b="1" dirty="0" err="1">
                <a:solidFill>
                  <a:srgbClr val="0070C0"/>
                </a:solidFill>
                <a:latin typeface="Times New Roman" pitchFamily="18" charset="0"/>
                <a:cs typeface="Times New Roman" pitchFamily="18" charset="0"/>
              </a:rPr>
              <a:t>nhau</a:t>
            </a:r>
            <a:r>
              <a:rPr lang="en-US" altLang="en-US" sz="2800" b="1" dirty="0">
                <a:solidFill>
                  <a:srgbClr val="0070C0"/>
                </a:solidFill>
                <a:latin typeface="Times New Roman" pitchFamily="18" charset="0"/>
                <a:cs typeface="Times New Roman" pitchFamily="18" charset="0"/>
              </a:rPr>
              <a:t>. </a:t>
            </a:r>
            <a:r>
              <a:rPr lang="en-US" altLang="en-US" b="1" dirty="0">
                <a:latin typeface="Times New Roman" pitchFamily="18" charset="0"/>
                <a:cs typeface="Times New Roman" pitchFamily="18" charset="0"/>
              </a:rPr>
              <a:t>(</a:t>
            </a:r>
            <a:r>
              <a:rPr lang="en-US" altLang="en-US" b="1" dirty="0" err="1">
                <a:latin typeface="Times New Roman" pitchFamily="18" charset="0"/>
                <a:cs typeface="Times New Roman" pitchFamily="18" charset="0"/>
              </a:rPr>
              <a:t>Vĩ</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tuyến</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lớn</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nhất</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là</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đường</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xích</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đạo</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càng</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về</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cực</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các</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vòng</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vĩ</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tuyến</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càng</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ngắn</a:t>
            </a:r>
            <a:r>
              <a:rPr lang="en-US" altLang="en-US" b="1" dirty="0">
                <a:latin typeface="Times New Roman" pitchFamily="18" charset="0"/>
                <a:cs typeface="Times New Roman" pitchFamily="18" charset="0"/>
              </a:rPr>
              <a:t> </a:t>
            </a:r>
            <a:r>
              <a:rPr lang="en-US" altLang="en-US" b="1" dirty="0" err="1">
                <a:latin typeface="Times New Roman" pitchFamily="18" charset="0"/>
                <a:cs typeface="Times New Roman" pitchFamily="18" charset="0"/>
              </a:rPr>
              <a:t>dần</a:t>
            </a:r>
            <a:r>
              <a:rPr lang="en-US" altLang="en-US" b="1" dirty="0">
                <a:latin typeface="Times New Roman" pitchFamily="18" charset="0"/>
                <a:cs typeface="Times New Roman" pitchFamily="18" charset="0"/>
              </a:rPr>
              <a:t>)</a:t>
            </a:r>
            <a:endParaRPr lang="en-US" altLang="en-US" sz="2000" b="1" dirty="0">
              <a:latin typeface="Times New Roman" pitchFamily="18" charset="0"/>
              <a:cs typeface="Times New Roman" pitchFamily="18" charset="0"/>
            </a:endParaRPr>
          </a:p>
        </p:txBody>
      </p:sp>
      <p:cxnSp>
        <p:nvCxnSpPr>
          <p:cNvPr id="36" name="Straight Connector 35">
            <a:extLst>
              <a:ext uri="{FF2B5EF4-FFF2-40B4-BE49-F238E27FC236}">
                <a16:creationId xmlns:a16="http://schemas.microsoft.com/office/drawing/2014/main" id="{8FCB1AC1-8883-4104-BC7C-A2F14514FB74}"/>
              </a:ext>
            </a:extLst>
          </p:cNvPr>
          <p:cNvCxnSpPr>
            <a:cxnSpLocks/>
          </p:cNvCxnSpPr>
          <p:nvPr/>
        </p:nvCxnSpPr>
        <p:spPr>
          <a:xfrm>
            <a:off x="6096000" y="988142"/>
            <a:ext cx="0" cy="5869858"/>
          </a:xfrm>
          <a:prstGeom prst="line">
            <a:avLst/>
          </a:prstGeom>
          <a:ln w="5715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8194" name="Picture 2" descr="Kinh độ, vĩ độ là gì? Kinh độ và vĩ độ của Việt Nam">
            <a:extLst>
              <a:ext uri="{FF2B5EF4-FFF2-40B4-BE49-F238E27FC236}">
                <a16:creationId xmlns:a16="http://schemas.microsoft.com/office/drawing/2014/main" id="{9E9282D9-3B09-4D78-A513-77924EA827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7774" y="1954026"/>
            <a:ext cx="4586274" cy="33322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Ghi kinh độ và vĩ độ – wikiHow">
            <a:extLst>
              <a:ext uri="{FF2B5EF4-FFF2-40B4-BE49-F238E27FC236}">
                <a16:creationId xmlns:a16="http://schemas.microsoft.com/office/drawing/2014/main" id="{E1B9986F-E097-4C63-AF72-A00871BE18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65"/>
          <a:stretch/>
        </p:blipFill>
        <p:spPr bwMode="auto">
          <a:xfrm>
            <a:off x="447393" y="1905664"/>
            <a:ext cx="4986036" cy="34399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1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8194"/>
                                        </p:tgtEl>
                                        <p:attrNameLst>
                                          <p:attrName>style.visibility</p:attrName>
                                        </p:attrNameLst>
                                      </p:cBhvr>
                                      <p:to>
                                        <p:strVal val="visible"/>
                                      </p:to>
                                    </p:set>
                                    <p:animEffect transition="in" filter="barn(inVertical)">
                                      <p:cBhvr>
                                        <p:cTn id="25" dur="500"/>
                                        <p:tgtEl>
                                          <p:spTgt spid="819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0" grpId="0" animBg="1"/>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지구 세계 지구본 아이콘 벡터 일러스트 그래픽 디자인 로열티 무료 사진, 그림, 이미지 그리고 스톡포토그래피. Image  89489162.">
            <a:extLst>
              <a:ext uri="{FF2B5EF4-FFF2-40B4-BE49-F238E27FC236}">
                <a16:creationId xmlns:a16="http://schemas.microsoft.com/office/drawing/2014/main" id="{E83D1391-B686-4C90-957B-FB2AF55F6D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831" t="11529" r="17266" b="8803"/>
          <a:stretch/>
        </p:blipFill>
        <p:spPr bwMode="auto">
          <a:xfrm>
            <a:off x="10031611" y="4120748"/>
            <a:ext cx="1857297" cy="2279812"/>
          </a:xfrm>
          <a:prstGeom prst="rect">
            <a:avLst/>
          </a:prstGeom>
          <a:noFill/>
          <a:extLst>
            <a:ext uri="{909E8E84-426E-40DD-AFC4-6F175D3DCCD1}">
              <a14:hiddenFill xmlns:a14="http://schemas.microsoft.com/office/drawing/2010/main">
                <a:solidFill>
                  <a:srgbClr val="FFFFFF"/>
                </a:solidFill>
              </a14:hiddenFill>
            </a:ext>
          </a:extLst>
        </p:spPr>
      </p:pic>
      <p:sp>
        <p:nvSpPr>
          <p:cNvPr id="18" name="Text Box 3">
            <a:extLst>
              <a:ext uri="{FF2B5EF4-FFF2-40B4-BE49-F238E27FC236}">
                <a16:creationId xmlns:a16="http://schemas.microsoft.com/office/drawing/2014/main" id="{60D1FA2E-3C66-488A-B22A-9E0EEB8AD3C3}"/>
              </a:ext>
            </a:extLst>
          </p:cNvPr>
          <p:cNvSpPr txBox="1">
            <a:spLocks noChangeArrowheads="1"/>
          </p:cNvSpPr>
          <p:nvPr/>
        </p:nvSpPr>
        <p:spPr bwMode="auto">
          <a:xfrm>
            <a:off x="600444" y="892637"/>
            <a:ext cx="194318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r>
              <a:rPr lang="en-US" altLang="en-US" sz="2000" b="1" dirty="0">
                <a:solidFill>
                  <a:srgbClr val="FF0000"/>
                </a:solidFill>
                <a:latin typeface="Times New Roman" pitchFamily="18" charset="0"/>
                <a:cs typeface="Times New Roman" pitchFamily="18" charset="0"/>
              </a:rPr>
              <a:t>a. </a:t>
            </a:r>
            <a:r>
              <a:rPr lang="en-US" altLang="en-US" sz="2000" b="1" dirty="0" err="1">
                <a:solidFill>
                  <a:srgbClr val="FF0000"/>
                </a:solidFill>
                <a:latin typeface="Times New Roman" pitchFamily="18" charset="0"/>
                <a:cs typeface="Times New Roman" pitchFamily="18" charset="0"/>
              </a:rPr>
              <a:t>Khái</a:t>
            </a:r>
            <a:r>
              <a:rPr lang="en-US" altLang="en-US" sz="2000" b="1" dirty="0">
                <a:solidFill>
                  <a:srgbClr val="FF0000"/>
                </a:solidFill>
                <a:latin typeface="Times New Roman" pitchFamily="18" charset="0"/>
                <a:cs typeface="Times New Roman" pitchFamily="18" charset="0"/>
              </a:rPr>
              <a:t> </a:t>
            </a:r>
            <a:r>
              <a:rPr lang="en-US" altLang="en-US" sz="2000" b="1" dirty="0" err="1">
                <a:solidFill>
                  <a:srgbClr val="FF0000"/>
                </a:solidFill>
                <a:latin typeface="Times New Roman" pitchFamily="18" charset="0"/>
                <a:cs typeface="Times New Roman" pitchFamily="18" charset="0"/>
              </a:rPr>
              <a:t>niệm</a:t>
            </a:r>
            <a:r>
              <a:rPr lang="en-US" altLang="en-US" sz="2400" b="1" dirty="0">
                <a:solidFill>
                  <a:srgbClr val="FF0000"/>
                </a:solidFill>
                <a:latin typeface="Times New Roman" pitchFamily="18" charset="0"/>
                <a:cs typeface="Times New Roman" pitchFamily="18" charset="0"/>
              </a:rPr>
              <a:t>:</a:t>
            </a:r>
          </a:p>
        </p:txBody>
      </p:sp>
      <p:sp>
        <p:nvSpPr>
          <p:cNvPr id="23" name="Text Box 11">
            <a:extLst>
              <a:ext uri="{FF2B5EF4-FFF2-40B4-BE49-F238E27FC236}">
                <a16:creationId xmlns:a16="http://schemas.microsoft.com/office/drawing/2014/main" id="{EB2E1A05-35E1-40F7-A17B-4AED0DA3D432}"/>
              </a:ext>
            </a:extLst>
          </p:cNvPr>
          <p:cNvSpPr txBox="1">
            <a:spLocks noChangeArrowheads="1"/>
          </p:cNvSpPr>
          <p:nvPr/>
        </p:nvSpPr>
        <p:spPr bwMode="auto">
          <a:xfrm>
            <a:off x="32491" y="3948861"/>
            <a:ext cx="39041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3200" b="1" dirty="0">
                <a:solidFill>
                  <a:srgbClr val="FF0000"/>
                </a:solidFill>
                <a:latin typeface="Times New Roman" pitchFamily="18" charset="0"/>
                <a:cs typeface="Times New Roman" pitchFamily="18" charset="0"/>
              </a:rPr>
              <a:t>  </a:t>
            </a:r>
            <a:r>
              <a:rPr lang="en-US" altLang="en-US" sz="2800" b="1" dirty="0">
                <a:solidFill>
                  <a:srgbClr val="FF0000"/>
                </a:solidFill>
                <a:latin typeface="Times New Roman" pitchFamily="18" charset="0"/>
                <a:cs typeface="Times New Roman" pitchFamily="18" charset="0"/>
              </a:rPr>
              <a:t>b. </a:t>
            </a:r>
            <a:r>
              <a:rPr lang="en-US" altLang="en-US" sz="2800" b="1" dirty="0" err="1">
                <a:solidFill>
                  <a:srgbClr val="FF0000"/>
                </a:solidFill>
                <a:latin typeface="Times New Roman" pitchFamily="18" charset="0"/>
                <a:cs typeface="Times New Roman" pitchFamily="18" charset="0"/>
              </a:rPr>
              <a:t>Một</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số</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quy</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ước</a:t>
            </a:r>
            <a:r>
              <a:rPr lang="en-US" altLang="en-US" sz="2800" b="1" dirty="0">
                <a:solidFill>
                  <a:srgbClr val="FF0000"/>
                </a:solidFill>
                <a:latin typeface="Times New Roman" pitchFamily="18" charset="0"/>
                <a:cs typeface="Times New Roman" pitchFamily="18" charset="0"/>
              </a:rPr>
              <a:t>:</a:t>
            </a:r>
          </a:p>
        </p:txBody>
      </p:sp>
      <p:sp>
        <p:nvSpPr>
          <p:cNvPr id="24" name="Text Box 13">
            <a:extLst>
              <a:ext uri="{FF2B5EF4-FFF2-40B4-BE49-F238E27FC236}">
                <a16:creationId xmlns:a16="http://schemas.microsoft.com/office/drawing/2014/main" id="{28C9F7AA-739A-482F-B30A-8FA402B664FB}"/>
              </a:ext>
            </a:extLst>
          </p:cNvPr>
          <p:cNvSpPr txBox="1">
            <a:spLocks noChangeArrowheads="1"/>
          </p:cNvSpPr>
          <p:nvPr/>
        </p:nvSpPr>
        <p:spPr bwMode="auto">
          <a:xfrm>
            <a:off x="311248" y="5479767"/>
            <a:ext cx="5304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altLang="en-US" sz="2800" b="1" dirty="0">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Vĩ</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tuyến</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gốc</a:t>
            </a:r>
            <a:r>
              <a:rPr lang="en-US" altLang="en-US" sz="2400" b="1" dirty="0">
                <a:solidFill>
                  <a:srgbClr val="00B050"/>
                </a:solidFill>
                <a:latin typeface="Times New Roman" pitchFamily="18" charset="0"/>
                <a:cs typeface="Times New Roman" pitchFamily="18" charset="0"/>
              </a:rPr>
              <a:t> (0</a:t>
            </a:r>
            <a:r>
              <a:rPr lang="en-US" altLang="en-US" sz="2400" b="1" baseline="30000" dirty="0">
                <a:solidFill>
                  <a:srgbClr val="00B050"/>
                </a:solidFill>
                <a:latin typeface="Times New Roman" pitchFamily="18" charset="0"/>
                <a:cs typeface="Times New Roman" pitchFamily="18" charset="0"/>
              </a:rPr>
              <a:t>0</a:t>
            </a:r>
            <a:r>
              <a:rPr lang="en-US" altLang="en-US" sz="2400" b="1" dirty="0">
                <a:solidFill>
                  <a:srgbClr val="00B050"/>
                </a:solidFill>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đường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xích</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đạo</a:t>
            </a:r>
            <a:endParaRPr lang="en-US" altLang="en-US" sz="2400" b="1" dirty="0">
              <a:latin typeface="Times New Roman" pitchFamily="18" charset="0"/>
              <a:cs typeface="Times New Roman" pitchFamily="18" charset="0"/>
            </a:endParaRPr>
          </a:p>
        </p:txBody>
      </p:sp>
      <p:sp>
        <p:nvSpPr>
          <p:cNvPr id="25" name="Rectangle 6">
            <a:extLst>
              <a:ext uri="{FF2B5EF4-FFF2-40B4-BE49-F238E27FC236}">
                <a16:creationId xmlns:a16="http://schemas.microsoft.com/office/drawing/2014/main" id="{6213A0A6-924C-4F68-BD15-87B20CAF9874}"/>
              </a:ext>
            </a:extLst>
          </p:cNvPr>
          <p:cNvSpPr>
            <a:spLocks noChangeArrowheads="1"/>
          </p:cNvSpPr>
          <p:nvPr/>
        </p:nvSpPr>
        <p:spPr bwMode="auto">
          <a:xfrm>
            <a:off x="202935" y="4491065"/>
            <a:ext cx="9385726"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eaLnBrk="1" hangingPunct="1">
              <a:buClrTx/>
              <a:buFontTx/>
              <a:buNone/>
            </a:pPr>
            <a:r>
              <a:rPr lang="en-US" altLang="en-US" sz="2800" b="1" dirty="0">
                <a:solidFill>
                  <a:schemeClr val="tx1"/>
                </a:solidFill>
                <a:latin typeface="Times New Roman" pitchFamily="18" charset="0"/>
                <a:cs typeface="Times New Roman" pitchFamily="18" charset="0"/>
              </a:rPr>
              <a:t> </a:t>
            </a:r>
            <a:r>
              <a:rPr lang="en-US" altLang="en-US" sz="2400" b="1" dirty="0">
                <a:solidFill>
                  <a:schemeClr val="tx1"/>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Kinh</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tuyến</a:t>
            </a:r>
            <a:r>
              <a:rPr lang="en-US" altLang="en-US" sz="2400" b="1" dirty="0">
                <a:solidFill>
                  <a:srgbClr val="00B050"/>
                </a:solidFill>
                <a:latin typeface="Times New Roman" pitchFamily="18" charset="0"/>
                <a:cs typeface="Times New Roman" pitchFamily="18" charset="0"/>
              </a:rPr>
              <a:t> </a:t>
            </a:r>
            <a:r>
              <a:rPr lang="en-US" altLang="en-US" sz="2400" b="1" dirty="0" err="1">
                <a:solidFill>
                  <a:srgbClr val="00B050"/>
                </a:solidFill>
                <a:latin typeface="Times New Roman" pitchFamily="18" charset="0"/>
                <a:cs typeface="Times New Roman" pitchFamily="18" charset="0"/>
              </a:rPr>
              <a:t>gốc</a:t>
            </a:r>
            <a:r>
              <a:rPr lang="en-US" altLang="en-US" sz="2400" b="1" dirty="0">
                <a:solidFill>
                  <a:srgbClr val="00B050"/>
                </a:solidFill>
                <a:latin typeface="Times New Roman" pitchFamily="18" charset="0"/>
                <a:cs typeface="Times New Roman" pitchFamily="18" charset="0"/>
              </a:rPr>
              <a:t> (0</a:t>
            </a:r>
            <a:r>
              <a:rPr lang="en-US" altLang="en-US" sz="2400" b="1" baseline="30000" dirty="0">
                <a:solidFill>
                  <a:srgbClr val="00B050"/>
                </a:solidFill>
                <a:latin typeface="Times New Roman" pitchFamily="18" charset="0"/>
                <a:cs typeface="Times New Roman" pitchFamily="18" charset="0"/>
              </a:rPr>
              <a:t>0</a:t>
            </a:r>
            <a:r>
              <a:rPr lang="en-US" altLang="en-US" sz="2400" b="1" dirty="0">
                <a:solidFill>
                  <a:srgbClr val="00B050"/>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là</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đường</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đi</a:t>
            </a:r>
            <a:r>
              <a:rPr lang="en-US" altLang="en-US" sz="2400" b="1" dirty="0">
                <a:solidFill>
                  <a:schemeClr val="tx1"/>
                </a:solidFill>
                <a:latin typeface="Times New Roman" pitchFamily="18" charset="0"/>
                <a:cs typeface="Times New Roman" pitchFamily="18" charset="0"/>
              </a:rPr>
              <a:t> qua </a:t>
            </a:r>
            <a:r>
              <a:rPr lang="en-US" altLang="en-US" sz="2400" b="1" dirty="0" err="1">
                <a:solidFill>
                  <a:schemeClr val="tx1"/>
                </a:solidFill>
                <a:latin typeface="Times New Roman" pitchFamily="18" charset="0"/>
                <a:cs typeface="Times New Roman" pitchFamily="18" charset="0"/>
              </a:rPr>
              <a:t>đài</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thiên</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văn</a:t>
            </a:r>
            <a:r>
              <a:rPr lang="en-US" altLang="en-US" sz="2400" b="1" dirty="0">
                <a:solidFill>
                  <a:schemeClr val="tx1"/>
                </a:solidFill>
                <a:latin typeface="Times New Roman" pitchFamily="18" charset="0"/>
                <a:cs typeface="Times New Roman" pitchFamily="18" charset="0"/>
              </a:rPr>
              <a:t> Grin- </a:t>
            </a:r>
            <a:r>
              <a:rPr lang="en-US" altLang="en-US" sz="2400" b="1" dirty="0" err="1">
                <a:solidFill>
                  <a:schemeClr val="tx1"/>
                </a:solidFill>
                <a:latin typeface="Times New Roman" pitchFamily="18" charset="0"/>
                <a:cs typeface="Times New Roman" pitchFamily="18" charset="0"/>
              </a:rPr>
              <a:t>uýt</a:t>
            </a:r>
            <a:r>
              <a:rPr lang="en-US" altLang="en-US" sz="2400" b="1" dirty="0">
                <a:solidFill>
                  <a:schemeClr val="tx1"/>
                </a:solidFill>
                <a:latin typeface="Times New Roman" pitchFamily="18" charset="0"/>
                <a:cs typeface="Times New Roman" pitchFamily="18" charset="0"/>
              </a:rPr>
              <a:t> ở </a:t>
            </a:r>
            <a:r>
              <a:rPr lang="en-US" altLang="en-US" sz="2400" b="1" dirty="0" err="1">
                <a:solidFill>
                  <a:schemeClr val="tx1"/>
                </a:solidFill>
                <a:latin typeface="Times New Roman" pitchFamily="18" charset="0"/>
                <a:cs typeface="Times New Roman" pitchFamily="18" charset="0"/>
              </a:rPr>
              <a:t>ngoại</a:t>
            </a:r>
            <a:r>
              <a:rPr lang="en-US" altLang="en-US" sz="2400" b="1" dirty="0">
                <a:solidFill>
                  <a:schemeClr val="tx1"/>
                </a:solidFill>
                <a:latin typeface="Times New Roman" pitchFamily="18" charset="0"/>
                <a:cs typeface="Times New Roman" pitchFamily="18" charset="0"/>
              </a:rPr>
              <a:t> ô </a:t>
            </a:r>
            <a:r>
              <a:rPr lang="en-US" altLang="en-US" sz="2400" b="1" dirty="0" err="1">
                <a:solidFill>
                  <a:schemeClr val="tx1"/>
                </a:solidFill>
                <a:latin typeface="Times New Roman" pitchFamily="18" charset="0"/>
                <a:cs typeface="Times New Roman" pitchFamily="18" charset="0"/>
              </a:rPr>
              <a:t>thành</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phố</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Luân</a:t>
            </a:r>
            <a:r>
              <a:rPr lang="en-US" altLang="en-US" sz="2400" b="1" dirty="0">
                <a:solidFill>
                  <a:schemeClr val="tx1"/>
                </a:solidFill>
                <a:latin typeface="Times New Roman" pitchFamily="18" charset="0"/>
                <a:cs typeface="Times New Roman" pitchFamily="18" charset="0"/>
              </a:rPr>
              <a:t> </a:t>
            </a:r>
            <a:r>
              <a:rPr lang="en-US" altLang="en-US" sz="2400" b="1" dirty="0" err="1">
                <a:solidFill>
                  <a:schemeClr val="tx1"/>
                </a:solidFill>
                <a:latin typeface="Times New Roman" pitchFamily="18" charset="0"/>
                <a:cs typeface="Times New Roman" pitchFamily="18" charset="0"/>
              </a:rPr>
              <a:t>Đôn</a:t>
            </a:r>
            <a:r>
              <a:rPr lang="en-US" altLang="en-US" sz="2400" b="1" dirty="0">
                <a:solidFill>
                  <a:schemeClr val="tx1"/>
                </a:solidFill>
                <a:latin typeface="Times New Roman" pitchFamily="18" charset="0"/>
                <a:cs typeface="Times New Roman" pitchFamily="18" charset="0"/>
              </a:rPr>
              <a:t> (Anh)</a:t>
            </a:r>
          </a:p>
        </p:txBody>
      </p:sp>
      <p:sp>
        <p:nvSpPr>
          <p:cNvPr id="27" name="Text Box 6">
            <a:extLst>
              <a:ext uri="{FF2B5EF4-FFF2-40B4-BE49-F238E27FC236}">
                <a16:creationId xmlns:a16="http://schemas.microsoft.com/office/drawing/2014/main" id="{9D9F4635-8064-4295-8314-4A48BC8127E4}"/>
              </a:ext>
            </a:extLst>
          </p:cNvPr>
          <p:cNvSpPr txBox="1">
            <a:spLocks noChangeArrowheads="1"/>
          </p:cNvSpPr>
          <p:nvPr/>
        </p:nvSpPr>
        <p:spPr bwMode="auto">
          <a:xfrm>
            <a:off x="-261298" y="6069764"/>
            <a:ext cx="28049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800" b="1" dirty="0">
                <a:solidFill>
                  <a:srgbClr val="FF0000"/>
                </a:solidFill>
                <a:latin typeface="Times New Roman" pitchFamily="18" charset="0"/>
                <a:cs typeface="Times New Roman" pitchFamily="18" charset="0"/>
              </a:rPr>
              <a:t>c. </a:t>
            </a:r>
            <a:r>
              <a:rPr lang="en-US" altLang="en-US" sz="2800" b="1" dirty="0" err="1">
                <a:solidFill>
                  <a:srgbClr val="FF0000"/>
                </a:solidFill>
                <a:latin typeface="Times New Roman" pitchFamily="18" charset="0"/>
                <a:cs typeface="Times New Roman" pitchFamily="18" charset="0"/>
              </a:rPr>
              <a:t>Công</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dụng</a:t>
            </a:r>
            <a:r>
              <a:rPr lang="en-US" altLang="en-US" sz="2800" b="1" dirty="0">
                <a:solidFill>
                  <a:srgbClr val="FF0000"/>
                </a:solidFill>
                <a:latin typeface="Times New Roman" pitchFamily="18" charset="0"/>
                <a:cs typeface="Times New Roman" pitchFamily="18" charset="0"/>
              </a:rPr>
              <a:t>:</a:t>
            </a:r>
          </a:p>
        </p:txBody>
      </p:sp>
      <p:sp>
        <p:nvSpPr>
          <p:cNvPr id="28" name="TextBox 27">
            <a:extLst>
              <a:ext uri="{FF2B5EF4-FFF2-40B4-BE49-F238E27FC236}">
                <a16:creationId xmlns:a16="http://schemas.microsoft.com/office/drawing/2014/main" id="{9AF6EAE2-EFDB-4428-809A-42D73977C2FC}"/>
              </a:ext>
            </a:extLst>
          </p:cNvPr>
          <p:cNvSpPr txBox="1"/>
          <p:nvPr/>
        </p:nvSpPr>
        <p:spPr>
          <a:xfrm>
            <a:off x="2170049" y="6093923"/>
            <a:ext cx="6468578" cy="461665"/>
          </a:xfrm>
          <a:prstGeom prst="rect">
            <a:avLst/>
          </a:prstGeom>
          <a:noFill/>
        </p:spPr>
        <p:txBody>
          <a:bodyPr wrap="square" rtlCol="0">
            <a:spAutoFit/>
          </a:bodyPr>
          <a:lstStyle/>
          <a:p>
            <a:r>
              <a:rPr lang="en-US" sz="2400" b="1" dirty="0">
                <a:latin typeface="Times New Roman" pitchFamily="18" charset="0"/>
                <a:cs typeface="Times New Roman" pitchFamily="18" charset="0"/>
              </a:rPr>
              <a:t>X</a:t>
            </a:r>
            <a:r>
              <a:rPr lang="vi-VN" sz="2400" b="1" dirty="0">
                <a:latin typeface="Times New Roman" pitchFamily="18" charset="0"/>
                <a:cs typeface="Times New Roman" pitchFamily="18" charset="0"/>
              </a:rPr>
              <a:t>ác định được mọi địa</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điểm trên quả địa cầu</a:t>
            </a:r>
          </a:p>
        </p:txBody>
      </p:sp>
      <p:grpSp>
        <p:nvGrpSpPr>
          <p:cNvPr id="16" name="Group 15">
            <a:extLst>
              <a:ext uri="{FF2B5EF4-FFF2-40B4-BE49-F238E27FC236}">
                <a16:creationId xmlns:a16="http://schemas.microsoft.com/office/drawing/2014/main" id="{2171B630-285D-4D84-8F2D-DE1A7CEEAC45}"/>
              </a:ext>
            </a:extLst>
          </p:cNvPr>
          <p:cNvGrpSpPr/>
          <p:nvPr/>
        </p:nvGrpSpPr>
        <p:grpSpPr>
          <a:xfrm>
            <a:off x="1988668" y="-14416"/>
            <a:ext cx="8276210" cy="1002558"/>
            <a:chOff x="1988668" y="-14416"/>
            <a:chExt cx="8276210" cy="1002558"/>
          </a:xfrm>
        </p:grpSpPr>
        <p:sp>
          <p:nvSpPr>
            <p:cNvPr id="17" name="Lưu đồ: Điểm Kết Thúc 147">
              <a:extLst>
                <a:ext uri="{FF2B5EF4-FFF2-40B4-BE49-F238E27FC236}">
                  <a16:creationId xmlns:a16="http://schemas.microsoft.com/office/drawing/2014/main" id="{32A74CDA-51C2-40BE-BB17-978A8F7558AB}"/>
                </a:ext>
              </a:extLst>
            </p:cNvPr>
            <p:cNvSpPr/>
            <p:nvPr/>
          </p:nvSpPr>
          <p:spPr>
            <a:xfrm>
              <a:off x="2385455" y="0"/>
              <a:ext cx="7879423"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latin typeface="Times New Roman" pitchFamily="18" charset="0"/>
                  <a:cs typeface="Times New Roman" pitchFamily="18" charset="0"/>
                </a:rPr>
                <a:t> HỆ THỐNG KINH VĨ TUYẾN</a:t>
              </a:r>
              <a:endParaRPr lang="en-US" sz="2800" b="1" dirty="0">
                <a:solidFill>
                  <a:srgbClr val="FFFF00"/>
                </a:solidFill>
                <a:latin typeface="Times New Roman" pitchFamily="18" charset="0"/>
                <a:cs typeface="Times New Roman" pitchFamily="18" charset="0"/>
              </a:endParaRPr>
            </a:p>
          </p:txBody>
        </p:sp>
        <p:sp>
          <p:nvSpPr>
            <p:cNvPr id="19" name="Oval 18">
              <a:extLst>
                <a:ext uri="{FF2B5EF4-FFF2-40B4-BE49-F238E27FC236}">
                  <a16:creationId xmlns:a16="http://schemas.microsoft.com/office/drawing/2014/main" id="{6166A11A-A041-4269-9570-D9FF7D5D5E6D}"/>
                </a:ext>
              </a:extLst>
            </p:cNvPr>
            <p:cNvSpPr/>
            <p:nvPr/>
          </p:nvSpPr>
          <p:spPr>
            <a:xfrm>
              <a:off x="1988668" y="-14416"/>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chemeClr val="tx1"/>
                  </a:solidFill>
                  <a:latin typeface="#9Slide03 SVN-PF Din Text Pro C" panose="02000506020000020004" pitchFamily="2" charset="0"/>
                  <a:cs typeface="Arial" panose="020B0604020202020204" pitchFamily="34" charset="0"/>
                </a:rPr>
                <a:t>1</a:t>
              </a:r>
            </a:p>
          </p:txBody>
        </p:sp>
      </p:grpSp>
      <p:sp>
        <p:nvSpPr>
          <p:cNvPr id="6" name="Rectangle: Rounded Corners 5">
            <a:extLst>
              <a:ext uri="{FF2B5EF4-FFF2-40B4-BE49-F238E27FC236}">
                <a16:creationId xmlns:a16="http://schemas.microsoft.com/office/drawing/2014/main" id="{00398A32-2A53-4BB1-88D5-E37BF7A4883D}"/>
              </a:ext>
            </a:extLst>
          </p:cNvPr>
          <p:cNvSpPr/>
          <p:nvPr/>
        </p:nvSpPr>
        <p:spPr>
          <a:xfrm>
            <a:off x="202935" y="1530348"/>
            <a:ext cx="5747699" cy="2256461"/>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E63D593-DE15-4B45-AF7D-C9E071CAC853}"/>
              </a:ext>
            </a:extLst>
          </p:cNvPr>
          <p:cNvSpPr txBox="1"/>
          <p:nvPr/>
        </p:nvSpPr>
        <p:spPr>
          <a:xfrm>
            <a:off x="370455" y="1789381"/>
            <a:ext cx="3822969" cy="1631216"/>
          </a:xfrm>
          <a:prstGeom prst="rect">
            <a:avLst/>
          </a:prstGeom>
          <a:noFill/>
        </p:spPr>
        <p:txBody>
          <a:bodyPr wrap="square">
            <a:spAutoFit/>
          </a:bodyPr>
          <a:lstStyle/>
          <a:p>
            <a:pPr algn="just" eaLnBrk="1" hangingPunct="1">
              <a:buClrTx/>
            </a:pPr>
            <a:r>
              <a:rPr lang="en-US" altLang="en-US" sz="2000" b="1" dirty="0">
                <a:solidFill>
                  <a:srgbClr val="00B050"/>
                </a:solidFill>
                <a:latin typeface="Times New Roman" pitchFamily="18" charset="0"/>
                <a:cs typeface="Times New Roman" pitchFamily="18" charset="0"/>
              </a:rPr>
              <a:t>- </a:t>
            </a:r>
            <a:r>
              <a:rPr lang="en-US" altLang="en-US" sz="2000" b="1" dirty="0" err="1">
                <a:solidFill>
                  <a:srgbClr val="00B050"/>
                </a:solidFill>
                <a:latin typeface="Times New Roman" pitchFamily="18" charset="0"/>
                <a:cs typeface="Times New Roman" pitchFamily="18" charset="0"/>
              </a:rPr>
              <a:t>Kinh</a:t>
            </a:r>
            <a:r>
              <a:rPr lang="en-US" altLang="en-US" sz="2000" b="1" dirty="0">
                <a:solidFill>
                  <a:srgbClr val="00B050"/>
                </a:solidFill>
                <a:latin typeface="Times New Roman" pitchFamily="18" charset="0"/>
                <a:cs typeface="Times New Roman" pitchFamily="18" charset="0"/>
              </a:rPr>
              <a:t> </a:t>
            </a:r>
            <a:r>
              <a:rPr lang="en-US" altLang="en-US" sz="2000" b="1" dirty="0" err="1">
                <a:solidFill>
                  <a:srgbClr val="00B050"/>
                </a:solidFill>
                <a:latin typeface="Times New Roman" pitchFamily="18" charset="0"/>
                <a:cs typeface="Times New Roman" pitchFamily="18" charset="0"/>
              </a:rPr>
              <a:t>tuyến</a:t>
            </a:r>
            <a:r>
              <a:rPr lang="en-US" altLang="en-US" sz="2000" b="1" dirty="0">
                <a:solidFill>
                  <a:srgbClr val="00B050"/>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là</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đường</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nối</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liền</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hai</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điểm</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cực</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Bắc</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và</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cực</a:t>
            </a:r>
            <a:r>
              <a:rPr lang="en-US" altLang="en-US" sz="2000" b="1" dirty="0">
                <a:solidFill>
                  <a:schemeClr val="tx1"/>
                </a:solidFill>
                <a:latin typeface="Times New Roman" pitchFamily="18" charset="0"/>
                <a:cs typeface="Times New Roman" pitchFamily="18" charset="0"/>
              </a:rPr>
              <a:t> Nam </a:t>
            </a:r>
            <a:r>
              <a:rPr lang="en-US" altLang="en-US" sz="2000" b="1" dirty="0" err="1">
                <a:solidFill>
                  <a:schemeClr val="tx1"/>
                </a:solidFill>
                <a:latin typeface="Times New Roman" pitchFamily="18" charset="0"/>
                <a:cs typeface="Times New Roman" pitchFamily="18" charset="0"/>
              </a:rPr>
              <a:t>trên</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bề</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mặt</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quả</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địa</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cầu</a:t>
            </a:r>
            <a:r>
              <a:rPr lang="en-US" altLang="en-US" sz="2000" b="1" dirty="0">
                <a:solidFill>
                  <a:schemeClr val="tx1"/>
                </a:solidFill>
                <a:latin typeface="Times New Roman" pitchFamily="18" charset="0"/>
                <a:cs typeface="Times New Roman" pitchFamily="18" charset="0"/>
              </a:rPr>
              <a:t>.</a:t>
            </a:r>
          </a:p>
          <a:p>
            <a:pPr algn="just" eaLnBrk="1" hangingPunct="1">
              <a:buClrTx/>
            </a:pP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Các</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kinh</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tuyến</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có</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độ</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dài</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bằng</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nhau</a:t>
            </a:r>
            <a:r>
              <a:rPr lang="en-US" altLang="en-US" sz="2000" b="1" dirty="0">
                <a:solidFill>
                  <a:schemeClr val="tx1"/>
                </a:solidFill>
                <a:latin typeface="Times New Roman" pitchFamily="18" charset="0"/>
                <a:cs typeface="Times New Roman" pitchFamily="18" charset="0"/>
              </a:rPr>
              <a:t>.</a:t>
            </a:r>
          </a:p>
        </p:txBody>
      </p:sp>
      <p:sp>
        <p:nvSpPr>
          <p:cNvPr id="29" name="Rectangle: Rounded Corners 28">
            <a:extLst>
              <a:ext uri="{FF2B5EF4-FFF2-40B4-BE49-F238E27FC236}">
                <a16:creationId xmlns:a16="http://schemas.microsoft.com/office/drawing/2014/main" id="{C73E5259-9151-406C-A2B0-70B8DFE5EE4C}"/>
              </a:ext>
            </a:extLst>
          </p:cNvPr>
          <p:cNvSpPr/>
          <p:nvPr/>
        </p:nvSpPr>
        <p:spPr>
          <a:xfrm>
            <a:off x="6096000" y="1530347"/>
            <a:ext cx="6063509" cy="2418513"/>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itchFamily="18" charset="0"/>
              <a:cs typeface="Times New Roman" pitchFamily="18" charset="0"/>
            </a:endParaRPr>
          </a:p>
        </p:txBody>
      </p:sp>
      <p:pic>
        <p:nvPicPr>
          <p:cNvPr id="30" name="Picture 4" descr="Ghi Kinh Độ Và Vĩ Độ Là Gì, Thế Nào Là Kinh Độ Và Vĩ Độ Của Một Điểm">
            <a:extLst>
              <a:ext uri="{FF2B5EF4-FFF2-40B4-BE49-F238E27FC236}">
                <a16:creationId xmlns:a16="http://schemas.microsoft.com/office/drawing/2014/main" id="{723D0EFC-672D-4B0B-B42D-4442E54F3EE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471" b="89694" l="10000" r="93500">
                        <a14:foregroundMark x1="24750" y1="40390" x2="24750" y2="40390"/>
                        <a14:foregroundMark x1="71625" y1="41504" x2="71625" y2="41504"/>
                        <a14:foregroundMark x1="74500" y1="28134" x2="74500" y2="28134"/>
                        <a14:foregroundMark x1="91750" y1="31198" x2="91750" y2="31198"/>
                        <a14:foregroundMark x1="93500" y1="45125" x2="93500" y2="45125"/>
                      </a14:backgroundRemoval>
                    </a14:imgEffect>
                  </a14:imgLayer>
                </a14:imgProps>
              </a:ext>
              <a:ext uri="{28A0092B-C50C-407E-A947-70E740481C1C}">
                <a14:useLocalDpi xmlns:a14="http://schemas.microsoft.com/office/drawing/2010/main" val="0"/>
              </a:ext>
            </a:extLst>
          </a:blip>
          <a:srcRect l="59363" t="9673" r="5440" b="10703"/>
          <a:stretch/>
        </p:blipFill>
        <p:spPr bwMode="auto">
          <a:xfrm>
            <a:off x="4159975" y="1851541"/>
            <a:ext cx="1796597" cy="182386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hi Kinh Độ Và Vĩ Độ Là Gì, Thế Nào Là Kinh Độ Và Vĩ Độ Của Một Điểm">
            <a:extLst>
              <a:ext uri="{FF2B5EF4-FFF2-40B4-BE49-F238E27FC236}">
                <a16:creationId xmlns:a16="http://schemas.microsoft.com/office/drawing/2014/main" id="{3B467BB6-1F59-46A2-8FB0-3BB31D77FF86}"/>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8357" b="89694" l="8875" r="90000">
                        <a14:foregroundMark x1="8875" y1="47632" x2="8875" y2="47632"/>
                        <a14:foregroundMark x1="25125" y1="8357" x2="25125" y2="8357"/>
                      </a14:backgroundRemoval>
                    </a14:imgEffect>
                  </a14:imgLayer>
                </a14:imgProps>
              </a:ext>
              <a:ext uri="{28A0092B-C50C-407E-A947-70E740481C1C}">
                <a14:useLocalDpi xmlns:a14="http://schemas.microsoft.com/office/drawing/2010/main" val="0"/>
              </a:ext>
            </a:extLst>
          </a:blip>
          <a:srcRect l="6604" t="9548" r="55484" b="9485"/>
          <a:stretch/>
        </p:blipFill>
        <p:spPr bwMode="auto">
          <a:xfrm>
            <a:off x="9852072" y="1617470"/>
            <a:ext cx="2463327" cy="236070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4C0CEEFC-6951-4BD8-B316-41672E2DDAA0}"/>
              </a:ext>
            </a:extLst>
          </p:cNvPr>
          <p:cNvSpPr txBox="1"/>
          <p:nvPr/>
        </p:nvSpPr>
        <p:spPr>
          <a:xfrm>
            <a:off x="6325166" y="1851541"/>
            <a:ext cx="3374614" cy="1631216"/>
          </a:xfrm>
          <a:prstGeom prst="rect">
            <a:avLst/>
          </a:prstGeom>
          <a:noFill/>
        </p:spPr>
        <p:txBody>
          <a:bodyPr wrap="square">
            <a:spAutoFit/>
          </a:bodyPr>
          <a:lstStyle/>
          <a:p>
            <a:pPr algn="just" eaLnBrk="1" hangingPunct="1">
              <a:buClrTx/>
            </a:pPr>
            <a:r>
              <a:rPr lang="en-US" altLang="en-US" sz="2000" b="1" dirty="0">
                <a:solidFill>
                  <a:srgbClr val="00B050"/>
                </a:solidFill>
                <a:latin typeface="Times New Roman" pitchFamily="18" charset="0"/>
                <a:cs typeface="Times New Roman" pitchFamily="18" charset="0"/>
              </a:rPr>
              <a:t>- </a:t>
            </a:r>
            <a:r>
              <a:rPr lang="en-US" altLang="en-US" sz="2000" b="1" dirty="0" err="1">
                <a:solidFill>
                  <a:srgbClr val="00B050"/>
                </a:solidFill>
                <a:latin typeface="Times New Roman" pitchFamily="18" charset="0"/>
                <a:cs typeface="Times New Roman" pitchFamily="18" charset="0"/>
              </a:rPr>
              <a:t>Vĩ</a:t>
            </a:r>
            <a:r>
              <a:rPr lang="en-US" altLang="en-US" sz="2000" b="1" dirty="0">
                <a:solidFill>
                  <a:srgbClr val="00B050"/>
                </a:solidFill>
                <a:latin typeface="Times New Roman" pitchFamily="18" charset="0"/>
                <a:cs typeface="Times New Roman" pitchFamily="18" charset="0"/>
              </a:rPr>
              <a:t>  </a:t>
            </a:r>
            <a:r>
              <a:rPr lang="en-US" altLang="en-US" sz="2000" b="1" dirty="0" err="1">
                <a:solidFill>
                  <a:srgbClr val="00B050"/>
                </a:solidFill>
                <a:latin typeface="Times New Roman" pitchFamily="18" charset="0"/>
                <a:cs typeface="Times New Roman" pitchFamily="18" charset="0"/>
              </a:rPr>
              <a:t>tuyến</a:t>
            </a:r>
            <a:r>
              <a:rPr lang="en-US" altLang="en-US" sz="2000" b="1" dirty="0">
                <a:solidFill>
                  <a:srgbClr val="00B050"/>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là</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đường</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vòng</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tròn</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trên</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quả</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địa</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cầu</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vuông</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góc</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với</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kinh</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tuyến</a:t>
            </a:r>
            <a:r>
              <a:rPr lang="en-US" altLang="en-US" sz="2000" b="1" dirty="0">
                <a:solidFill>
                  <a:schemeClr val="tx1"/>
                </a:solidFill>
                <a:latin typeface="Times New Roman" pitchFamily="18" charset="0"/>
                <a:cs typeface="Times New Roman" pitchFamily="18" charset="0"/>
              </a:rPr>
              <a:t>.</a:t>
            </a:r>
          </a:p>
          <a:p>
            <a:pPr algn="just" eaLnBrk="1" hangingPunct="1">
              <a:buClrTx/>
            </a:pP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Các</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vĩ</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tuyến</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có</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độ</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dài</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khác</a:t>
            </a:r>
            <a:r>
              <a:rPr lang="en-US" altLang="en-US" sz="2000" b="1" dirty="0">
                <a:solidFill>
                  <a:schemeClr val="tx1"/>
                </a:solidFill>
                <a:latin typeface="Times New Roman" pitchFamily="18" charset="0"/>
                <a:cs typeface="Times New Roman" pitchFamily="18" charset="0"/>
              </a:rPr>
              <a:t> </a:t>
            </a:r>
            <a:r>
              <a:rPr lang="en-US" altLang="en-US" sz="2000" b="1" dirty="0" err="1">
                <a:solidFill>
                  <a:schemeClr val="tx1"/>
                </a:solidFill>
                <a:latin typeface="Times New Roman" pitchFamily="18" charset="0"/>
                <a:cs typeface="Times New Roman" pitchFamily="18" charset="0"/>
              </a:rPr>
              <a:t>nhau</a:t>
            </a:r>
            <a:endParaRPr lang="en-US" altLang="en-US" sz="20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56515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barn(inVertical)">
                                      <p:cBhvr>
                                        <p:cTn id="21" dur="500"/>
                                        <p:tgtEl>
                                          <p:spTgt spid="3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par>
                                <p:cTn id="30" presetID="16" presetClass="entr" presetSubtype="21"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barn(inVertical)">
                                      <p:cBhvr>
                                        <p:cTn id="4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P spid="24" grpId="0"/>
      <p:bldP spid="25" grpId="0"/>
      <p:bldP spid="27" grpId="0"/>
      <p:bldP spid="28" grpId="0"/>
      <p:bldP spid="6" grpId="0" animBg="1"/>
      <p:bldP spid="26" grpId="0"/>
      <p:bldP spid="29" grpId="0" animBg="1"/>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Line 117"/>
          <p:cNvSpPr>
            <a:spLocks noChangeShapeType="1"/>
          </p:cNvSpPr>
          <p:nvPr/>
        </p:nvSpPr>
        <p:spPr bwMode="auto">
          <a:xfrm flipH="1">
            <a:off x="6451600" y="1905000"/>
            <a:ext cx="0" cy="426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3" name="Line 118"/>
          <p:cNvSpPr>
            <a:spLocks noChangeShapeType="1"/>
          </p:cNvSpPr>
          <p:nvPr/>
        </p:nvSpPr>
        <p:spPr bwMode="auto">
          <a:xfrm>
            <a:off x="5613400" y="3124200"/>
            <a:ext cx="4953000"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4" name="Line 119"/>
          <p:cNvSpPr>
            <a:spLocks noChangeShapeType="1"/>
          </p:cNvSpPr>
          <p:nvPr/>
        </p:nvSpPr>
        <p:spPr bwMode="auto">
          <a:xfrm>
            <a:off x="6451600" y="29718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4" name="Line 120"/>
          <p:cNvSpPr>
            <a:spLocks noChangeShapeType="1"/>
          </p:cNvSpPr>
          <p:nvPr/>
        </p:nvSpPr>
        <p:spPr bwMode="auto">
          <a:xfrm>
            <a:off x="6451600" y="1981200"/>
            <a:ext cx="0" cy="4191000"/>
          </a:xfrm>
          <a:prstGeom prst="line">
            <a:avLst/>
          </a:prstGeom>
          <a:noFill/>
          <a:ln w="28575">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65" name="Line 121"/>
          <p:cNvSpPr>
            <a:spLocks noChangeShapeType="1"/>
          </p:cNvSpPr>
          <p:nvPr/>
        </p:nvSpPr>
        <p:spPr bwMode="auto">
          <a:xfrm flipH="1">
            <a:off x="5613400" y="3124200"/>
            <a:ext cx="4953000" cy="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Line 122"/>
          <p:cNvSpPr>
            <a:spLocks noChangeShapeType="1"/>
          </p:cNvSpPr>
          <p:nvPr/>
        </p:nvSpPr>
        <p:spPr bwMode="auto">
          <a:xfrm flipH="1">
            <a:off x="5842000" y="18065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8" name="Line 123"/>
          <p:cNvSpPr>
            <a:spLocks noChangeShapeType="1"/>
          </p:cNvSpPr>
          <p:nvPr/>
        </p:nvSpPr>
        <p:spPr bwMode="auto">
          <a:xfrm flipH="1">
            <a:off x="7089775"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124"/>
          <p:cNvSpPr>
            <a:spLocks noChangeShapeType="1"/>
          </p:cNvSpPr>
          <p:nvPr/>
        </p:nvSpPr>
        <p:spPr bwMode="auto">
          <a:xfrm flipH="1">
            <a:off x="7729538" y="1656279"/>
            <a:ext cx="0" cy="4385746"/>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125"/>
          <p:cNvSpPr>
            <a:spLocks noChangeShapeType="1"/>
          </p:cNvSpPr>
          <p:nvPr/>
        </p:nvSpPr>
        <p:spPr bwMode="auto">
          <a:xfrm flipH="1">
            <a:off x="8396288" y="1835150"/>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Line 126"/>
          <p:cNvSpPr>
            <a:spLocks noChangeShapeType="1"/>
          </p:cNvSpPr>
          <p:nvPr/>
        </p:nvSpPr>
        <p:spPr bwMode="auto">
          <a:xfrm flipH="1">
            <a:off x="9020175"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2" name="Line 127"/>
          <p:cNvSpPr>
            <a:spLocks noChangeShapeType="1"/>
          </p:cNvSpPr>
          <p:nvPr/>
        </p:nvSpPr>
        <p:spPr bwMode="auto">
          <a:xfrm flipH="1">
            <a:off x="9702800" y="185102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3" name="Line 128"/>
          <p:cNvSpPr>
            <a:spLocks noChangeShapeType="1"/>
          </p:cNvSpPr>
          <p:nvPr/>
        </p:nvSpPr>
        <p:spPr bwMode="auto">
          <a:xfrm>
            <a:off x="5616576" y="3802063"/>
            <a:ext cx="5102225"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4" name="Line 129"/>
          <p:cNvSpPr>
            <a:spLocks noChangeShapeType="1"/>
          </p:cNvSpPr>
          <p:nvPr/>
        </p:nvSpPr>
        <p:spPr bwMode="auto">
          <a:xfrm>
            <a:off x="5689601" y="24368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5" name="Line 130"/>
          <p:cNvSpPr>
            <a:spLocks noChangeShapeType="1"/>
          </p:cNvSpPr>
          <p:nvPr/>
        </p:nvSpPr>
        <p:spPr bwMode="auto">
          <a:xfrm>
            <a:off x="5588001" y="4456113"/>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Line 131"/>
          <p:cNvSpPr>
            <a:spLocks noChangeShapeType="1"/>
          </p:cNvSpPr>
          <p:nvPr/>
        </p:nvSpPr>
        <p:spPr bwMode="auto">
          <a:xfrm>
            <a:off x="5588001" y="5094288"/>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7" name="Line 132"/>
          <p:cNvSpPr>
            <a:spLocks noChangeShapeType="1"/>
          </p:cNvSpPr>
          <p:nvPr/>
        </p:nvSpPr>
        <p:spPr bwMode="auto">
          <a:xfrm>
            <a:off x="5559426" y="5746750"/>
            <a:ext cx="5102225"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8" name="Text Box 133"/>
          <p:cNvSpPr txBox="1">
            <a:spLocks noChangeArrowheads="1"/>
          </p:cNvSpPr>
          <p:nvPr/>
        </p:nvSpPr>
        <p:spPr bwMode="auto">
          <a:xfrm>
            <a:off x="5091113" y="3595688"/>
            <a:ext cx="4187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0</a:t>
            </a:r>
            <a:endParaRPr lang="en-US" altLang="en-US" sz="1800" b="1">
              <a:solidFill>
                <a:srgbClr val="0000FF"/>
              </a:solidFill>
              <a:latin typeface="Calibri" panose="020F0502020204030204" pitchFamily="34" charset="0"/>
            </a:endParaRPr>
          </a:p>
        </p:txBody>
      </p:sp>
      <p:sp>
        <p:nvSpPr>
          <p:cNvPr id="20499" name="Text Box 134"/>
          <p:cNvSpPr txBox="1">
            <a:spLocks noChangeArrowheads="1"/>
          </p:cNvSpPr>
          <p:nvPr/>
        </p:nvSpPr>
        <p:spPr bwMode="auto">
          <a:xfrm>
            <a:off x="7426325" y="6034088"/>
            <a:ext cx="4235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rgbClr val="0000FF"/>
                </a:solidFill>
                <a:latin typeface="Calibri" panose="020F0502020204030204" pitchFamily="34" charset="0"/>
              </a:rPr>
              <a:t>O</a:t>
            </a:r>
            <a:r>
              <a:rPr lang="en-US" altLang="en-US" sz="1800" b="1" baseline="30000">
                <a:solidFill>
                  <a:srgbClr val="0000FF"/>
                </a:solidFill>
                <a:latin typeface="Calibri" panose="020F0502020204030204" pitchFamily="34" charset="0"/>
              </a:rPr>
              <a:t>o</a:t>
            </a:r>
            <a:endParaRPr lang="en-US" altLang="en-US" sz="1800" b="1">
              <a:solidFill>
                <a:srgbClr val="0000FF"/>
              </a:solidFill>
              <a:latin typeface="Calibri" panose="020F0502020204030204" pitchFamily="34" charset="0"/>
            </a:endParaRPr>
          </a:p>
        </p:txBody>
      </p:sp>
      <p:sp>
        <p:nvSpPr>
          <p:cNvPr id="20500" name="Line 135"/>
          <p:cNvSpPr>
            <a:spLocks noChangeShapeType="1"/>
          </p:cNvSpPr>
          <p:nvPr/>
        </p:nvSpPr>
        <p:spPr bwMode="auto">
          <a:xfrm flipH="1">
            <a:off x="10385425" y="1882775"/>
            <a:ext cx="0" cy="419100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81" name="Text Box 137"/>
          <p:cNvSpPr txBox="1">
            <a:spLocks noChangeArrowheads="1"/>
          </p:cNvSpPr>
          <p:nvPr/>
        </p:nvSpPr>
        <p:spPr bwMode="auto">
          <a:xfrm>
            <a:off x="6097588" y="2783327"/>
            <a:ext cx="303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0000FF"/>
                </a:solidFill>
                <a:latin typeface="#9Slide03 SVN-PF Din Text Pro C" panose="02000506020000020004" pitchFamily="2" charset="0"/>
              </a:rPr>
              <a:t>C</a:t>
            </a:r>
          </a:p>
        </p:txBody>
      </p:sp>
      <p:sp>
        <p:nvSpPr>
          <p:cNvPr id="20503" name="Text Box 138"/>
          <p:cNvSpPr txBox="1">
            <a:spLocks noChangeArrowheads="1"/>
          </p:cNvSpPr>
          <p:nvPr/>
        </p:nvSpPr>
        <p:spPr bwMode="auto">
          <a:xfrm>
            <a:off x="5080001" y="28194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4" name="Text Box 139"/>
          <p:cNvSpPr txBox="1">
            <a:spLocks noChangeArrowheads="1"/>
          </p:cNvSpPr>
          <p:nvPr/>
        </p:nvSpPr>
        <p:spPr bwMode="auto">
          <a:xfrm>
            <a:off x="5521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a:latin typeface="Calibri" panose="020F0502020204030204" pitchFamily="34" charset="0"/>
              </a:rPr>
              <a:t>30</a:t>
            </a:r>
            <a:r>
              <a:rPr lang="en-US" altLang="en-US" sz="1800" b="1" baseline="30000" dirty="0">
                <a:latin typeface="Calibri" panose="020F0502020204030204" pitchFamily="34" charset="0"/>
              </a:rPr>
              <a:t>o</a:t>
            </a:r>
            <a:endParaRPr lang="en-US" altLang="en-US" sz="1800" b="1" dirty="0">
              <a:latin typeface="Calibri" panose="020F0502020204030204" pitchFamily="34" charset="0"/>
            </a:endParaRPr>
          </a:p>
        </p:txBody>
      </p:sp>
      <p:sp>
        <p:nvSpPr>
          <p:cNvPr id="20505" name="Text Box 140"/>
          <p:cNvSpPr txBox="1">
            <a:spLocks noChangeArrowheads="1"/>
          </p:cNvSpPr>
          <p:nvPr/>
        </p:nvSpPr>
        <p:spPr bwMode="auto">
          <a:xfrm>
            <a:off x="6207126" y="1449388"/>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6" name="Text Box 141"/>
          <p:cNvSpPr txBox="1">
            <a:spLocks noChangeArrowheads="1"/>
          </p:cNvSpPr>
          <p:nvPr/>
        </p:nvSpPr>
        <p:spPr bwMode="auto">
          <a:xfrm>
            <a:off x="7045326" y="1471613"/>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7" name="Text Box 142"/>
          <p:cNvSpPr txBox="1">
            <a:spLocks noChangeArrowheads="1"/>
          </p:cNvSpPr>
          <p:nvPr/>
        </p:nvSpPr>
        <p:spPr bwMode="auto">
          <a:xfrm>
            <a:off x="8120064" y="153035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8" name="Text Box 143"/>
          <p:cNvSpPr txBox="1">
            <a:spLocks noChangeArrowheads="1"/>
          </p:cNvSpPr>
          <p:nvPr/>
        </p:nvSpPr>
        <p:spPr bwMode="auto">
          <a:xfrm>
            <a:off x="8818564"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09" name="Text Box 144"/>
          <p:cNvSpPr txBox="1">
            <a:spLocks noChangeArrowheads="1"/>
          </p:cNvSpPr>
          <p:nvPr/>
        </p:nvSpPr>
        <p:spPr bwMode="auto">
          <a:xfrm>
            <a:off x="9499601" y="15113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0" name="Text Box 145"/>
          <p:cNvSpPr txBox="1">
            <a:spLocks noChangeArrowheads="1"/>
          </p:cNvSpPr>
          <p:nvPr/>
        </p:nvSpPr>
        <p:spPr bwMode="auto">
          <a:xfrm>
            <a:off x="10185400" y="1524001"/>
            <a:ext cx="63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40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16" name="Line 151"/>
          <p:cNvSpPr>
            <a:spLocks noChangeShapeType="1"/>
          </p:cNvSpPr>
          <p:nvPr/>
        </p:nvSpPr>
        <p:spPr bwMode="auto">
          <a:xfrm>
            <a:off x="6451600" y="1981200"/>
            <a:ext cx="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152"/>
          <p:cNvSpPr>
            <a:spLocks noChangeShapeType="1"/>
          </p:cNvSpPr>
          <p:nvPr/>
        </p:nvSpPr>
        <p:spPr bwMode="auto">
          <a:xfrm>
            <a:off x="6451600" y="2286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Line 153"/>
          <p:cNvSpPr>
            <a:spLocks noChangeShapeType="1"/>
          </p:cNvSpPr>
          <p:nvPr/>
        </p:nvSpPr>
        <p:spPr bwMode="auto">
          <a:xfrm>
            <a:off x="6451600" y="2514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9" name="Line 154"/>
          <p:cNvSpPr>
            <a:spLocks noChangeShapeType="1"/>
          </p:cNvSpPr>
          <p:nvPr/>
        </p:nvSpPr>
        <p:spPr bwMode="auto">
          <a:xfrm>
            <a:off x="6451600" y="2667000"/>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0" name="Line 155"/>
          <p:cNvSpPr>
            <a:spLocks noChangeShapeType="1"/>
          </p:cNvSpPr>
          <p:nvPr/>
        </p:nvSpPr>
        <p:spPr bwMode="auto">
          <a:xfrm flipV="1">
            <a:off x="6451600" y="19050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00" name="AutoShape 156"/>
          <p:cNvSpPr>
            <a:spLocks/>
          </p:cNvSpPr>
          <p:nvPr/>
        </p:nvSpPr>
        <p:spPr bwMode="auto">
          <a:xfrm rot="-5400000">
            <a:off x="6908800" y="2209800"/>
            <a:ext cx="304800" cy="1219200"/>
          </a:xfrm>
          <a:prstGeom prst="rightBrace">
            <a:avLst>
              <a:gd name="adj1" fmla="val 33333"/>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1" name="Text Box 157"/>
          <p:cNvSpPr txBox="1">
            <a:spLocks noChangeArrowheads="1"/>
          </p:cNvSpPr>
          <p:nvPr/>
        </p:nvSpPr>
        <p:spPr bwMode="auto">
          <a:xfrm>
            <a:off x="6756400" y="236696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20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2" name="AutoShape 158"/>
          <p:cNvSpPr>
            <a:spLocks/>
          </p:cNvSpPr>
          <p:nvPr/>
        </p:nvSpPr>
        <p:spPr bwMode="auto">
          <a:xfrm rot="-159653">
            <a:off x="6451600" y="3125788"/>
            <a:ext cx="228600" cy="609600"/>
          </a:xfrm>
          <a:prstGeom prst="rightBrace">
            <a:avLst>
              <a:gd name="adj1" fmla="val 22222"/>
              <a:gd name="adj2" fmla="val 5000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sp>
        <p:nvSpPr>
          <p:cNvPr id="6303" name="Text Box 159"/>
          <p:cNvSpPr txBox="1">
            <a:spLocks noChangeArrowheads="1"/>
          </p:cNvSpPr>
          <p:nvPr/>
        </p:nvSpPr>
        <p:spPr bwMode="auto">
          <a:xfrm>
            <a:off x="6604000" y="3236913"/>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solidFill>
                  <a:schemeClr val="accent2"/>
                </a:solidFill>
                <a:latin typeface="Calibri" panose="020F0502020204030204" pitchFamily="34" charset="0"/>
              </a:rPr>
              <a:t>10</a:t>
            </a:r>
            <a:r>
              <a:rPr lang="en-US" altLang="en-US" sz="1800" b="1" baseline="30000">
                <a:solidFill>
                  <a:schemeClr val="accent2"/>
                </a:solidFill>
                <a:latin typeface="Calibri" panose="020F0502020204030204" pitchFamily="34" charset="0"/>
              </a:rPr>
              <a:t>0</a:t>
            </a:r>
            <a:endParaRPr lang="en-US" altLang="en-US" sz="1800" b="1">
              <a:solidFill>
                <a:schemeClr val="accent2"/>
              </a:solidFill>
              <a:latin typeface="Calibri" panose="020F0502020204030204" pitchFamily="34" charset="0"/>
            </a:endParaRPr>
          </a:p>
        </p:txBody>
      </p:sp>
      <p:sp>
        <p:nvSpPr>
          <p:cNvPr id="6304" name="AutoShape 160"/>
          <p:cNvSpPr>
            <a:spLocks noChangeArrowheads="1"/>
          </p:cNvSpPr>
          <p:nvPr/>
        </p:nvSpPr>
        <p:spPr bwMode="auto">
          <a:xfrm>
            <a:off x="6375400" y="3033713"/>
            <a:ext cx="152400" cy="144462"/>
          </a:xfrm>
          <a:prstGeom prst="star8">
            <a:avLst>
              <a:gd name="adj" fmla="val 38250"/>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latin typeface="Calibri" panose="020F0502020204030204" pitchFamily="34" charset="0"/>
            </a:endParaRPr>
          </a:p>
        </p:txBody>
      </p:sp>
      <p:grpSp>
        <p:nvGrpSpPr>
          <p:cNvPr id="2" name="Group 167"/>
          <p:cNvGrpSpPr>
            <a:grpSpLocks/>
          </p:cNvGrpSpPr>
          <p:nvPr/>
        </p:nvGrpSpPr>
        <p:grpSpPr bwMode="auto">
          <a:xfrm>
            <a:off x="1334155" y="1598721"/>
            <a:ext cx="1759701" cy="1295400"/>
            <a:chOff x="371" y="2304"/>
            <a:chExt cx="816" cy="816"/>
          </a:xfrm>
        </p:grpSpPr>
        <p:sp>
          <p:nvSpPr>
            <p:cNvPr id="20544" name="Rectangle 168">
              <a:hlinkClick r:id="rId2" action="ppaction://hlinksldjump"/>
            </p:cNvPr>
            <p:cNvSpPr>
              <a:spLocks noChangeArrowheads="1"/>
            </p:cNvSpPr>
            <p:nvPr/>
          </p:nvSpPr>
          <p:spPr bwMode="auto">
            <a:xfrm>
              <a:off x="371" y="2304"/>
              <a:ext cx="816"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0000FF"/>
                  </a:solidFill>
                  <a:latin typeface="Times New Roman" pitchFamily="18" charset="0"/>
                  <a:cs typeface="Times New Roman" pitchFamily="18" charset="0"/>
                </a:rPr>
                <a:t>C</a:t>
              </a:r>
            </a:p>
          </p:txBody>
        </p:sp>
        <p:sp>
          <p:nvSpPr>
            <p:cNvPr id="20545" name="AutoShape 169"/>
            <p:cNvSpPr>
              <a:spLocks/>
            </p:cNvSpPr>
            <p:nvPr/>
          </p:nvSpPr>
          <p:spPr bwMode="auto">
            <a:xfrm>
              <a:off x="576" y="2450"/>
              <a:ext cx="96" cy="576"/>
            </a:xfrm>
            <a:prstGeom prst="leftBrace">
              <a:avLst>
                <a:gd name="adj1" fmla="val 50000"/>
                <a:gd name="adj2" fmla="val 50000"/>
              </a:avLst>
            </a:prstGeom>
            <a:noFill/>
            <a:ln w="28575">
              <a:solidFill>
                <a:srgbClr val="33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2800">
                <a:latin typeface="Times New Roman" pitchFamily="18" charset="0"/>
                <a:cs typeface="Times New Roman" pitchFamily="18" charset="0"/>
              </a:endParaRPr>
            </a:p>
          </p:txBody>
        </p:sp>
        <p:sp>
          <p:nvSpPr>
            <p:cNvPr id="20546" name="Text Box 170"/>
            <p:cNvSpPr txBox="1">
              <a:spLocks noChangeArrowheads="1"/>
            </p:cNvSpPr>
            <p:nvPr/>
          </p:nvSpPr>
          <p:spPr bwMode="auto">
            <a:xfrm>
              <a:off x="638" y="2387"/>
              <a:ext cx="419"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800000"/>
                  </a:solidFill>
                  <a:latin typeface="Times New Roman" pitchFamily="18" charset="0"/>
                  <a:cs typeface="Times New Roman" pitchFamily="18" charset="0"/>
                </a:rPr>
                <a:t>10</a:t>
              </a:r>
              <a:r>
                <a:rPr lang="en-US" altLang="en-US" sz="2800" baseline="30000" dirty="0">
                  <a:solidFill>
                    <a:srgbClr val="800000"/>
                  </a:solidFill>
                  <a:latin typeface="Times New Roman" pitchFamily="18" charset="0"/>
                  <a:cs typeface="Times New Roman" pitchFamily="18" charset="0"/>
                </a:rPr>
                <a:t>o</a:t>
              </a:r>
              <a:r>
                <a:rPr lang="en-US" altLang="en-US" sz="2800" dirty="0">
                  <a:solidFill>
                    <a:srgbClr val="800000"/>
                  </a:solidFill>
                  <a:latin typeface="Times New Roman" pitchFamily="18" charset="0"/>
                  <a:cs typeface="Times New Roman" pitchFamily="18" charset="0"/>
                </a:rPr>
                <a:t>B</a:t>
              </a:r>
            </a:p>
          </p:txBody>
        </p:sp>
        <p:sp>
          <p:nvSpPr>
            <p:cNvPr id="20547" name="Text Box 171"/>
            <p:cNvSpPr txBox="1">
              <a:spLocks noChangeArrowheads="1"/>
            </p:cNvSpPr>
            <p:nvPr/>
          </p:nvSpPr>
          <p:spPr bwMode="auto">
            <a:xfrm>
              <a:off x="634" y="2773"/>
              <a:ext cx="410"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dirty="0">
                  <a:solidFill>
                    <a:srgbClr val="800000"/>
                  </a:solidFill>
                  <a:latin typeface="Times New Roman" pitchFamily="18" charset="0"/>
                  <a:cs typeface="Times New Roman" pitchFamily="18" charset="0"/>
                </a:rPr>
                <a:t>20</a:t>
              </a:r>
              <a:r>
                <a:rPr lang="en-US" altLang="en-US" sz="2800" baseline="30000" dirty="0">
                  <a:solidFill>
                    <a:srgbClr val="800000"/>
                  </a:solidFill>
                  <a:latin typeface="Times New Roman" pitchFamily="18" charset="0"/>
                  <a:cs typeface="Times New Roman" pitchFamily="18" charset="0"/>
                </a:rPr>
                <a:t>o</a:t>
              </a:r>
              <a:r>
                <a:rPr lang="en-US" altLang="en-US" sz="2800" dirty="0">
                  <a:solidFill>
                    <a:srgbClr val="800000"/>
                  </a:solidFill>
                  <a:latin typeface="Times New Roman" pitchFamily="18" charset="0"/>
                  <a:cs typeface="Times New Roman" pitchFamily="18" charset="0"/>
                </a:rPr>
                <a:t>T</a:t>
              </a:r>
            </a:p>
          </p:txBody>
        </p:sp>
      </p:grpSp>
      <p:sp>
        <p:nvSpPr>
          <p:cNvPr id="20527" name="Text Box 172"/>
          <p:cNvSpPr txBox="1">
            <a:spLocks noChangeArrowheads="1"/>
          </p:cNvSpPr>
          <p:nvPr/>
        </p:nvSpPr>
        <p:spPr bwMode="auto">
          <a:xfrm>
            <a:off x="5105400" y="2209800"/>
            <a:ext cx="497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0</a:t>
            </a:r>
            <a:endParaRPr lang="en-US" altLang="en-US" sz="1800" b="1">
              <a:latin typeface="Calibri" panose="020F0502020204030204" pitchFamily="34" charset="0"/>
            </a:endParaRPr>
          </a:p>
        </p:txBody>
      </p:sp>
      <p:sp>
        <p:nvSpPr>
          <p:cNvPr id="20528" name="Text Box 173"/>
          <p:cNvSpPr txBox="1">
            <a:spLocks noChangeArrowheads="1"/>
          </p:cNvSpPr>
          <p:nvPr/>
        </p:nvSpPr>
        <p:spPr bwMode="auto">
          <a:xfrm>
            <a:off x="5030789" y="41910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10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29" name="Text Box 174"/>
          <p:cNvSpPr txBox="1">
            <a:spLocks noChangeArrowheads="1"/>
          </p:cNvSpPr>
          <p:nvPr/>
        </p:nvSpPr>
        <p:spPr bwMode="auto">
          <a:xfrm>
            <a:off x="5030789" y="4876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20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0" name="Text Box 175"/>
          <p:cNvSpPr txBox="1">
            <a:spLocks noChangeArrowheads="1"/>
          </p:cNvSpPr>
          <p:nvPr/>
        </p:nvSpPr>
        <p:spPr bwMode="auto">
          <a:xfrm>
            <a:off x="5106989" y="5638800"/>
            <a:ext cx="5020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a:latin typeface="Calibri" panose="020F0502020204030204" pitchFamily="34" charset="0"/>
              </a:rPr>
              <a:t>30</a:t>
            </a:r>
            <a:r>
              <a:rPr lang="en-US" altLang="en-US" sz="1800" b="1" baseline="30000">
                <a:latin typeface="Calibri" panose="020F0502020204030204" pitchFamily="34" charset="0"/>
              </a:rPr>
              <a:t>o</a:t>
            </a:r>
            <a:endParaRPr lang="en-US" altLang="en-US" sz="1800" b="1">
              <a:latin typeface="Calibri" panose="020F0502020204030204" pitchFamily="34" charset="0"/>
            </a:endParaRPr>
          </a:p>
        </p:txBody>
      </p:sp>
      <p:sp>
        <p:nvSpPr>
          <p:cNvPr id="20532" name="Text Box 181"/>
          <p:cNvSpPr txBox="1">
            <a:spLocks noChangeArrowheads="1"/>
          </p:cNvSpPr>
          <p:nvPr/>
        </p:nvSpPr>
        <p:spPr bwMode="auto">
          <a:xfrm>
            <a:off x="9906000" y="1143001"/>
            <a:ext cx="381836"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Đ</a:t>
            </a:r>
          </a:p>
        </p:txBody>
      </p:sp>
      <p:sp>
        <p:nvSpPr>
          <p:cNvPr id="20533" name="Text Box 182"/>
          <p:cNvSpPr txBox="1">
            <a:spLocks noChangeArrowheads="1"/>
          </p:cNvSpPr>
          <p:nvPr/>
        </p:nvSpPr>
        <p:spPr bwMode="auto">
          <a:xfrm>
            <a:off x="6722862" y="1010654"/>
            <a:ext cx="336952"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dirty="0">
                <a:solidFill>
                  <a:srgbClr val="FF0000"/>
                </a:solidFill>
                <a:latin typeface="Calibri" panose="020F0502020204030204" pitchFamily="34" charset="0"/>
              </a:rPr>
              <a:t>T</a:t>
            </a:r>
          </a:p>
        </p:txBody>
      </p:sp>
      <p:sp>
        <p:nvSpPr>
          <p:cNvPr id="20534" name="Text Box 183"/>
          <p:cNvSpPr txBox="1">
            <a:spLocks noChangeArrowheads="1"/>
          </p:cNvSpPr>
          <p:nvPr/>
        </p:nvSpPr>
        <p:spPr bwMode="auto">
          <a:xfrm>
            <a:off x="5061937" y="1707357"/>
            <a:ext cx="357790"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B</a:t>
            </a:r>
          </a:p>
        </p:txBody>
      </p:sp>
      <p:sp>
        <p:nvSpPr>
          <p:cNvPr id="20535" name="Text Box 184"/>
          <p:cNvSpPr txBox="1">
            <a:spLocks noChangeArrowheads="1"/>
          </p:cNvSpPr>
          <p:nvPr/>
        </p:nvSpPr>
        <p:spPr bwMode="auto">
          <a:xfrm>
            <a:off x="5105400" y="5181601"/>
            <a:ext cx="386644" cy="461665"/>
          </a:xfrm>
          <a:prstGeom prst="rect">
            <a:avLst/>
          </a:prstGeom>
          <a:solidFill>
            <a:schemeClr val="accent4">
              <a:lumMod val="40000"/>
              <a:lumOff val="6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solidFill>
                  <a:srgbClr val="FF0000"/>
                </a:solidFill>
                <a:latin typeface="Calibri" panose="020F0502020204030204" pitchFamily="34" charset="0"/>
              </a:rPr>
              <a:t>N</a:t>
            </a:r>
          </a:p>
        </p:txBody>
      </p:sp>
      <p:grpSp>
        <p:nvGrpSpPr>
          <p:cNvPr id="72" name="Group 71">
            <a:extLst>
              <a:ext uri="{FF2B5EF4-FFF2-40B4-BE49-F238E27FC236}">
                <a16:creationId xmlns:a16="http://schemas.microsoft.com/office/drawing/2014/main" id="{791B05A1-4BEE-4AFD-BB22-DE950719960F}"/>
              </a:ext>
            </a:extLst>
          </p:cNvPr>
          <p:cNvGrpSpPr/>
          <p:nvPr/>
        </p:nvGrpSpPr>
        <p:grpSpPr>
          <a:xfrm>
            <a:off x="513221" y="109413"/>
            <a:ext cx="9543487" cy="964787"/>
            <a:chOff x="1935750" y="0"/>
            <a:chExt cx="9543487" cy="1093041"/>
          </a:xfrm>
        </p:grpSpPr>
        <p:sp>
          <p:nvSpPr>
            <p:cNvPr id="73" name="Lưu đồ: Điểm Kết Thúc 147">
              <a:extLst>
                <a:ext uri="{FF2B5EF4-FFF2-40B4-BE49-F238E27FC236}">
                  <a16:creationId xmlns:a16="http://schemas.microsoft.com/office/drawing/2014/main" id="{33884687-9B92-4CB5-B174-457A22D9F53A}"/>
                </a:ext>
              </a:extLst>
            </p:cNvPr>
            <p:cNvSpPr/>
            <p:nvPr/>
          </p:nvSpPr>
          <p:spPr>
            <a:xfrm>
              <a:off x="2385455" y="0"/>
              <a:ext cx="9093782" cy="988142"/>
            </a:xfrm>
            <a:prstGeom prst="flowChartTerminator">
              <a:avLst/>
            </a:prstGeom>
            <a:solidFill>
              <a:srgbClr val="37B98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FF00"/>
                  </a:solidFill>
                  <a:latin typeface="Times New Roman" pitchFamily="18" charset="0"/>
                  <a:cs typeface="Times New Roman" pitchFamily="18" charset="0"/>
                </a:rPr>
                <a:t> </a:t>
              </a:r>
              <a:r>
                <a:rPr lang="en-US" sz="3600" b="1" dirty="0">
                  <a:solidFill>
                    <a:srgbClr val="FFC000"/>
                  </a:solidFill>
                  <a:latin typeface="Times New Roman" pitchFamily="18" charset="0"/>
                  <a:cs typeface="Times New Roman" pitchFamily="18" charset="0"/>
                </a:rPr>
                <a:t>KINH ĐỘ, VĨ ĐỘ VÀ TỌA ĐỘ ĐỊA LÍ</a:t>
              </a:r>
              <a:endParaRPr lang="en-US" sz="2400" b="1" dirty="0">
                <a:solidFill>
                  <a:srgbClr val="FFC000"/>
                </a:solidFill>
                <a:latin typeface="Times New Roman" pitchFamily="18" charset="0"/>
                <a:cs typeface="Times New Roman" pitchFamily="18" charset="0"/>
              </a:endParaRPr>
            </a:p>
          </p:txBody>
        </p:sp>
        <p:sp>
          <p:nvSpPr>
            <p:cNvPr id="74" name="Oval 73">
              <a:extLst>
                <a:ext uri="{FF2B5EF4-FFF2-40B4-BE49-F238E27FC236}">
                  <a16:creationId xmlns:a16="http://schemas.microsoft.com/office/drawing/2014/main" id="{E4AB3F68-BC47-472C-87B1-2C08EDB8AA94}"/>
                </a:ext>
              </a:extLst>
            </p:cNvPr>
            <p:cNvSpPr/>
            <p:nvPr/>
          </p:nvSpPr>
          <p:spPr>
            <a:xfrm>
              <a:off x="1935750" y="104899"/>
              <a:ext cx="1109913" cy="988142"/>
            </a:xfrm>
            <a:prstGeom prst="ellipse">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tx1"/>
                  </a:solidFill>
                  <a:latin typeface="Times New Roman" pitchFamily="18" charset="0"/>
                  <a:cs typeface="Times New Roman" pitchFamily="18" charset="0"/>
                </a:rPr>
                <a:t>2</a:t>
              </a:r>
            </a:p>
          </p:txBody>
        </p:sp>
      </p:grpSp>
      <p:sp>
        <p:nvSpPr>
          <p:cNvPr id="76" name="Rectangle 185">
            <a:extLst>
              <a:ext uri="{FF2B5EF4-FFF2-40B4-BE49-F238E27FC236}">
                <a16:creationId xmlns:a16="http://schemas.microsoft.com/office/drawing/2014/main" id="{EC8B3F5E-21C6-49CF-98C4-342BCEA5464F}"/>
              </a:ext>
            </a:extLst>
          </p:cNvPr>
          <p:cNvSpPr>
            <a:spLocks noChangeArrowheads="1"/>
          </p:cNvSpPr>
          <p:nvPr/>
        </p:nvSpPr>
        <p:spPr bwMode="auto">
          <a:xfrm>
            <a:off x="10970358" y="706452"/>
            <a:ext cx="1151918" cy="1077218"/>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Times New Roman" pitchFamily="18" charset="0"/>
                <a:cs typeface="Times New Roman" pitchFamily="18" charset="0"/>
              </a:rPr>
              <a:t>Kinh</a:t>
            </a:r>
            <a:r>
              <a:rPr lang="en-US" altLang="en-US" b="1" dirty="0">
                <a:solidFill>
                  <a:srgbClr val="C00000"/>
                </a:solidFill>
                <a:latin typeface="Times New Roman" pitchFamily="18" charset="0"/>
                <a:cs typeface="Times New Roman" pitchFamily="18" charset="0"/>
              </a:rPr>
              <a:t> </a:t>
            </a:r>
            <a:r>
              <a:rPr lang="en-US" altLang="en-US" b="1" dirty="0" err="1">
                <a:solidFill>
                  <a:srgbClr val="C00000"/>
                </a:solidFill>
                <a:latin typeface="Times New Roman" pitchFamily="18" charset="0"/>
                <a:cs typeface="Times New Roman" pitchFamily="18" charset="0"/>
              </a:rPr>
              <a:t>độ</a:t>
            </a:r>
            <a:endParaRPr lang="en-US" altLang="en-US" b="1" dirty="0">
              <a:solidFill>
                <a:srgbClr val="C00000"/>
              </a:solidFill>
              <a:latin typeface="Times New Roman" pitchFamily="18" charset="0"/>
              <a:cs typeface="Times New Roman" pitchFamily="18" charset="0"/>
            </a:endParaRPr>
          </a:p>
        </p:txBody>
      </p:sp>
      <p:sp>
        <p:nvSpPr>
          <p:cNvPr id="77" name="Rectangle 185">
            <a:extLst>
              <a:ext uri="{FF2B5EF4-FFF2-40B4-BE49-F238E27FC236}">
                <a16:creationId xmlns:a16="http://schemas.microsoft.com/office/drawing/2014/main" id="{C9CA5D5D-5363-4108-9A59-3A7102C2B40F}"/>
              </a:ext>
            </a:extLst>
          </p:cNvPr>
          <p:cNvSpPr>
            <a:spLocks noChangeArrowheads="1"/>
          </p:cNvSpPr>
          <p:nvPr/>
        </p:nvSpPr>
        <p:spPr bwMode="auto">
          <a:xfrm>
            <a:off x="2881637" y="4163725"/>
            <a:ext cx="1151918" cy="584775"/>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b="1" dirty="0" err="1">
                <a:solidFill>
                  <a:srgbClr val="C00000"/>
                </a:solidFill>
                <a:latin typeface="Times New Roman" pitchFamily="18" charset="0"/>
                <a:cs typeface="Times New Roman" pitchFamily="18" charset="0"/>
              </a:rPr>
              <a:t>Vĩ</a:t>
            </a:r>
            <a:r>
              <a:rPr lang="en-US" altLang="en-US" b="1" dirty="0">
                <a:solidFill>
                  <a:srgbClr val="C00000"/>
                </a:solidFill>
                <a:latin typeface="Times New Roman" pitchFamily="18" charset="0"/>
                <a:cs typeface="Times New Roman" pitchFamily="18" charset="0"/>
              </a:rPr>
              <a:t> </a:t>
            </a:r>
            <a:r>
              <a:rPr lang="en-US" altLang="en-US" b="1" dirty="0" err="1">
                <a:solidFill>
                  <a:srgbClr val="C00000"/>
                </a:solidFill>
                <a:latin typeface="Times New Roman" pitchFamily="18" charset="0"/>
                <a:cs typeface="Times New Roman" pitchFamily="18" charset="0"/>
              </a:rPr>
              <a:t>độ</a:t>
            </a:r>
            <a:endParaRPr lang="en-US" altLang="en-US" b="1" dirty="0">
              <a:solidFill>
                <a:srgbClr val="C00000"/>
              </a:solidFill>
              <a:latin typeface="Times New Roman" pitchFamily="18" charset="0"/>
              <a:cs typeface="Times New Roman" pitchFamily="18" charset="0"/>
            </a:endParaRPr>
          </a:p>
        </p:txBody>
      </p:sp>
      <p:cxnSp>
        <p:nvCxnSpPr>
          <p:cNvPr id="6" name="Straight Arrow Connector 5">
            <a:extLst>
              <a:ext uri="{FF2B5EF4-FFF2-40B4-BE49-F238E27FC236}">
                <a16:creationId xmlns:a16="http://schemas.microsoft.com/office/drawing/2014/main" id="{F1CF3B45-554B-4397-A92F-4FA4C500BD13}"/>
              </a:ext>
            </a:extLst>
          </p:cNvPr>
          <p:cNvCxnSpPr>
            <a:stCxn id="77" idx="3"/>
            <a:endCxn id="20503" idx="1"/>
          </p:cNvCxnSpPr>
          <p:nvPr/>
        </p:nvCxnSpPr>
        <p:spPr>
          <a:xfrm flipV="1">
            <a:off x="4033555" y="3004066"/>
            <a:ext cx="1046446" cy="1452047"/>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7CE40438-DECA-4E27-871C-39A0ABDA44B4}"/>
              </a:ext>
            </a:extLst>
          </p:cNvPr>
          <p:cNvCxnSpPr>
            <a:cxnSpLocks/>
            <a:stCxn id="77" idx="3"/>
            <a:endCxn id="20498" idx="1"/>
          </p:cNvCxnSpPr>
          <p:nvPr/>
        </p:nvCxnSpPr>
        <p:spPr>
          <a:xfrm flipV="1">
            <a:off x="4033555" y="3780354"/>
            <a:ext cx="1057558" cy="675759"/>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2503926-2BFF-4F8F-9F10-207509C51A36}"/>
              </a:ext>
            </a:extLst>
          </p:cNvPr>
          <p:cNvCxnSpPr>
            <a:cxnSpLocks/>
            <a:stCxn id="77" idx="3"/>
            <a:endCxn id="20530" idx="1"/>
          </p:cNvCxnSpPr>
          <p:nvPr/>
        </p:nvCxnSpPr>
        <p:spPr>
          <a:xfrm>
            <a:off x="4033555" y="4456113"/>
            <a:ext cx="1073434" cy="1367353"/>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C9DF7A1-358A-409D-9167-13EC989995DE}"/>
              </a:ext>
            </a:extLst>
          </p:cNvPr>
          <p:cNvCxnSpPr>
            <a:stCxn id="76" idx="1"/>
            <a:endCxn id="20510" idx="0"/>
          </p:cNvCxnSpPr>
          <p:nvPr/>
        </p:nvCxnSpPr>
        <p:spPr>
          <a:xfrm flipH="1">
            <a:off x="10502900" y="1245061"/>
            <a:ext cx="467458" cy="278940"/>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2BC09C-768A-400D-AD46-C4DFE2594312}"/>
              </a:ext>
            </a:extLst>
          </p:cNvPr>
          <p:cNvCxnSpPr>
            <a:cxnSpLocks/>
            <a:stCxn id="76" idx="1"/>
          </p:cNvCxnSpPr>
          <p:nvPr/>
        </p:nvCxnSpPr>
        <p:spPr>
          <a:xfrm flipH="1">
            <a:off x="7729538" y="1245061"/>
            <a:ext cx="3240820" cy="401824"/>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A16072A6-6B3D-4234-8E2A-014BA74773D1}"/>
              </a:ext>
            </a:extLst>
          </p:cNvPr>
          <p:cNvCxnSpPr>
            <a:cxnSpLocks/>
            <a:stCxn id="76" idx="1"/>
            <a:endCxn id="20505" idx="0"/>
          </p:cNvCxnSpPr>
          <p:nvPr/>
        </p:nvCxnSpPr>
        <p:spPr>
          <a:xfrm flipH="1">
            <a:off x="6458157" y="1245061"/>
            <a:ext cx="4512201" cy="204327"/>
          </a:xfrm>
          <a:prstGeom prst="straightConnector1">
            <a:avLst/>
          </a:prstGeom>
          <a:ln w="38100">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1" name="Rectangle 185">
            <a:extLst>
              <a:ext uri="{FF2B5EF4-FFF2-40B4-BE49-F238E27FC236}">
                <a16:creationId xmlns:a16="http://schemas.microsoft.com/office/drawing/2014/main" id="{4DC94619-0D87-407D-87B4-19C567FCDF77}"/>
              </a:ext>
            </a:extLst>
          </p:cNvPr>
          <p:cNvSpPr>
            <a:spLocks noChangeArrowheads="1"/>
          </p:cNvSpPr>
          <p:nvPr/>
        </p:nvSpPr>
        <p:spPr bwMode="auto">
          <a:xfrm>
            <a:off x="259564" y="1450190"/>
            <a:ext cx="1026489" cy="1938992"/>
          </a:xfrm>
          <a:prstGeom prst="rect">
            <a:avLst/>
          </a:prstGeom>
          <a:solidFill>
            <a:schemeClr val="accent5">
              <a:lumMod val="40000"/>
              <a:lumOff val="6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US" altLang="en-US" sz="2400" b="1" dirty="0" err="1">
                <a:solidFill>
                  <a:srgbClr val="C00000"/>
                </a:solidFill>
                <a:latin typeface="Times New Roman" pitchFamily="18" charset="0"/>
                <a:cs typeface="Times New Roman" pitchFamily="18" charset="0"/>
              </a:rPr>
              <a:t>Tọa</a:t>
            </a:r>
            <a:r>
              <a:rPr lang="en-US" altLang="en-US" sz="2400" b="1" dirty="0">
                <a:solidFill>
                  <a:srgbClr val="C00000"/>
                </a:solidFill>
                <a:latin typeface="Times New Roman" pitchFamily="18" charset="0"/>
                <a:cs typeface="Times New Roman" pitchFamily="18" charset="0"/>
              </a:rPr>
              <a:t> </a:t>
            </a:r>
            <a:r>
              <a:rPr lang="en-US" altLang="en-US" sz="2400" b="1" dirty="0" err="1">
                <a:solidFill>
                  <a:srgbClr val="C00000"/>
                </a:solidFill>
                <a:latin typeface="Times New Roman" pitchFamily="18" charset="0"/>
                <a:cs typeface="Times New Roman" pitchFamily="18" charset="0"/>
              </a:rPr>
              <a:t>độ</a:t>
            </a:r>
            <a:r>
              <a:rPr lang="en-US" altLang="en-US" sz="2400" b="1" dirty="0">
                <a:solidFill>
                  <a:srgbClr val="C00000"/>
                </a:solidFill>
                <a:latin typeface="Times New Roman" pitchFamily="18" charset="0"/>
                <a:cs typeface="Times New Roman" pitchFamily="18" charset="0"/>
              </a:rPr>
              <a:t> </a:t>
            </a:r>
            <a:r>
              <a:rPr lang="en-US" altLang="en-US" sz="2400" b="1" dirty="0" err="1">
                <a:solidFill>
                  <a:srgbClr val="C00000"/>
                </a:solidFill>
                <a:latin typeface="Times New Roman" pitchFamily="18" charset="0"/>
                <a:cs typeface="Times New Roman" pitchFamily="18" charset="0"/>
              </a:rPr>
              <a:t>địa</a:t>
            </a:r>
            <a:r>
              <a:rPr lang="en-US" altLang="en-US" sz="2400" b="1" dirty="0">
                <a:solidFill>
                  <a:srgbClr val="C00000"/>
                </a:solidFill>
                <a:latin typeface="Times New Roman" pitchFamily="18" charset="0"/>
                <a:cs typeface="Times New Roman" pitchFamily="18" charset="0"/>
              </a:rPr>
              <a:t> </a:t>
            </a:r>
            <a:r>
              <a:rPr lang="en-US" altLang="en-US" sz="2400" b="1" dirty="0" err="1">
                <a:solidFill>
                  <a:srgbClr val="C00000"/>
                </a:solidFill>
                <a:latin typeface="Times New Roman" pitchFamily="18" charset="0"/>
                <a:cs typeface="Times New Roman" pitchFamily="18" charset="0"/>
              </a:rPr>
              <a:t>lí</a:t>
            </a:r>
            <a:r>
              <a:rPr lang="en-US" altLang="en-US" sz="2400" b="1" dirty="0">
                <a:solidFill>
                  <a:srgbClr val="C00000"/>
                </a:solidFill>
                <a:latin typeface="Times New Roman" pitchFamily="18" charset="0"/>
                <a:cs typeface="Times New Roman" pitchFamily="18" charset="0"/>
              </a:rPr>
              <a:t> </a:t>
            </a:r>
            <a:r>
              <a:rPr lang="en-US" altLang="en-US" sz="2400" b="1" dirty="0" err="1">
                <a:solidFill>
                  <a:srgbClr val="C00000"/>
                </a:solidFill>
                <a:latin typeface="Times New Roman" pitchFamily="18" charset="0"/>
                <a:cs typeface="Times New Roman" pitchFamily="18" charset="0"/>
              </a:rPr>
              <a:t>của</a:t>
            </a:r>
            <a:r>
              <a:rPr lang="en-US" altLang="en-US" sz="2400" b="1" dirty="0">
                <a:solidFill>
                  <a:srgbClr val="C00000"/>
                </a:solidFill>
                <a:latin typeface="Times New Roman" pitchFamily="18" charset="0"/>
                <a:cs typeface="Times New Roman" pitchFamily="18" charset="0"/>
              </a:rPr>
              <a:t> 1 </a:t>
            </a:r>
            <a:r>
              <a:rPr lang="en-US" altLang="en-US" sz="2400" b="1" dirty="0" err="1">
                <a:solidFill>
                  <a:srgbClr val="C00000"/>
                </a:solidFill>
                <a:latin typeface="Times New Roman" pitchFamily="18" charset="0"/>
                <a:cs typeface="Times New Roman" pitchFamily="18" charset="0"/>
              </a:rPr>
              <a:t>điểm</a:t>
            </a:r>
            <a:endParaRPr lang="en-US" altLang="en-US" sz="2400" b="1" dirty="0">
              <a:solidFill>
                <a:srgbClr val="C00000"/>
              </a:solidFill>
              <a:latin typeface="Times New Roman" pitchFamily="18" charset="0"/>
              <a:cs typeface="Times New Roman" pitchFamily="18" charset="0"/>
            </a:endParaRPr>
          </a:p>
        </p:txBody>
      </p:sp>
      <p:pic>
        <p:nvPicPr>
          <p:cNvPr id="11266" name="Picture 2" descr="Du học sinh có nên về nước trong dịch Covid19 - GLC Edu">
            <a:extLst>
              <a:ext uri="{FF2B5EF4-FFF2-40B4-BE49-F238E27FC236}">
                <a16:creationId xmlns:a16="http://schemas.microsoft.com/office/drawing/2014/main" id="{6F703E82-1289-4DE2-9928-FB3FF23850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500" b="95667" l="9947" r="89876">
                        <a14:foregroundMark x1="85080" y1="91333" x2="85080" y2="91333"/>
                        <a14:foregroundMark x1="73179" y1="99833" x2="20249" y2="95333"/>
                        <a14:foregroundMark x1="20249" y1="95333" x2="35346" y2="89833"/>
                        <a14:foregroundMark x1="35346" y1="89833" x2="37300" y2="90167"/>
                        <a14:foregroundMark x1="40675" y1="91167" x2="56128" y2="88333"/>
                        <a14:foregroundMark x1="56128" y1="88333" x2="67140" y2="90667"/>
                        <a14:foregroundMark x1="67140" y1="90667" x2="52575" y2="87833"/>
                        <a14:foregroundMark x1="52575" y1="87833" x2="67496" y2="91167"/>
                        <a14:foregroundMark x1="67496" y1="91167" x2="60391" y2="95667"/>
                        <a14:foregroundMark x1="55595" y1="7667" x2="55595" y2="7667"/>
                        <a14:foregroundMark x1="85613" y1="4500" x2="85613" y2="4500"/>
                        <a14:foregroundMark x1="75311" y1="19000" x2="75311" y2="19000"/>
                        <a14:foregroundMark x1="76199" y1="1500" x2="76199" y2="1500"/>
                      </a14:backgroundRemoval>
                    </a14:imgEffect>
                  </a14:imgLayer>
                </a14:imgProps>
              </a:ext>
              <a:ext uri="{28A0092B-C50C-407E-A947-70E740481C1C}">
                <a14:useLocalDpi xmlns:a14="http://schemas.microsoft.com/office/drawing/2010/main" val="0"/>
              </a:ext>
            </a:extLst>
          </a:blip>
          <a:srcRect/>
          <a:stretch>
            <a:fillRect/>
          </a:stretch>
        </p:blipFill>
        <p:spPr bwMode="auto">
          <a:xfrm>
            <a:off x="-364812" y="4247687"/>
            <a:ext cx="2445930" cy="260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8698585"/>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04"/>
                                        </p:tgtEl>
                                        <p:attrNameLst>
                                          <p:attrName>style.visibility</p:attrName>
                                        </p:attrNameLst>
                                      </p:cBhvr>
                                      <p:to>
                                        <p:strVal val="visible"/>
                                      </p:to>
                                    </p:set>
                                    <p:animEffect transition="in" filter="blinds(horizontal)">
                                      <p:cBhvr>
                                        <p:cTn id="7" dur="500"/>
                                        <p:tgtEl>
                                          <p:spTgt spid="6304"/>
                                        </p:tgtEl>
                                      </p:cBhvr>
                                    </p:animEffect>
                                  </p:childTnLst>
                                </p:cTn>
                              </p:par>
                              <p:par>
                                <p:cTn id="8" presetID="22" presetClass="emph" presetSubtype="0" repeatCount="indefinite" fill="hold" grpId="1" nodeType="withEffect">
                                  <p:stCondLst>
                                    <p:cond delay="0"/>
                                  </p:stCondLst>
                                  <p:childTnLst>
                                    <p:animClr clrSpc="hsl" dir="cw">
                                      <p:cBhvr override="childStyle">
                                        <p:cTn id="9" dur="500" fill="hold"/>
                                        <p:tgtEl>
                                          <p:spTgt spid="6304"/>
                                        </p:tgtEl>
                                        <p:attrNameLst>
                                          <p:attrName>style.color</p:attrName>
                                        </p:attrNameLst>
                                      </p:cBhvr>
                                      <p:by>
                                        <p:hsl h="-7200000" s="0" l="0"/>
                                      </p:by>
                                    </p:animClr>
                                    <p:animClr clrSpc="hsl" dir="cw">
                                      <p:cBhvr>
                                        <p:cTn id="10" dur="500" fill="hold"/>
                                        <p:tgtEl>
                                          <p:spTgt spid="6304"/>
                                        </p:tgtEl>
                                        <p:attrNameLst>
                                          <p:attrName>fillcolor</p:attrName>
                                        </p:attrNameLst>
                                      </p:cBhvr>
                                      <p:by>
                                        <p:hsl h="-7200000" s="0" l="0"/>
                                      </p:by>
                                    </p:animClr>
                                    <p:animClr clrSpc="hsl" dir="cw">
                                      <p:cBhvr>
                                        <p:cTn id="11" dur="500" fill="hold"/>
                                        <p:tgtEl>
                                          <p:spTgt spid="6304"/>
                                        </p:tgtEl>
                                        <p:attrNameLst>
                                          <p:attrName>stroke.color</p:attrName>
                                        </p:attrNameLst>
                                      </p:cBhvr>
                                      <p:by>
                                        <p:hsl h="-7200000" s="0" l="0"/>
                                      </p:by>
                                    </p:animClr>
                                    <p:set>
                                      <p:cBhvr>
                                        <p:cTn id="12" dur="500" fill="hold"/>
                                        <p:tgtEl>
                                          <p:spTgt spid="6304"/>
                                        </p:tgtEl>
                                        <p:attrNameLst>
                                          <p:attrName>fill.type</p:attrName>
                                        </p:attrNameLst>
                                      </p:cBhvr>
                                      <p:to>
                                        <p:strVal val="solid"/>
                                      </p:to>
                                    </p:set>
                                  </p:childTnLst>
                                </p:cTn>
                              </p:par>
                              <p:par>
                                <p:cTn id="13" presetID="3" presetClass="entr" presetSubtype="10" fill="hold" grpId="0" nodeType="withEffect">
                                  <p:stCondLst>
                                    <p:cond delay="0"/>
                                  </p:stCondLst>
                                  <p:childTnLst>
                                    <p:set>
                                      <p:cBhvr>
                                        <p:cTn id="14" dur="1" fill="hold">
                                          <p:stCondLst>
                                            <p:cond delay="0"/>
                                          </p:stCondLst>
                                        </p:cTn>
                                        <p:tgtEl>
                                          <p:spTgt spid="6281"/>
                                        </p:tgtEl>
                                        <p:attrNameLst>
                                          <p:attrName>style.visibility</p:attrName>
                                        </p:attrNameLst>
                                      </p:cBhvr>
                                      <p:to>
                                        <p:strVal val="visible"/>
                                      </p:to>
                                    </p:set>
                                    <p:animEffect transition="in" filter="blinds(horizontal)">
                                      <p:cBhvr>
                                        <p:cTn id="15" dur="500"/>
                                        <p:tgtEl>
                                          <p:spTgt spid="628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repeatCount="10000" fill="hold" grpId="0" nodeType="clickEffect">
                                  <p:stCondLst>
                                    <p:cond delay="0"/>
                                  </p:stCondLst>
                                  <p:childTnLst>
                                    <p:set>
                                      <p:cBhvr>
                                        <p:cTn id="19" dur="1" fill="hold">
                                          <p:stCondLst>
                                            <p:cond delay="0"/>
                                          </p:stCondLst>
                                        </p:cTn>
                                        <p:tgtEl>
                                          <p:spTgt spid="6264"/>
                                        </p:tgtEl>
                                        <p:attrNameLst>
                                          <p:attrName>style.visibility</p:attrName>
                                        </p:attrNameLst>
                                      </p:cBhvr>
                                      <p:to>
                                        <p:strVal val="visible"/>
                                      </p:to>
                                    </p:set>
                                    <p:animEffect transition="in" filter="wipe(down)">
                                      <p:cBhvr>
                                        <p:cTn id="20" dur="500"/>
                                        <p:tgtEl>
                                          <p:spTgt spid="626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301"/>
                                        </p:tgtEl>
                                        <p:attrNameLst>
                                          <p:attrName>style.visibility</p:attrName>
                                        </p:attrNameLst>
                                      </p:cBhvr>
                                      <p:to>
                                        <p:strVal val="visible"/>
                                      </p:to>
                                    </p:set>
                                    <p:animEffect transition="in" filter="blinds(horizontal)">
                                      <p:cBhvr>
                                        <p:cTn id="25" dur="500"/>
                                        <p:tgtEl>
                                          <p:spTgt spid="630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300"/>
                                        </p:tgtEl>
                                        <p:attrNameLst>
                                          <p:attrName>style.visibility</p:attrName>
                                        </p:attrNameLst>
                                      </p:cBhvr>
                                      <p:to>
                                        <p:strVal val="visible"/>
                                      </p:to>
                                    </p:set>
                                    <p:animEffect transition="in" filter="blinds(horizontal)">
                                      <p:cBhvr>
                                        <p:cTn id="28" dur="500"/>
                                        <p:tgtEl>
                                          <p:spTgt spid="6300"/>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repeatCount="10000" fill="hold" grpId="0" nodeType="clickEffect">
                                  <p:stCondLst>
                                    <p:cond delay="0"/>
                                  </p:stCondLst>
                                  <p:childTnLst>
                                    <p:set>
                                      <p:cBhvr>
                                        <p:cTn id="32" dur="1" fill="hold">
                                          <p:stCondLst>
                                            <p:cond delay="0"/>
                                          </p:stCondLst>
                                        </p:cTn>
                                        <p:tgtEl>
                                          <p:spTgt spid="6265"/>
                                        </p:tgtEl>
                                        <p:attrNameLst>
                                          <p:attrName>style.visibility</p:attrName>
                                        </p:attrNameLst>
                                      </p:cBhvr>
                                      <p:to>
                                        <p:strVal val="visible"/>
                                      </p:to>
                                    </p:set>
                                    <p:animEffect transition="in" filter="wipe(left)">
                                      <p:cBhvr>
                                        <p:cTn id="33" dur="500"/>
                                        <p:tgtEl>
                                          <p:spTgt spid="62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6302"/>
                                        </p:tgtEl>
                                        <p:attrNameLst>
                                          <p:attrName>style.visibility</p:attrName>
                                        </p:attrNameLst>
                                      </p:cBhvr>
                                      <p:to>
                                        <p:strVal val="visible"/>
                                      </p:to>
                                    </p:set>
                                    <p:animEffect transition="in" filter="blinds(horizontal)">
                                      <p:cBhvr>
                                        <p:cTn id="38" dur="500"/>
                                        <p:tgtEl>
                                          <p:spTgt spid="6302"/>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6303"/>
                                        </p:tgtEl>
                                        <p:attrNameLst>
                                          <p:attrName>style.visibility</p:attrName>
                                        </p:attrNameLst>
                                      </p:cBhvr>
                                      <p:to>
                                        <p:strVal val="visible"/>
                                      </p:to>
                                    </p:set>
                                    <p:animEffect transition="in" filter="blinds(horizontal)">
                                      <p:cBhvr>
                                        <p:cTn id="41" dur="500"/>
                                        <p:tgtEl>
                                          <p:spTgt spid="6303"/>
                                        </p:tgtEl>
                                      </p:cBhvr>
                                    </p:animEffect>
                                  </p:childTnLst>
                                </p:cTn>
                              </p:par>
                            </p:childTnLst>
                          </p:cTn>
                        </p:par>
                        <p:par>
                          <p:cTn id="42" fill="hold" nodeType="afterGroup">
                            <p:stCondLst>
                              <p:cond delay="500"/>
                            </p:stCondLst>
                            <p:childTnLst>
                              <p:par>
                                <p:cTn id="43" presetID="3" presetClass="exit" presetSubtype="10" fill="hold" grpId="1" nodeType="afterEffect">
                                  <p:stCondLst>
                                    <p:cond delay="0"/>
                                  </p:stCondLst>
                                  <p:childTnLst>
                                    <p:animEffect transition="out" filter="blinds(horizontal)">
                                      <p:cBhvr>
                                        <p:cTn id="44" dur="500"/>
                                        <p:tgtEl>
                                          <p:spTgt spid="6265"/>
                                        </p:tgtEl>
                                      </p:cBhvr>
                                    </p:animEffect>
                                    <p:set>
                                      <p:cBhvr>
                                        <p:cTn id="45" dur="1" fill="hold">
                                          <p:stCondLst>
                                            <p:cond delay="499"/>
                                          </p:stCondLst>
                                        </p:cTn>
                                        <p:tgtEl>
                                          <p:spTgt spid="6265"/>
                                        </p:tgtEl>
                                        <p:attrNameLst>
                                          <p:attrName>style.visibility</p:attrName>
                                        </p:attrNameLst>
                                      </p:cBhvr>
                                      <p:to>
                                        <p:strVal val="hidden"/>
                                      </p:to>
                                    </p:set>
                                  </p:childTnLst>
                                </p:cTn>
                              </p:par>
                              <p:par>
                                <p:cTn id="46" presetID="3" presetClass="exit" presetSubtype="10" fill="hold" grpId="1" nodeType="withEffect">
                                  <p:stCondLst>
                                    <p:cond delay="0"/>
                                  </p:stCondLst>
                                  <p:childTnLst>
                                    <p:animEffect transition="out" filter="blinds(horizontal)">
                                      <p:cBhvr>
                                        <p:cTn id="47" dur="500"/>
                                        <p:tgtEl>
                                          <p:spTgt spid="6264"/>
                                        </p:tgtEl>
                                      </p:cBhvr>
                                    </p:animEffect>
                                    <p:set>
                                      <p:cBhvr>
                                        <p:cTn id="48" dur="1" fill="hold">
                                          <p:stCondLst>
                                            <p:cond delay="499"/>
                                          </p:stCondLst>
                                        </p:cTn>
                                        <p:tgtEl>
                                          <p:spTgt spid="6264"/>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ntr" presetSubtype="16"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diamond(in)">
                                      <p:cBhvr>
                                        <p:cTn id="53" dur="20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diamond(in)">
                                      <p:cBhvr>
                                        <p:cTn id="58" dur="20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64" grpId="0" animBg="1"/>
      <p:bldP spid="6264" grpId="1" animBg="1"/>
      <p:bldP spid="6265" grpId="0" animBg="1"/>
      <p:bldP spid="6265" grpId="1" animBg="1"/>
      <p:bldP spid="6281" grpId="0"/>
      <p:bldP spid="6300" grpId="0" animBg="1"/>
      <p:bldP spid="6301" grpId="0"/>
      <p:bldP spid="6302" grpId="0" animBg="1"/>
      <p:bldP spid="6303" grpId="0"/>
      <p:bldP spid="6304" grpId="0" animBg="1"/>
      <p:bldP spid="6304" grpId="1" animBg="1"/>
      <p:bldP spid="9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SLIDE_ID" val="{BAC7CFEC-0E9D-4F0C-99AC-9E7DC74BA531}"/>
  <p:tag name="GENSWF_ADVANCE_TIME" val="31.328"/>
  <p:tag name="TIMING" val="|1|1.125|4.968|0.75|0.391|0.656|0.36|1.015|0.75|1.094|5.984|1.516|4.656|1.25|1.063|0.843|1.219|1.844"/>
  <p:tag name="ISPRING_CUSTOM_TIMING_USED" val="1"/>
  <p:tag name="PPSNARRATION" val="11,1114085619,N:\GIAO AN E-LEARNING\KHOI 6\DIA\giao an pp\giao an dien tu dia ly 6\bai 4\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1380</TotalTime>
  <Words>1152</Words>
  <Application>Microsoft Macintosh PowerPoint</Application>
  <PresentationFormat>Widescreen</PresentationFormat>
  <Paragraphs>211</Paragraphs>
  <Slides>17</Slides>
  <Notes>6</Notes>
  <HiddenSlides>0</HiddenSlides>
  <MMClips>4</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17</vt:i4>
      </vt:variant>
    </vt:vector>
  </HeadingPairs>
  <TitlesOfParts>
    <vt:vector size="26" baseType="lpstr">
      <vt:lpstr>#9Slide03 SVN-PF Din Text Pro C</vt:lpstr>
      <vt:lpstr>#9Slide05 Brannboll Ny</vt:lpstr>
      <vt:lpstr>Arial</vt:lpstr>
      <vt:lpstr>Calibri</vt:lpstr>
      <vt:lpstr>Calibri Light</vt:lpstr>
      <vt:lpstr>iCiel Baliho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Hướng dẫn học tại nhà  1. Học bài cũ 2. Chuẩn bị bài mới: Trả lời các câu hỏi - bài 2 (SGK/trang 104)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Microsoft Office User</cp:lastModifiedBy>
  <cp:revision>70</cp:revision>
  <dcterms:created xsi:type="dcterms:W3CDTF">2021-07-21T02:55:04Z</dcterms:created>
  <dcterms:modified xsi:type="dcterms:W3CDTF">2023-09-21T08:57:08Z</dcterms:modified>
</cp:coreProperties>
</file>