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66" r:id="rId3"/>
    <p:sldId id="270" r:id="rId4"/>
    <p:sldId id="269" r:id="rId5"/>
    <p:sldId id="268" r:id="rId6"/>
    <p:sldId id="267" r:id="rId7"/>
    <p:sldId id="256" r:id="rId8"/>
    <p:sldId id="263" r:id="rId9"/>
    <p:sldId id="257" r:id="rId10"/>
    <p:sldId id="259" r:id="rId11"/>
    <p:sldId id="275" r:id="rId12"/>
    <p:sldId id="276" r:id="rId13"/>
    <p:sldId id="277" r:id="rId14"/>
    <p:sldId id="278" r:id="rId15"/>
    <p:sldId id="279" r:id="rId16"/>
    <p:sldId id="274" r:id="rId17"/>
    <p:sldId id="262" r:id="rId18"/>
  </p:sldIdLst>
  <p:sldSz cx="18288000" cy="10287000"/>
  <p:notesSz cx="6858000" cy="9144000"/>
  <p:embeddedFontLst>
    <p:embeddedFont>
      <p:font typeface="#9Slide03 Arima Madurai" panose="00000500000000000000" pitchFamily="2" charset="0"/>
      <p:regular r:id="rId19"/>
    </p:embeddedFont>
    <p:embeddedFont>
      <p:font typeface="#9Slide03 Arima Madurai Bold" panose="00000800000000000000" pitchFamily="2" charset="0"/>
      <p:bold r:id="rId20"/>
    </p:embeddedFont>
    <p:embeddedFont>
      <p:font typeface="#9Slide03 BoosterNextFYBlack" panose="02000A03000000020004" pitchFamily="2" charset="0"/>
      <p:regular r:id="rId21"/>
    </p:embeddedFont>
    <p:embeddedFont>
      <p:font typeface="#9Slide05 Brannboll Ny" panose="02000000000000000000" pitchFamily="2" charset="0"/>
      <p:regular r:id="rId22"/>
    </p:embeddedFont>
    <p:embeddedFont>
      <p:font typeface="#9Slide05 MetroScript" panose="03060702040507070403" pitchFamily="66" charset="0"/>
      <p:regular r:id="rId23"/>
    </p:embeddedFont>
    <p:embeddedFont>
      <p:font typeface="#9Slide05 Rukola" panose="02000506050000020003" pitchFamily="2" charset="0"/>
      <p:regular r:id="rId24"/>
    </p:embeddedFont>
    <p:embeddedFont>
      <p:font typeface="#9Slide07 Hillda" pitchFamily="2" charset="0"/>
      <p:regular r:id="rId25"/>
    </p:embeddedFont>
    <p:embeddedFont>
      <p:font typeface="#9Slide07 Koni" pitchFamily="2" charset="0"/>
      <p:bold r:id="rId26"/>
    </p:embeddedFont>
    <p:embeddedFont>
      <p:font typeface="#9Slide07 SVNNexa Rust Slab Bla" panose="020B0606040200020203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hildos Arabic Bold" panose="020B0604020202020204" charset="-78"/>
      <p:regular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D44"/>
    <a:srgbClr val="FFD985"/>
    <a:srgbClr val="DABCC9"/>
    <a:srgbClr val="EF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2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6.svg"/><Relationship Id="rId7" Type="http://schemas.openxmlformats.org/officeDocument/2006/relationships/image" Target="../media/image11.svg"/><Relationship Id="rId12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6.svg"/><Relationship Id="rId7" Type="http://schemas.openxmlformats.org/officeDocument/2006/relationships/image" Target="../media/image11.svg"/><Relationship Id="rId12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6.svg"/><Relationship Id="rId7" Type="http://schemas.openxmlformats.org/officeDocument/2006/relationships/image" Target="../media/image11.svg"/><Relationship Id="rId12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6.svg"/><Relationship Id="rId7" Type="http://schemas.openxmlformats.org/officeDocument/2006/relationships/image" Target="../media/image11.svg"/><Relationship Id="rId12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6.svg"/><Relationship Id="rId7" Type="http://schemas.openxmlformats.org/officeDocument/2006/relationships/image" Target="../media/image11.svg"/><Relationship Id="rId12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6.svg"/><Relationship Id="rId7" Type="http://schemas.openxmlformats.org/officeDocument/2006/relationships/image" Target="../media/image11.svg"/><Relationship Id="rId12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1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0.png"/><Relationship Id="rId5" Type="http://schemas.openxmlformats.org/officeDocument/2006/relationships/image" Target="../media/image30.sv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1.svg"/><Relationship Id="rId7" Type="http://schemas.openxmlformats.org/officeDocument/2006/relationships/image" Target="../media/image5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1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0.png"/><Relationship Id="rId5" Type="http://schemas.openxmlformats.org/officeDocument/2006/relationships/image" Target="../media/image30.sv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3" Type="http://schemas.openxmlformats.org/officeDocument/2006/relationships/image" Target="../media/image13.svg"/><Relationship Id="rId7" Type="http://schemas.openxmlformats.org/officeDocument/2006/relationships/image" Target="../media/image39.svg"/><Relationship Id="rId12" Type="http://schemas.openxmlformats.org/officeDocument/2006/relationships/image" Target="../media/image4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svg"/><Relationship Id="rId10" Type="http://schemas.openxmlformats.org/officeDocument/2006/relationships/image" Target="../media/image11.svg"/><Relationship Id="rId4" Type="http://schemas.openxmlformats.org/officeDocument/2006/relationships/image" Target="../media/image36.png"/><Relationship Id="rId9" Type="http://schemas.openxmlformats.org/officeDocument/2006/relationships/image" Target="../media/image10.png"/><Relationship Id="rId1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767713">
            <a:off x="-8032167" y="-584678"/>
            <a:ext cx="17774704" cy="8176364"/>
          </a:xfrm>
          <a:custGeom>
            <a:avLst/>
            <a:gdLst/>
            <a:ahLst/>
            <a:cxnLst/>
            <a:rect l="l" t="t" r="r" b="b"/>
            <a:pathLst>
              <a:path w="17774704" h="8176364">
                <a:moveTo>
                  <a:pt x="0" y="0"/>
                </a:moveTo>
                <a:lnTo>
                  <a:pt x="17774705" y="0"/>
                </a:lnTo>
                <a:lnTo>
                  <a:pt x="17774705" y="8176364"/>
                </a:lnTo>
                <a:lnTo>
                  <a:pt x="0" y="817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6583" y="2705100"/>
            <a:ext cx="6520826" cy="7625715"/>
          </a:xfrm>
          <a:custGeom>
            <a:avLst/>
            <a:gdLst/>
            <a:ahLst/>
            <a:cxnLst/>
            <a:rect l="l" t="t" r="r" b="b"/>
            <a:pathLst>
              <a:path w="7077456" h="8229600">
                <a:moveTo>
                  <a:pt x="0" y="0"/>
                </a:moveTo>
                <a:lnTo>
                  <a:pt x="7077456" y="0"/>
                </a:lnTo>
                <a:lnTo>
                  <a:pt x="70774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190064" y="5279390"/>
            <a:ext cx="6518389" cy="59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endParaRPr lang="en-US" sz="3500" dirty="0">
              <a:solidFill>
                <a:srgbClr val="96747E"/>
              </a:solidFill>
              <a:latin typeface="Poppins"/>
            </a:endParaRPr>
          </a:p>
        </p:txBody>
      </p:sp>
      <p:sp>
        <p:nvSpPr>
          <p:cNvPr id="7" name="Freeform 7"/>
          <p:cNvSpPr/>
          <p:nvPr/>
        </p:nvSpPr>
        <p:spPr>
          <a:xfrm rot="-735118" flipV="1">
            <a:off x="-717020" y="169718"/>
            <a:ext cx="8158832" cy="1315612"/>
          </a:xfrm>
          <a:custGeom>
            <a:avLst/>
            <a:gdLst/>
            <a:ahLst/>
            <a:cxnLst/>
            <a:rect l="l" t="t" r="r" b="b"/>
            <a:pathLst>
              <a:path w="8158832" h="1315612">
                <a:moveTo>
                  <a:pt x="0" y="1315611"/>
                </a:moveTo>
                <a:lnTo>
                  <a:pt x="8158832" y="1315611"/>
                </a:lnTo>
                <a:lnTo>
                  <a:pt x="8158832" y="0"/>
                </a:lnTo>
                <a:lnTo>
                  <a:pt x="0" y="0"/>
                </a:lnTo>
                <a:lnTo>
                  <a:pt x="0" y="131561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037405" y="0"/>
            <a:ext cx="3372620" cy="3090547"/>
          </a:xfrm>
          <a:custGeom>
            <a:avLst/>
            <a:gdLst/>
            <a:ahLst/>
            <a:cxnLst/>
            <a:rect l="l" t="t" r="r" b="b"/>
            <a:pathLst>
              <a:path w="3372620" h="3090547">
                <a:moveTo>
                  <a:pt x="0" y="0"/>
                </a:moveTo>
                <a:lnTo>
                  <a:pt x="3372620" y="0"/>
                </a:lnTo>
                <a:lnTo>
                  <a:pt x="3372620" y="3090547"/>
                </a:lnTo>
                <a:lnTo>
                  <a:pt x="0" y="30905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135685" y="429731"/>
            <a:ext cx="9274340" cy="9427537"/>
          </a:xfrm>
          <a:custGeom>
            <a:avLst/>
            <a:gdLst/>
            <a:ahLst/>
            <a:cxnLst/>
            <a:rect l="l" t="t" r="r" b="b"/>
            <a:pathLst>
              <a:path w="9274340" h="9427537">
                <a:moveTo>
                  <a:pt x="0" y="0"/>
                </a:moveTo>
                <a:lnTo>
                  <a:pt x="9274340" y="0"/>
                </a:lnTo>
                <a:lnTo>
                  <a:pt x="9274340" y="9427537"/>
                </a:lnTo>
                <a:lnTo>
                  <a:pt x="0" y="94275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135685" y="2431744"/>
            <a:ext cx="9061044" cy="1110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6000" dirty="0" err="1">
                <a:solidFill>
                  <a:srgbClr val="492D44"/>
                </a:solidFill>
                <a:latin typeface="#9Slide07 SVNNexa Rust Slab Bla" panose="020B0606040200020203" pitchFamily="34" charset="0"/>
              </a:rPr>
              <a:t>Trò</a:t>
            </a:r>
            <a:r>
              <a:rPr lang="en-US" sz="6000" dirty="0">
                <a:solidFill>
                  <a:srgbClr val="492D44"/>
                </a:solidFill>
                <a:latin typeface="#9Slide07 SVNNexa Rust Slab Bla" panose="020B0606040200020203" pitchFamily="34" charset="0"/>
              </a:rPr>
              <a:t> </a:t>
            </a:r>
            <a:r>
              <a:rPr lang="en-US" sz="6000" dirty="0" err="1">
                <a:solidFill>
                  <a:srgbClr val="492D44"/>
                </a:solidFill>
                <a:latin typeface="#9Slide07 SVNNexa Rust Slab Bla" panose="020B0606040200020203" pitchFamily="34" charset="0"/>
              </a:rPr>
              <a:t>chơi</a:t>
            </a:r>
            <a:r>
              <a:rPr lang="en-US" sz="6000" dirty="0">
                <a:solidFill>
                  <a:srgbClr val="492D44"/>
                </a:solidFill>
                <a:latin typeface="#9Slide07 SVNNexa Rust Slab Bla" panose="020B0606040200020203" pitchFamily="34" charset="0"/>
              </a:rPr>
              <a:t> </a:t>
            </a:r>
            <a:r>
              <a:rPr lang="en-US" sz="6000" dirty="0" err="1">
                <a:solidFill>
                  <a:srgbClr val="492D44"/>
                </a:solidFill>
                <a:latin typeface="#9Slide07 SVNNexa Rust Slab Bla" panose="020B0606040200020203" pitchFamily="34" charset="0"/>
              </a:rPr>
              <a:t>20s</a:t>
            </a:r>
            <a:endParaRPr lang="en-US" sz="6000" dirty="0">
              <a:solidFill>
                <a:srgbClr val="492D44"/>
              </a:solidFill>
              <a:latin typeface="#9Slide07 SVNNexa Rust Slab Bla" panose="020B0606040200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7814B-D1BF-216B-A3AC-428C69B4CD2F}"/>
              </a:ext>
            </a:extLst>
          </p:cNvPr>
          <p:cNvSpPr txBox="1"/>
          <p:nvPr/>
        </p:nvSpPr>
        <p:spPr>
          <a:xfrm>
            <a:off x="9460104" y="4379906"/>
            <a:ext cx="689554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Mỗi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hỏi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sẽ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tgian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20s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ghi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trả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lời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vào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tờ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giấy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note.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thúc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trò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chơi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hóm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trả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lời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đúng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5/5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hỏi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sẽ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giành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được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chiến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thắng</a:t>
            </a:r>
            <a:endParaRPr lang="en-US" sz="36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829035" y="-2045159"/>
            <a:ext cx="14314291" cy="15187577"/>
          </a:xfrm>
          <a:custGeom>
            <a:avLst/>
            <a:gdLst/>
            <a:ahLst/>
            <a:cxnLst/>
            <a:rect l="l" t="t" r="r" b="b"/>
            <a:pathLst>
              <a:path w="14314291" h="15187577">
                <a:moveTo>
                  <a:pt x="0" y="0"/>
                </a:moveTo>
                <a:lnTo>
                  <a:pt x="14314291" y="0"/>
                </a:lnTo>
                <a:lnTo>
                  <a:pt x="14314291" y="15187577"/>
                </a:lnTo>
                <a:lnTo>
                  <a:pt x="0" y="15187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32636" y="727386"/>
            <a:ext cx="7422035" cy="1735074"/>
          </a:xfrm>
          <a:custGeom>
            <a:avLst/>
            <a:gdLst/>
            <a:ahLst/>
            <a:cxnLst/>
            <a:rect l="l" t="t" r="r" b="b"/>
            <a:pathLst>
              <a:path w="8958177" h="2182538">
                <a:moveTo>
                  <a:pt x="0" y="0"/>
                </a:moveTo>
                <a:lnTo>
                  <a:pt x="8958177" y="0"/>
                </a:lnTo>
                <a:lnTo>
                  <a:pt x="8958177" y="2182538"/>
                </a:lnTo>
                <a:lnTo>
                  <a:pt x="0" y="2182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460571">
            <a:off x="14486072" y="1889343"/>
            <a:ext cx="9271364" cy="4473433"/>
          </a:xfrm>
          <a:custGeom>
            <a:avLst/>
            <a:gdLst/>
            <a:ahLst/>
            <a:cxnLst/>
            <a:rect l="l" t="t" r="r" b="b"/>
            <a:pathLst>
              <a:path w="9271364" h="4473433">
                <a:moveTo>
                  <a:pt x="0" y="0"/>
                </a:moveTo>
                <a:lnTo>
                  <a:pt x="9271363" y="0"/>
                </a:lnTo>
                <a:lnTo>
                  <a:pt x="9271363" y="4473432"/>
                </a:lnTo>
                <a:lnTo>
                  <a:pt x="0" y="4473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939430">
            <a:off x="11022823" y="6919750"/>
            <a:ext cx="8467656" cy="5441560"/>
          </a:xfrm>
          <a:custGeom>
            <a:avLst/>
            <a:gdLst/>
            <a:ahLst/>
            <a:cxnLst/>
            <a:rect l="l" t="t" r="r" b="b"/>
            <a:pathLst>
              <a:path w="8467656" h="5441560">
                <a:moveTo>
                  <a:pt x="0" y="0"/>
                </a:moveTo>
                <a:lnTo>
                  <a:pt x="8467656" y="0"/>
                </a:lnTo>
                <a:lnTo>
                  <a:pt x="8467656" y="5441561"/>
                </a:lnTo>
                <a:lnTo>
                  <a:pt x="0" y="5441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07" r="-79400" b="-1638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7993430">
            <a:off x="12589374" y="7943941"/>
            <a:ext cx="7315200" cy="1712976"/>
          </a:xfrm>
          <a:custGeom>
            <a:avLst/>
            <a:gdLst/>
            <a:ahLst/>
            <a:cxnLst/>
            <a:rect l="l" t="t" r="r" b="b"/>
            <a:pathLst>
              <a:path w="7315200" h="1712976">
                <a:moveTo>
                  <a:pt x="0" y="0"/>
                </a:moveTo>
                <a:lnTo>
                  <a:pt x="7315200" y="0"/>
                </a:lnTo>
                <a:lnTo>
                  <a:pt x="7315200" y="1712976"/>
                </a:lnTo>
                <a:lnTo>
                  <a:pt x="0" y="17129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591231" y="4126059"/>
            <a:ext cx="3778135" cy="4114800"/>
          </a:xfrm>
          <a:custGeom>
            <a:avLst/>
            <a:gdLst/>
            <a:ahLst/>
            <a:cxnLst/>
            <a:rect l="l" t="t" r="r" b="b"/>
            <a:pathLst>
              <a:path w="3778135" h="4114800">
                <a:moveTo>
                  <a:pt x="0" y="0"/>
                </a:moveTo>
                <a:lnTo>
                  <a:pt x="3778135" y="0"/>
                </a:lnTo>
                <a:lnTo>
                  <a:pt x="3778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70271" y="925821"/>
            <a:ext cx="7973729" cy="1117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99"/>
              </a:lnSpc>
            </a:pPr>
            <a:r>
              <a:rPr lang="en-US" sz="4800" dirty="0" err="1">
                <a:solidFill>
                  <a:srgbClr val="121212"/>
                </a:solidFill>
                <a:latin typeface="#9Slide07 Hillda" pitchFamily="2" charset="0"/>
              </a:rPr>
              <a:t>Bước</a:t>
            </a:r>
            <a:r>
              <a:rPr lang="en-US" sz="4800" dirty="0">
                <a:solidFill>
                  <a:srgbClr val="121212"/>
                </a:solidFill>
                <a:latin typeface="#9Slide07 Hillda" pitchFamily="2" charset="0"/>
              </a:rPr>
              <a:t> 1: </a:t>
            </a:r>
            <a:r>
              <a:rPr lang="en-US" sz="4800" dirty="0" err="1">
                <a:solidFill>
                  <a:srgbClr val="121212"/>
                </a:solidFill>
                <a:latin typeface="#9Slide07 Hillda" pitchFamily="2" charset="0"/>
              </a:rPr>
              <a:t>Chuẩn</a:t>
            </a:r>
            <a:r>
              <a:rPr lang="en-US" sz="4800" dirty="0">
                <a:solidFill>
                  <a:srgbClr val="121212"/>
                </a:solidFill>
                <a:latin typeface="#9Slide07 Hillda" pitchFamily="2" charset="0"/>
              </a:rPr>
              <a:t> </a:t>
            </a:r>
            <a:r>
              <a:rPr lang="en-US" sz="4800" dirty="0" err="1">
                <a:solidFill>
                  <a:srgbClr val="121212"/>
                </a:solidFill>
                <a:latin typeface="#9Slide07 Hillda" pitchFamily="2" charset="0"/>
              </a:rPr>
              <a:t>bị</a:t>
            </a:r>
            <a:endParaRPr lang="en-US" sz="4800" dirty="0">
              <a:solidFill>
                <a:srgbClr val="121212"/>
              </a:solidFill>
              <a:latin typeface="#9Slide07 Hilld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A078A-6DE2-1A0F-63DF-C157F9D1E0B7}"/>
              </a:ext>
            </a:extLst>
          </p:cNvPr>
          <p:cNvSpPr txBox="1"/>
          <p:nvPr/>
        </p:nvSpPr>
        <p:spPr>
          <a:xfrm>
            <a:off x="1686765" y="3367303"/>
            <a:ext cx="1456020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Đọc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hiểu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kiểu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bối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cảnh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đối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tượng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mục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đích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–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,…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hiểu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thập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thông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tin,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liệu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thiết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niệm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biểu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tấm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gương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chuyện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con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quả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thống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kê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nghiên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cứu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khoa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nổi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,…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xoay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quanh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nghị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phương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tiện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hỗ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trợ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nếu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829035" y="-2045159"/>
            <a:ext cx="14314291" cy="15187577"/>
          </a:xfrm>
          <a:custGeom>
            <a:avLst/>
            <a:gdLst/>
            <a:ahLst/>
            <a:cxnLst/>
            <a:rect l="l" t="t" r="r" b="b"/>
            <a:pathLst>
              <a:path w="14314291" h="15187577">
                <a:moveTo>
                  <a:pt x="0" y="0"/>
                </a:moveTo>
                <a:lnTo>
                  <a:pt x="14314291" y="0"/>
                </a:lnTo>
                <a:lnTo>
                  <a:pt x="14314291" y="15187577"/>
                </a:lnTo>
                <a:lnTo>
                  <a:pt x="0" y="15187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32636" y="727386"/>
            <a:ext cx="7422035" cy="1735074"/>
          </a:xfrm>
          <a:custGeom>
            <a:avLst/>
            <a:gdLst/>
            <a:ahLst/>
            <a:cxnLst/>
            <a:rect l="l" t="t" r="r" b="b"/>
            <a:pathLst>
              <a:path w="8958177" h="2182538">
                <a:moveTo>
                  <a:pt x="0" y="0"/>
                </a:moveTo>
                <a:lnTo>
                  <a:pt x="8958177" y="0"/>
                </a:lnTo>
                <a:lnTo>
                  <a:pt x="8958177" y="2182538"/>
                </a:lnTo>
                <a:lnTo>
                  <a:pt x="0" y="2182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5460571">
            <a:off x="14486072" y="1889343"/>
            <a:ext cx="9271364" cy="4473433"/>
          </a:xfrm>
          <a:custGeom>
            <a:avLst/>
            <a:gdLst/>
            <a:ahLst/>
            <a:cxnLst/>
            <a:rect l="l" t="t" r="r" b="b"/>
            <a:pathLst>
              <a:path w="9271364" h="4473433">
                <a:moveTo>
                  <a:pt x="0" y="0"/>
                </a:moveTo>
                <a:lnTo>
                  <a:pt x="9271363" y="0"/>
                </a:lnTo>
                <a:lnTo>
                  <a:pt x="9271363" y="4473432"/>
                </a:lnTo>
                <a:lnTo>
                  <a:pt x="0" y="4473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1939430">
            <a:off x="11022823" y="6919750"/>
            <a:ext cx="8467656" cy="5441560"/>
          </a:xfrm>
          <a:custGeom>
            <a:avLst/>
            <a:gdLst/>
            <a:ahLst/>
            <a:cxnLst/>
            <a:rect l="l" t="t" r="r" b="b"/>
            <a:pathLst>
              <a:path w="8467656" h="5441560">
                <a:moveTo>
                  <a:pt x="0" y="0"/>
                </a:moveTo>
                <a:lnTo>
                  <a:pt x="8467656" y="0"/>
                </a:lnTo>
                <a:lnTo>
                  <a:pt x="8467656" y="5441561"/>
                </a:lnTo>
                <a:lnTo>
                  <a:pt x="0" y="5441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07" r="-79400" b="-16386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993430">
            <a:off x="12589374" y="7943941"/>
            <a:ext cx="7315200" cy="1712976"/>
          </a:xfrm>
          <a:custGeom>
            <a:avLst/>
            <a:gdLst/>
            <a:ahLst/>
            <a:cxnLst/>
            <a:rect l="l" t="t" r="r" b="b"/>
            <a:pathLst>
              <a:path w="7315200" h="1712976">
                <a:moveTo>
                  <a:pt x="0" y="0"/>
                </a:moveTo>
                <a:lnTo>
                  <a:pt x="7315200" y="0"/>
                </a:lnTo>
                <a:lnTo>
                  <a:pt x="7315200" y="1712976"/>
                </a:lnTo>
                <a:lnTo>
                  <a:pt x="0" y="17129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2591231" y="4126059"/>
            <a:ext cx="3778135" cy="4114800"/>
          </a:xfrm>
          <a:custGeom>
            <a:avLst/>
            <a:gdLst/>
            <a:ahLst/>
            <a:cxnLst/>
            <a:rect l="l" t="t" r="r" b="b"/>
            <a:pathLst>
              <a:path w="3778135" h="4114800">
                <a:moveTo>
                  <a:pt x="0" y="0"/>
                </a:moveTo>
                <a:lnTo>
                  <a:pt x="3778135" y="0"/>
                </a:lnTo>
                <a:lnTo>
                  <a:pt x="3778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70271" y="925821"/>
            <a:ext cx="7973729" cy="1117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Bước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 2: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 ý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#9Slide07 Hillda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A078A-6DE2-1A0F-63DF-C157F9D1E0B7}"/>
              </a:ext>
            </a:extLst>
          </p:cNvPr>
          <p:cNvSpPr txBox="1"/>
          <p:nvPr/>
        </p:nvSpPr>
        <p:spPr>
          <a:xfrm>
            <a:off x="1890907" y="3238500"/>
            <a:ext cx="13999582" cy="555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3600" b="1" dirty="0"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* </a:t>
            </a:r>
            <a:r>
              <a:rPr lang="en-US" sz="3600" b="1" dirty="0" err="1"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Tìm</a:t>
            </a:r>
            <a:r>
              <a:rPr lang="en-US" sz="3600" b="1" dirty="0"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ý: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đặt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hỏi</a:t>
            </a:r>
            <a:endParaRPr lang="en-US" sz="32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trao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đổi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gì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  <a:endParaRPr lang="en-US" sz="32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hiểu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như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thế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  <a:endParaRPr lang="en-US" sz="32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Ý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em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gì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 </a:t>
            </a:r>
            <a:endParaRPr lang="en-US" sz="32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Em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sẽ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triển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khai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sáng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tỏ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thuyết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phục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mình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  <a:endParaRPr lang="en-US" sz="32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Đối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mỗi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đó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em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dự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sẽ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sử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dụng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lí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lẽ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chứng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  <a:endParaRPr lang="en-US" sz="32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7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829035" y="-2045159"/>
            <a:ext cx="14314291" cy="15187577"/>
          </a:xfrm>
          <a:custGeom>
            <a:avLst/>
            <a:gdLst/>
            <a:ahLst/>
            <a:cxnLst/>
            <a:rect l="l" t="t" r="r" b="b"/>
            <a:pathLst>
              <a:path w="14314291" h="15187577">
                <a:moveTo>
                  <a:pt x="0" y="0"/>
                </a:moveTo>
                <a:lnTo>
                  <a:pt x="14314291" y="0"/>
                </a:lnTo>
                <a:lnTo>
                  <a:pt x="14314291" y="15187577"/>
                </a:lnTo>
                <a:lnTo>
                  <a:pt x="0" y="15187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32636" y="727386"/>
            <a:ext cx="7422035" cy="1735074"/>
          </a:xfrm>
          <a:custGeom>
            <a:avLst/>
            <a:gdLst/>
            <a:ahLst/>
            <a:cxnLst/>
            <a:rect l="l" t="t" r="r" b="b"/>
            <a:pathLst>
              <a:path w="8958177" h="2182538">
                <a:moveTo>
                  <a:pt x="0" y="0"/>
                </a:moveTo>
                <a:lnTo>
                  <a:pt x="8958177" y="0"/>
                </a:lnTo>
                <a:lnTo>
                  <a:pt x="8958177" y="2182538"/>
                </a:lnTo>
                <a:lnTo>
                  <a:pt x="0" y="2182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5460571">
            <a:off x="14486072" y="1889343"/>
            <a:ext cx="9271364" cy="4473433"/>
          </a:xfrm>
          <a:custGeom>
            <a:avLst/>
            <a:gdLst/>
            <a:ahLst/>
            <a:cxnLst/>
            <a:rect l="l" t="t" r="r" b="b"/>
            <a:pathLst>
              <a:path w="9271364" h="4473433">
                <a:moveTo>
                  <a:pt x="0" y="0"/>
                </a:moveTo>
                <a:lnTo>
                  <a:pt x="9271363" y="0"/>
                </a:lnTo>
                <a:lnTo>
                  <a:pt x="9271363" y="4473432"/>
                </a:lnTo>
                <a:lnTo>
                  <a:pt x="0" y="4473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1939430">
            <a:off x="11022823" y="6919750"/>
            <a:ext cx="8467656" cy="5441560"/>
          </a:xfrm>
          <a:custGeom>
            <a:avLst/>
            <a:gdLst/>
            <a:ahLst/>
            <a:cxnLst/>
            <a:rect l="l" t="t" r="r" b="b"/>
            <a:pathLst>
              <a:path w="8467656" h="5441560">
                <a:moveTo>
                  <a:pt x="0" y="0"/>
                </a:moveTo>
                <a:lnTo>
                  <a:pt x="8467656" y="0"/>
                </a:lnTo>
                <a:lnTo>
                  <a:pt x="8467656" y="5441561"/>
                </a:lnTo>
                <a:lnTo>
                  <a:pt x="0" y="5441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07" r="-79400" b="-16386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993430">
            <a:off x="12589374" y="7943941"/>
            <a:ext cx="7315200" cy="1712976"/>
          </a:xfrm>
          <a:custGeom>
            <a:avLst/>
            <a:gdLst/>
            <a:ahLst/>
            <a:cxnLst/>
            <a:rect l="l" t="t" r="r" b="b"/>
            <a:pathLst>
              <a:path w="7315200" h="1712976">
                <a:moveTo>
                  <a:pt x="0" y="0"/>
                </a:moveTo>
                <a:lnTo>
                  <a:pt x="7315200" y="0"/>
                </a:lnTo>
                <a:lnTo>
                  <a:pt x="7315200" y="1712976"/>
                </a:lnTo>
                <a:lnTo>
                  <a:pt x="0" y="17129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2591231" y="4126059"/>
            <a:ext cx="3778135" cy="4114800"/>
          </a:xfrm>
          <a:custGeom>
            <a:avLst/>
            <a:gdLst/>
            <a:ahLst/>
            <a:cxnLst/>
            <a:rect l="l" t="t" r="r" b="b"/>
            <a:pathLst>
              <a:path w="3778135" h="4114800">
                <a:moveTo>
                  <a:pt x="0" y="0"/>
                </a:moveTo>
                <a:lnTo>
                  <a:pt x="3778135" y="0"/>
                </a:lnTo>
                <a:lnTo>
                  <a:pt x="3778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70271" y="925821"/>
            <a:ext cx="7973729" cy="1117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Bước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 2: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Lập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dàn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 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A078A-6DE2-1A0F-63DF-C157F9D1E0B7}"/>
              </a:ext>
            </a:extLst>
          </p:cNvPr>
          <p:cNvSpPr txBox="1"/>
          <p:nvPr/>
        </p:nvSpPr>
        <p:spPr>
          <a:xfrm>
            <a:off x="1689469" y="3543300"/>
            <a:ext cx="1431429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*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Lập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dàn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ý: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oosterNextFYBlack" panose="02000A03000000020004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dẫn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gửi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gắm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điệp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2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829035" y="-2045159"/>
            <a:ext cx="14314291" cy="15187577"/>
          </a:xfrm>
          <a:custGeom>
            <a:avLst/>
            <a:gdLst/>
            <a:ahLst/>
            <a:cxnLst/>
            <a:rect l="l" t="t" r="r" b="b"/>
            <a:pathLst>
              <a:path w="14314291" h="15187577">
                <a:moveTo>
                  <a:pt x="0" y="0"/>
                </a:moveTo>
                <a:lnTo>
                  <a:pt x="14314291" y="0"/>
                </a:lnTo>
                <a:lnTo>
                  <a:pt x="14314291" y="15187577"/>
                </a:lnTo>
                <a:lnTo>
                  <a:pt x="0" y="15187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32636" y="727386"/>
            <a:ext cx="7422035" cy="1735074"/>
          </a:xfrm>
          <a:custGeom>
            <a:avLst/>
            <a:gdLst/>
            <a:ahLst/>
            <a:cxnLst/>
            <a:rect l="l" t="t" r="r" b="b"/>
            <a:pathLst>
              <a:path w="8958177" h="2182538">
                <a:moveTo>
                  <a:pt x="0" y="0"/>
                </a:moveTo>
                <a:lnTo>
                  <a:pt x="8958177" y="0"/>
                </a:lnTo>
                <a:lnTo>
                  <a:pt x="8958177" y="2182538"/>
                </a:lnTo>
                <a:lnTo>
                  <a:pt x="0" y="2182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5460571">
            <a:off x="14486072" y="1889343"/>
            <a:ext cx="9271364" cy="4473433"/>
          </a:xfrm>
          <a:custGeom>
            <a:avLst/>
            <a:gdLst/>
            <a:ahLst/>
            <a:cxnLst/>
            <a:rect l="l" t="t" r="r" b="b"/>
            <a:pathLst>
              <a:path w="9271364" h="4473433">
                <a:moveTo>
                  <a:pt x="0" y="0"/>
                </a:moveTo>
                <a:lnTo>
                  <a:pt x="9271363" y="0"/>
                </a:lnTo>
                <a:lnTo>
                  <a:pt x="9271363" y="4473432"/>
                </a:lnTo>
                <a:lnTo>
                  <a:pt x="0" y="4473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1939430">
            <a:off x="11022823" y="6919750"/>
            <a:ext cx="8467656" cy="5441560"/>
          </a:xfrm>
          <a:custGeom>
            <a:avLst/>
            <a:gdLst/>
            <a:ahLst/>
            <a:cxnLst/>
            <a:rect l="l" t="t" r="r" b="b"/>
            <a:pathLst>
              <a:path w="8467656" h="5441560">
                <a:moveTo>
                  <a:pt x="0" y="0"/>
                </a:moveTo>
                <a:lnTo>
                  <a:pt x="8467656" y="0"/>
                </a:lnTo>
                <a:lnTo>
                  <a:pt x="8467656" y="5441561"/>
                </a:lnTo>
                <a:lnTo>
                  <a:pt x="0" y="5441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07" r="-79400" b="-16386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993430">
            <a:off x="12589374" y="7943941"/>
            <a:ext cx="7315200" cy="1712976"/>
          </a:xfrm>
          <a:custGeom>
            <a:avLst/>
            <a:gdLst/>
            <a:ahLst/>
            <a:cxnLst/>
            <a:rect l="l" t="t" r="r" b="b"/>
            <a:pathLst>
              <a:path w="7315200" h="1712976">
                <a:moveTo>
                  <a:pt x="0" y="0"/>
                </a:moveTo>
                <a:lnTo>
                  <a:pt x="7315200" y="0"/>
                </a:lnTo>
                <a:lnTo>
                  <a:pt x="7315200" y="1712976"/>
                </a:lnTo>
                <a:lnTo>
                  <a:pt x="0" y="17129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2591231" y="4126059"/>
            <a:ext cx="3778135" cy="4114800"/>
          </a:xfrm>
          <a:custGeom>
            <a:avLst/>
            <a:gdLst/>
            <a:ahLst/>
            <a:cxnLst/>
            <a:rect l="l" t="t" r="r" b="b"/>
            <a:pathLst>
              <a:path w="3778135" h="4114800">
                <a:moveTo>
                  <a:pt x="0" y="0"/>
                </a:moveTo>
                <a:lnTo>
                  <a:pt x="3778135" y="0"/>
                </a:lnTo>
                <a:lnTo>
                  <a:pt x="3778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70271" y="925821"/>
            <a:ext cx="7973729" cy="1117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Bước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 3: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Nói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nghe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#9Slide07 Hillda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A078A-6DE2-1A0F-63DF-C157F9D1E0B7}"/>
              </a:ext>
            </a:extLst>
          </p:cNvPr>
          <p:cNvSpPr txBox="1"/>
          <p:nvPr/>
        </p:nvSpPr>
        <p:spPr>
          <a:xfrm>
            <a:off x="1689469" y="3397317"/>
            <a:ext cx="1431429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Thực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hành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trao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đổi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theo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dàn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chuẩn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bị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2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Lắng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ghi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chép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tóm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tắt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chính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buổi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2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829035" y="-2045159"/>
            <a:ext cx="14314291" cy="15187577"/>
          </a:xfrm>
          <a:custGeom>
            <a:avLst/>
            <a:gdLst/>
            <a:ahLst/>
            <a:cxnLst/>
            <a:rect l="l" t="t" r="r" b="b"/>
            <a:pathLst>
              <a:path w="14314291" h="15187577">
                <a:moveTo>
                  <a:pt x="0" y="0"/>
                </a:moveTo>
                <a:lnTo>
                  <a:pt x="14314291" y="0"/>
                </a:lnTo>
                <a:lnTo>
                  <a:pt x="14314291" y="15187577"/>
                </a:lnTo>
                <a:lnTo>
                  <a:pt x="0" y="15187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32636" y="727386"/>
            <a:ext cx="7422035" cy="1735074"/>
          </a:xfrm>
          <a:custGeom>
            <a:avLst/>
            <a:gdLst/>
            <a:ahLst/>
            <a:cxnLst/>
            <a:rect l="l" t="t" r="r" b="b"/>
            <a:pathLst>
              <a:path w="8958177" h="2182538">
                <a:moveTo>
                  <a:pt x="0" y="0"/>
                </a:moveTo>
                <a:lnTo>
                  <a:pt x="8958177" y="0"/>
                </a:lnTo>
                <a:lnTo>
                  <a:pt x="8958177" y="2182538"/>
                </a:lnTo>
                <a:lnTo>
                  <a:pt x="0" y="2182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5460571">
            <a:off x="14486072" y="1889343"/>
            <a:ext cx="9271364" cy="4473433"/>
          </a:xfrm>
          <a:custGeom>
            <a:avLst/>
            <a:gdLst/>
            <a:ahLst/>
            <a:cxnLst/>
            <a:rect l="l" t="t" r="r" b="b"/>
            <a:pathLst>
              <a:path w="9271364" h="4473433">
                <a:moveTo>
                  <a:pt x="0" y="0"/>
                </a:moveTo>
                <a:lnTo>
                  <a:pt x="9271363" y="0"/>
                </a:lnTo>
                <a:lnTo>
                  <a:pt x="9271363" y="4473432"/>
                </a:lnTo>
                <a:lnTo>
                  <a:pt x="0" y="4473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1939430">
            <a:off x="11022823" y="6919750"/>
            <a:ext cx="8467656" cy="5441560"/>
          </a:xfrm>
          <a:custGeom>
            <a:avLst/>
            <a:gdLst/>
            <a:ahLst/>
            <a:cxnLst/>
            <a:rect l="l" t="t" r="r" b="b"/>
            <a:pathLst>
              <a:path w="8467656" h="5441560">
                <a:moveTo>
                  <a:pt x="0" y="0"/>
                </a:moveTo>
                <a:lnTo>
                  <a:pt x="8467656" y="0"/>
                </a:lnTo>
                <a:lnTo>
                  <a:pt x="8467656" y="5441561"/>
                </a:lnTo>
                <a:lnTo>
                  <a:pt x="0" y="5441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07" r="-79400" b="-16386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993430">
            <a:off x="12589374" y="7943941"/>
            <a:ext cx="7315200" cy="1712976"/>
          </a:xfrm>
          <a:custGeom>
            <a:avLst/>
            <a:gdLst/>
            <a:ahLst/>
            <a:cxnLst/>
            <a:rect l="l" t="t" r="r" b="b"/>
            <a:pathLst>
              <a:path w="7315200" h="1712976">
                <a:moveTo>
                  <a:pt x="0" y="0"/>
                </a:moveTo>
                <a:lnTo>
                  <a:pt x="7315200" y="0"/>
                </a:lnTo>
                <a:lnTo>
                  <a:pt x="7315200" y="1712976"/>
                </a:lnTo>
                <a:lnTo>
                  <a:pt x="0" y="17129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2591231" y="4126059"/>
            <a:ext cx="3778135" cy="4114800"/>
          </a:xfrm>
          <a:custGeom>
            <a:avLst/>
            <a:gdLst/>
            <a:ahLst/>
            <a:cxnLst/>
            <a:rect l="l" t="t" r="r" b="b"/>
            <a:pathLst>
              <a:path w="3778135" h="4114800">
                <a:moveTo>
                  <a:pt x="0" y="0"/>
                </a:moveTo>
                <a:lnTo>
                  <a:pt x="3778135" y="0"/>
                </a:lnTo>
                <a:lnTo>
                  <a:pt x="3778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2886" y="864394"/>
            <a:ext cx="7973729" cy="1071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 4: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Kiểm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tra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chỉnh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sửa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#9Slide07 Hillda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A078A-6DE2-1A0F-63DF-C157F9D1E0B7}"/>
              </a:ext>
            </a:extLst>
          </p:cNvPr>
          <p:cNvSpPr txBox="1"/>
          <p:nvPr/>
        </p:nvSpPr>
        <p:spPr>
          <a:xfrm>
            <a:off x="1689469" y="3397317"/>
            <a:ext cx="143142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tabLst>
                <a:tab pos="2971800" algn="ctr"/>
                <a:tab pos="5943600" algn="r"/>
              </a:tabLst>
            </a:pP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HS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đánh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giá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tự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rút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kinh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nghiệm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sau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khi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thực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hành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tóm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tắt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6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829035" y="-2045159"/>
            <a:ext cx="14314291" cy="15187577"/>
          </a:xfrm>
          <a:custGeom>
            <a:avLst/>
            <a:gdLst/>
            <a:ahLst/>
            <a:cxnLst/>
            <a:rect l="l" t="t" r="r" b="b"/>
            <a:pathLst>
              <a:path w="14314291" h="15187577">
                <a:moveTo>
                  <a:pt x="0" y="0"/>
                </a:moveTo>
                <a:lnTo>
                  <a:pt x="14314291" y="0"/>
                </a:lnTo>
                <a:lnTo>
                  <a:pt x="14314291" y="15187577"/>
                </a:lnTo>
                <a:lnTo>
                  <a:pt x="0" y="15187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32636" y="727386"/>
            <a:ext cx="7422035" cy="1735074"/>
          </a:xfrm>
          <a:custGeom>
            <a:avLst/>
            <a:gdLst/>
            <a:ahLst/>
            <a:cxnLst/>
            <a:rect l="l" t="t" r="r" b="b"/>
            <a:pathLst>
              <a:path w="8958177" h="2182538">
                <a:moveTo>
                  <a:pt x="0" y="0"/>
                </a:moveTo>
                <a:lnTo>
                  <a:pt x="8958177" y="0"/>
                </a:lnTo>
                <a:lnTo>
                  <a:pt x="8958177" y="2182538"/>
                </a:lnTo>
                <a:lnTo>
                  <a:pt x="0" y="2182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5460571">
            <a:off x="14486072" y="1889343"/>
            <a:ext cx="9271364" cy="4473433"/>
          </a:xfrm>
          <a:custGeom>
            <a:avLst/>
            <a:gdLst/>
            <a:ahLst/>
            <a:cxnLst/>
            <a:rect l="l" t="t" r="r" b="b"/>
            <a:pathLst>
              <a:path w="9271364" h="4473433">
                <a:moveTo>
                  <a:pt x="0" y="0"/>
                </a:moveTo>
                <a:lnTo>
                  <a:pt x="9271363" y="0"/>
                </a:lnTo>
                <a:lnTo>
                  <a:pt x="9271363" y="4473432"/>
                </a:lnTo>
                <a:lnTo>
                  <a:pt x="0" y="4473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1939430">
            <a:off x="11022823" y="6919750"/>
            <a:ext cx="8467656" cy="5441560"/>
          </a:xfrm>
          <a:custGeom>
            <a:avLst/>
            <a:gdLst/>
            <a:ahLst/>
            <a:cxnLst/>
            <a:rect l="l" t="t" r="r" b="b"/>
            <a:pathLst>
              <a:path w="8467656" h="5441560">
                <a:moveTo>
                  <a:pt x="0" y="0"/>
                </a:moveTo>
                <a:lnTo>
                  <a:pt x="8467656" y="0"/>
                </a:lnTo>
                <a:lnTo>
                  <a:pt x="8467656" y="5441561"/>
                </a:lnTo>
                <a:lnTo>
                  <a:pt x="0" y="5441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07" r="-79400" b="-16386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993430">
            <a:off x="12589374" y="7943941"/>
            <a:ext cx="7315200" cy="1712976"/>
          </a:xfrm>
          <a:custGeom>
            <a:avLst/>
            <a:gdLst/>
            <a:ahLst/>
            <a:cxnLst/>
            <a:rect l="l" t="t" r="r" b="b"/>
            <a:pathLst>
              <a:path w="7315200" h="1712976">
                <a:moveTo>
                  <a:pt x="0" y="0"/>
                </a:moveTo>
                <a:lnTo>
                  <a:pt x="7315200" y="0"/>
                </a:lnTo>
                <a:lnTo>
                  <a:pt x="7315200" y="1712976"/>
                </a:lnTo>
                <a:lnTo>
                  <a:pt x="0" y="17129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2591231" y="4126059"/>
            <a:ext cx="3778135" cy="4114800"/>
          </a:xfrm>
          <a:custGeom>
            <a:avLst/>
            <a:gdLst/>
            <a:ahLst/>
            <a:cxnLst/>
            <a:rect l="l" t="t" r="r" b="b"/>
            <a:pathLst>
              <a:path w="3778135" h="4114800">
                <a:moveTo>
                  <a:pt x="0" y="0"/>
                </a:moveTo>
                <a:lnTo>
                  <a:pt x="3778135" y="0"/>
                </a:lnTo>
                <a:lnTo>
                  <a:pt x="3778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0600" y="929796"/>
            <a:ext cx="7973729" cy="1140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Yêu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cầu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tóm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#9Slide07 Hillda" pitchFamily="2" charset="0"/>
                <a:ea typeface="+mn-ea"/>
                <a:cs typeface="+mn-cs"/>
              </a:rPr>
              <a:t>tắt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#9Slide07 Hillda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A078A-6DE2-1A0F-63DF-C157F9D1E0B7}"/>
              </a:ext>
            </a:extLst>
          </p:cNvPr>
          <p:cNvSpPr txBox="1"/>
          <p:nvPr/>
        </p:nvSpPr>
        <p:spPr>
          <a:xfrm>
            <a:off x="1863819" y="3732747"/>
            <a:ext cx="1420101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Lắng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kĩ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6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Ghi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lại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chính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trọng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buổi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lí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lẽ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chứng</a:t>
            </a:r>
            <a:r>
              <a:rPr lang="en-US" sz="40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</a:t>
            </a:r>
            <a:endParaRPr lang="en-US" sz="36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lựa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chọn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hình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thức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phù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hợp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Sơ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đồ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duy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sketnote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bảng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kern="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biểu</a:t>
            </a:r>
            <a:r>
              <a:rPr lang="en-US" sz="4000" kern="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,…</a:t>
            </a:r>
            <a:endParaRPr lang="en-US" sz="40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60099">
            <a:off x="-883508" y="6935226"/>
            <a:ext cx="5247787" cy="4915427"/>
          </a:xfrm>
          <a:custGeom>
            <a:avLst/>
            <a:gdLst/>
            <a:ahLst/>
            <a:cxnLst/>
            <a:rect l="l" t="t" r="r" b="b"/>
            <a:pathLst>
              <a:path w="5247787" h="4915427">
                <a:moveTo>
                  <a:pt x="0" y="0"/>
                </a:moveTo>
                <a:lnTo>
                  <a:pt x="5247787" y="0"/>
                </a:lnTo>
                <a:lnTo>
                  <a:pt x="5247787" y="4915427"/>
                </a:lnTo>
                <a:lnTo>
                  <a:pt x="0" y="4915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1825861" flipH="1">
            <a:off x="15262815" y="4206180"/>
            <a:ext cx="3542174" cy="6908495"/>
          </a:xfrm>
          <a:custGeom>
            <a:avLst/>
            <a:gdLst/>
            <a:ahLst/>
            <a:cxnLst/>
            <a:rect l="l" t="t" r="r" b="b"/>
            <a:pathLst>
              <a:path w="3542174" h="6908495">
                <a:moveTo>
                  <a:pt x="3542174" y="0"/>
                </a:moveTo>
                <a:lnTo>
                  <a:pt x="0" y="0"/>
                </a:lnTo>
                <a:lnTo>
                  <a:pt x="0" y="6908495"/>
                </a:lnTo>
                <a:lnTo>
                  <a:pt x="3542174" y="6908495"/>
                </a:lnTo>
                <a:lnTo>
                  <a:pt x="35421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060214">
            <a:off x="82951" y="673154"/>
            <a:ext cx="18122099" cy="19227691"/>
          </a:xfrm>
          <a:custGeom>
            <a:avLst/>
            <a:gdLst/>
            <a:ahLst/>
            <a:cxnLst/>
            <a:rect l="l" t="t" r="r" b="b"/>
            <a:pathLst>
              <a:path w="18122099" h="19227691">
                <a:moveTo>
                  <a:pt x="0" y="0"/>
                </a:moveTo>
                <a:lnTo>
                  <a:pt x="18122098" y="0"/>
                </a:lnTo>
                <a:lnTo>
                  <a:pt x="18122098" y="19227692"/>
                </a:lnTo>
                <a:lnTo>
                  <a:pt x="0" y="1922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291065">
            <a:off x="3781003" y="2031069"/>
            <a:ext cx="11608157" cy="10432831"/>
          </a:xfrm>
          <a:custGeom>
            <a:avLst/>
            <a:gdLst/>
            <a:ahLst/>
            <a:cxnLst/>
            <a:rect l="l" t="t" r="r" b="b"/>
            <a:pathLst>
              <a:path w="11608157" h="10432831">
                <a:moveTo>
                  <a:pt x="0" y="0"/>
                </a:moveTo>
                <a:lnTo>
                  <a:pt x="11608157" y="0"/>
                </a:lnTo>
                <a:lnTo>
                  <a:pt x="11608157" y="10432831"/>
                </a:lnTo>
                <a:lnTo>
                  <a:pt x="0" y="104328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549271" y="-1028700"/>
            <a:ext cx="3778135" cy="4114800"/>
          </a:xfrm>
          <a:custGeom>
            <a:avLst/>
            <a:gdLst/>
            <a:ahLst/>
            <a:cxnLst/>
            <a:rect l="l" t="t" r="r" b="b"/>
            <a:pathLst>
              <a:path w="3778135" h="4114800">
                <a:moveTo>
                  <a:pt x="0" y="0"/>
                </a:moveTo>
                <a:lnTo>
                  <a:pt x="3778134" y="0"/>
                </a:lnTo>
                <a:lnTo>
                  <a:pt x="3778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52443" y="2840566"/>
            <a:ext cx="8383113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3421"/>
              </a:lnSpc>
              <a:defRPr sz="11500">
                <a:solidFill>
                  <a:srgbClr val="121212"/>
                </a:solidFill>
                <a:latin typeface="#9Slide05 Brannboll Ny" panose="02000000000000000000" pitchFamily="2" charset="0"/>
              </a:defRPr>
            </a:lvl1pPr>
          </a:lstStyle>
          <a:p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rot="8527196">
            <a:off x="-4072665" y="-1705009"/>
            <a:ext cx="9271364" cy="4473433"/>
          </a:xfrm>
          <a:custGeom>
            <a:avLst/>
            <a:gdLst/>
            <a:ahLst/>
            <a:cxnLst/>
            <a:rect l="l" t="t" r="r" b="b"/>
            <a:pathLst>
              <a:path w="9271364" h="4473433">
                <a:moveTo>
                  <a:pt x="0" y="0"/>
                </a:moveTo>
                <a:lnTo>
                  <a:pt x="9271364" y="0"/>
                </a:lnTo>
                <a:lnTo>
                  <a:pt x="9271364" y="4473433"/>
                </a:lnTo>
                <a:lnTo>
                  <a:pt x="0" y="44734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77519-2943-6F08-C53E-5BEC3D34CF68}"/>
              </a:ext>
            </a:extLst>
          </p:cNvPr>
          <p:cNvSpPr txBox="1"/>
          <p:nvPr/>
        </p:nvSpPr>
        <p:spPr>
          <a:xfrm>
            <a:off x="5691101" y="4571809"/>
            <a:ext cx="7130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2800" b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tập</a:t>
            </a:r>
            <a:r>
              <a:rPr lang="en-US" sz="2800" b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Nghe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ghi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lại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chính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cuộc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trao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đổi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sắc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màu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tình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Tổ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quốc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”.</a:t>
            </a:r>
            <a:endParaRPr lang="en-US" sz="2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6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82996">
            <a:off x="7551038" y="6658870"/>
            <a:ext cx="12767842" cy="6160484"/>
          </a:xfrm>
          <a:custGeom>
            <a:avLst/>
            <a:gdLst/>
            <a:ahLst/>
            <a:cxnLst/>
            <a:rect l="l" t="t" r="r" b="b"/>
            <a:pathLst>
              <a:path w="12767842" h="6160484">
                <a:moveTo>
                  <a:pt x="0" y="0"/>
                </a:moveTo>
                <a:lnTo>
                  <a:pt x="12767842" y="0"/>
                </a:lnTo>
                <a:lnTo>
                  <a:pt x="12767842" y="6160483"/>
                </a:lnTo>
                <a:lnTo>
                  <a:pt x="0" y="6160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317407">
            <a:off x="295215" y="-1635834"/>
            <a:ext cx="8559999" cy="10161562"/>
          </a:xfrm>
          <a:custGeom>
            <a:avLst/>
            <a:gdLst/>
            <a:ahLst/>
            <a:cxnLst/>
            <a:rect l="l" t="t" r="r" b="b"/>
            <a:pathLst>
              <a:path w="8559999" h="10161562">
                <a:moveTo>
                  <a:pt x="0" y="0"/>
                </a:moveTo>
                <a:lnTo>
                  <a:pt x="8559999" y="0"/>
                </a:lnTo>
                <a:lnTo>
                  <a:pt x="8559999" y="10161562"/>
                </a:lnTo>
                <a:lnTo>
                  <a:pt x="0" y="1016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8549" r="-790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527810">
            <a:off x="-2084167" y="-887385"/>
            <a:ext cx="7315200" cy="3998976"/>
          </a:xfrm>
          <a:custGeom>
            <a:avLst/>
            <a:gdLst/>
            <a:ahLst/>
            <a:cxnLst/>
            <a:rect l="l" t="t" r="r" b="b"/>
            <a:pathLst>
              <a:path w="7315200" h="3998976">
                <a:moveTo>
                  <a:pt x="0" y="0"/>
                </a:moveTo>
                <a:lnTo>
                  <a:pt x="7315200" y="0"/>
                </a:lnTo>
                <a:lnTo>
                  <a:pt x="7315200" y="3998976"/>
                </a:lnTo>
                <a:lnTo>
                  <a:pt x="0" y="3998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208681" y="7753764"/>
            <a:ext cx="4333100" cy="3970696"/>
          </a:xfrm>
          <a:custGeom>
            <a:avLst/>
            <a:gdLst/>
            <a:ahLst/>
            <a:cxnLst/>
            <a:rect l="l" t="t" r="r" b="b"/>
            <a:pathLst>
              <a:path w="4333100" h="3970696">
                <a:moveTo>
                  <a:pt x="0" y="0"/>
                </a:moveTo>
                <a:lnTo>
                  <a:pt x="4333100" y="0"/>
                </a:lnTo>
                <a:lnTo>
                  <a:pt x="4333100" y="3970695"/>
                </a:lnTo>
                <a:lnTo>
                  <a:pt x="0" y="3970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526331">
            <a:off x="15362699" y="1345491"/>
            <a:ext cx="3768144" cy="4564932"/>
          </a:xfrm>
          <a:custGeom>
            <a:avLst/>
            <a:gdLst/>
            <a:ahLst/>
            <a:cxnLst/>
            <a:rect l="l" t="t" r="r" b="b"/>
            <a:pathLst>
              <a:path w="3768144" h="4564932">
                <a:moveTo>
                  <a:pt x="0" y="0"/>
                </a:moveTo>
                <a:lnTo>
                  <a:pt x="3768144" y="0"/>
                </a:lnTo>
                <a:lnTo>
                  <a:pt x="3768144" y="4564932"/>
                </a:lnTo>
                <a:lnTo>
                  <a:pt x="0" y="45649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166164" flipV="1">
            <a:off x="-549714" y="3027234"/>
            <a:ext cx="2537034" cy="3073499"/>
          </a:xfrm>
          <a:custGeom>
            <a:avLst/>
            <a:gdLst/>
            <a:ahLst/>
            <a:cxnLst/>
            <a:rect l="l" t="t" r="r" b="b"/>
            <a:pathLst>
              <a:path w="2537034" h="3073499">
                <a:moveTo>
                  <a:pt x="0" y="3073499"/>
                </a:moveTo>
                <a:lnTo>
                  <a:pt x="2537034" y="3073499"/>
                </a:lnTo>
                <a:lnTo>
                  <a:pt x="2537034" y="0"/>
                </a:lnTo>
                <a:lnTo>
                  <a:pt x="0" y="0"/>
                </a:lnTo>
                <a:lnTo>
                  <a:pt x="0" y="307349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DBA548D-1CB8-0924-5F64-48E9F51FB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32290"/>
              </p:ext>
            </p:extLst>
          </p:nvPr>
        </p:nvGraphicFramePr>
        <p:xfrm>
          <a:off x="969706" y="611867"/>
          <a:ext cx="16348588" cy="9063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9002">
                  <a:extLst>
                    <a:ext uri="{9D8B030D-6E8A-4147-A177-3AD203B41FA5}">
                      <a16:colId xmlns:a16="http://schemas.microsoft.com/office/drawing/2014/main" val="3300748792"/>
                    </a:ext>
                  </a:extLst>
                </a:gridCol>
                <a:gridCol w="3811089">
                  <a:extLst>
                    <a:ext uri="{9D8B030D-6E8A-4147-A177-3AD203B41FA5}">
                      <a16:colId xmlns:a16="http://schemas.microsoft.com/office/drawing/2014/main" val="2084874513"/>
                    </a:ext>
                  </a:extLst>
                </a:gridCol>
                <a:gridCol w="3811089">
                  <a:extLst>
                    <a:ext uri="{9D8B030D-6E8A-4147-A177-3AD203B41FA5}">
                      <a16:colId xmlns:a16="http://schemas.microsoft.com/office/drawing/2014/main" val="1151397037"/>
                    </a:ext>
                  </a:extLst>
                </a:gridCol>
                <a:gridCol w="4397408">
                  <a:extLst>
                    <a:ext uri="{9D8B030D-6E8A-4147-A177-3AD203B41FA5}">
                      <a16:colId xmlns:a16="http://schemas.microsoft.com/office/drawing/2014/main" val="3915586828"/>
                    </a:ext>
                  </a:extLst>
                </a:gridCol>
              </a:tblGrid>
              <a:tr h="221348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PHIẾU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THỰC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HÀNH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</a:endParaRPr>
                    </a:p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Nghe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và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tóm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tắt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nội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dung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chính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của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cuộc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thảo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luận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trao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đổi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về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vấn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đề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“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Những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sắc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màu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của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tình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yêu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Tổ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quốc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”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227765"/>
                  </a:ext>
                </a:extLst>
              </a:tr>
              <a:tr h="777418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Vấn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trao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đổi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thảo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luận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685321"/>
                  </a:ext>
                </a:extLst>
              </a:tr>
              <a:tr h="777418">
                <a:tc gridSpan="4"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Hệ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thống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luận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điểm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lí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lẽ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bằng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chứng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799238"/>
                  </a:ext>
                </a:extLst>
              </a:tr>
              <a:tr h="1166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Luận điểm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Lí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lẽ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Bằng chứng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Nhận xét, trao đổi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227820"/>
                  </a:ext>
                </a:extLst>
              </a:tr>
              <a:tr h="5247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87733"/>
                  </a:ext>
                </a:extLst>
              </a:tr>
              <a:tr h="5247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029412"/>
                  </a:ext>
                </a:extLst>
              </a:tr>
              <a:tr h="5247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293138"/>
                  </a:ext>
                </a:extLst>
              </a:tr>
              <a:tr h="2482900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Đánh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giá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mức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thuyết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phục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cuộc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trao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đổi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thảo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luận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điều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đã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bày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bạn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FD9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7903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767713">
            <a:off x="-8032167" y="-584678"/>
            <a:ext cx="17774704" cy="8176364"/>
          </a:xfrm>
          <a:custGeom>
            <a:avLst/>
            <a:gdLst/>
            <a:ahLst/>
            <a:cxnLst/>
            <a:rect l="l" t="t" r="r" b="b"/>
            <a:pathLst>
              <a:path w="17774704" h="8176364">
                <a:moveTo>
                  <a:pt x="0" y="0"/>
                </a:moveTo>
                <a:lnTo>
                  <a:pt x="17774705" y="0"/>
                </a:lnTo>
                <a:lnTo>
                  <a:pt x="17774705" y="8176364"/>
                </a:lnTo>
                <a:lnTo>
                  <a:pt x="0" y="817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6583" y="2705100"/>
            <a:ext cx="6520826" cy="7625715"/>
          </a:xfrm>
          <a:custGeom>
            <a:avLst/>
            <a:gdLst/>
            <a:ahLst/>
            <a:cxnLst/>
            <a:rect l="l" t="t" r="r" b="b"/>
            <a:pathLst>
              <a:path w="7077456" h="8229600">
                <a:moveTo>
                  <a:pt x="0" y="0"/>
                </a:moveTo>
                <a:lnTo>
                  <a:pt x="7077456" y="0"/>
                </a:lnTo>
                <a:lnTo>
                  <a:pt x="70774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90064" y="5279390"/>
            <a:ext cx="6518389" cy="59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96747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735118" flipV="1">
            <a:off x="-717020" y="169718"/>
            <a:ext cx="8158832" cy="1315612"/>
          </a:xfrm>
          <a:custGeom>
            <a:avLst/>
            <a:gdLst/>
            <a:ahLst/>
            <a:cxnLst/>
            <a:rect l="l" t="t" r="r" b="b"/>
            <a:pathLst>
              <a:path w="8158832" h="1315612">
                <a:moveTo>
                  <a:pt x="0" y="1315611"/>
                </a:moveTo>
                <a:lnTo>
                  <a:pt x="8158832" y="1315611"/>
                </a:lnTo>
                <a:lnTo>
                  <a:pt x="8158832" y="0"/>
                </a:lnTo>
                <a:lnTo>
                  <a:pt x="0" y="0"/>
                </a:lnTo>
                <a:lnTo>
                  <a:pt x="0" y="131561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037405" y="0"/>
            <a:ext cx="3372620" cy="3090547"/>
          </a:xfrm>
          <a:custGeom>
            <a:avLst/>
            <a:gdLst/>
            <a:ahLst/>
            <a:cxnLst/>
            <a:rect l="l" t="t" r="r" b="b"/>
            <a:pathLst>
              <a:path w="3372620" h="3090547">
                <a:moveTo>
                  <a:pt x="0" y="0"/>
                </a:moveTo>
                <a:lnTo>
                  <a:pt x="3372620" y="0"/>
                </a:lnTo>
                <a:lnTo>
                  <a:pt x="3372620" y="3090547"/>
                </a:lnTo>
                <a:lnTo>
                  <a:pt x="0" y="30905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135685" y="429731"/>
            <a:ext cx="9274340" cy="9427537"/>
          </a:xfrm>
          <a:custGeom>
            <a:avLst/>
            <a:gdLst/>
            <a:ahLst/>
            <a:cxnLst/>
            <a:rect l="l" t="t" r="r" b="b"/>
            <a:pathLst>
              <a:path w="9274340" h="9427537">
                <a:moveTo>
                  <a:pt x="0" y="0"/>
                </a:moveTo>
                <a:lnTo>
                  <a:pt x="9274340" y="0"/>
                </a:lnTo>
                <a:lnTo>
                  <a:pt x="9274340" y="9427537"/>
                </a:lnTo>
                <a:lnTo>
                  <a:pt x="0" y="94275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35685" y="2431744"/>
            <a:ext cx="9061044" cy="131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 dirty="0" err="1">
                <a:ln>
                  <a:noFill/>
                </a:ln>
                <a:solidFill>
                  <a:srgbClr val="492D44"/>
                </a:solidFill>
                <a:effectLst/>
                <a:uLnTx/>
                <a:uFillTx/>
                <a:latin typeface="Childos Arabic Bold"/>
                <a:ea typeface="+mn-ea"/>
                <a:cs typeface="+mn-cs"/>
              </a:rPr>
              <a:t>Câu</a:t>
            </a:r>
            <a:r>
              <a:rPr kumimoji="0" lang="en-US" sz="9999" b="0" i="0" u="none" strike="noStrike" kern="1200" cap="none" spc="0" normalizeH="0" baseline="0" noProof="0" dirty="0">
                <a:ln>
                  <a:noFill/>
                </a:ln>
                <a:solidFill>
                  <a:srgbClr val="492D44"/>
                </a:solidFill>
                <a:effectLst/>
                <a:uLnTx/>
                <a:uFillTx/>
                <a:latin typeface="Childos Arabic Bold"/>
                <a:ea typeface="+mn-ea"/>
                <a:cs typeface="+mn-cs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7814B-D1BF-216B-A3AC-428C69B4CD2F}"/>
              </a:ext>
            </a:extLst>
          </p:cNvPr>
          <p:cNvSpPr txBox="1"/>
          <p:nvPr/>
        </p:nvSpPr>
        <p:spPr>
          <a:xfrm>
            <a:off x="9144000" y="4171819"/>
            <a:ext cx="70766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chính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cuộc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trao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đổi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thường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qua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tài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………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buổi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3600" kern="0" dirty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492D44"/>
              </a:solidFill>
              <a:effectLst/>
              <a:uLnTx/>
              <a:uFillTx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3F5F5-6E7A-FB0F-DE06-00C3A08BC652}"/>
              </a:ext>
            </a:extLst>
          </p:cNvPr>
          <p:cNvSpPr txBox="1"/>
          <p:nvPr/>
        </p:nvSpPr>
        <p:spPr>
          <a:xfrm>
            <a:off x="10941405" y="6572051"/>
            <a:ext cx="3662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i="1" kern="0" dirty="0" err="1">
                <a:solidFill>
                  <a:srgbClr val="492D44"/>
                </a:solidFill>
                <a:effectLst/>
                <a:latin typeface="#9Slide05 MetroScript" panose="03060702040507070403" pitchFamily="66" charset="0"/>
                <a:ea typeface="Times New Roman" panose="02020603050405020304" pitchFamily="18" charset="0"/>
              </a:rPr>
              <a:t>Đáp</a:t>
            </a:r>
            <a:r>
              <a:rPr lang="en-US" sz="5400" i="1" kern="0" dirty="0">
                <a:solidFill>
                  <a:srgbClr val="492D44"/>
                </a:solidFill>
                <a:effectLst/>
                <a:latin typeface="#9Slide05 MetroScript" panose="03060702040507070403" pitchFamily="66" charset="0"/>
                <a:ea typeface="Times New Roman" panose="02020603050405020304" pitchFamily="18" charset="0"/>
              </a:rPr>
              <a:t> </a:t>
            </a:r>
            <a:r>
              <a:rPr lang="en-US" sz="5400" i="1" kern="0" dirty="0" err="1">
                <a:solidFill>
                  <a:srgbClr val="492D44"/>
                </a:solidFill>
                <a:effectLst/>
                <a:latin typeface="#9Slide05 MetroScript" panose="03060702040507070403" pitchFamily="66" charset="0"/>
                <a:ea typeface="Times New Roman" panose="02020603050405020304" pitchFamily="18" charset="0"/>
              </a:rPr>
              <a:t>án</a:t>
            </a:r>
            <a:r>
              <a:rPr lang="en-US" sz="5400" i="1" kern="0" dirty="0">
                <a:solidFill>
                  <a:srgbClr val="492D44"/>
                </a:solidFill>
                <a:effectLst/>
                <a:latin typeface="#9Slide05 MetroScript" panose="03060702040507070403" pitchFamily="66" charset="0"/>
                <a:ea typeface="Times New Roman" panose="02020603050405020304" pitchFamily="18" charset="0"/>
              </a:rPr>
              <a:t>: </a:t>
            </a:r>
            <a:r>
              <a:rPr lang="en-US" sz="5400" i="1" kern="0" dirty="0" err="1">
                <a:solidFill>
                  <a:srgbClr val="492D44"/>
                </a:solidFill>
                <a:effectLst/>
                <a:latin typeface="#9Slide05 MetroScript" panose="03060702040507070403" pitchFamily="66" charset="0"/>
                <a:ea typeface="Times New Roman" panose="02020603050405020304" pitchFamily="18" charset="0"/>
              </a:rPr>
              <a:t>chủ</a:t>
            </a:r>
            <a:r>
              <a:rPr lang="en-US" sz="5400" i="1" kern="0" dirty="0">
                <a:solidFill>
                  <a:srgbClr val="492D44"/>
                </a:solidFill>
                <a:effectLst/>
                <a:latin typeface="#9Slide05 MetroScript" panose="03060702040507070403" pitchFamily="66" charset="0"/>
                <a:ea typeface="Times New Roman" panose="02020603050405020304" pitchFamily="18" charset="0"/>
              </a:rPr>
              <a:t> </a:t>
            </a:r>
            <a:r>
              <a:rPr lang="en-US" sz="5400" i="1" kern="0" dirty="0" err="1">
                <a:solidFill>
                  <a:srgbClr val="492D44"/>
                </a:solidFill>
                <a:effectLst/>
                <a:latin typeface="#9Slide05 MetroScript" panose="03060702040507070403" pitchFamily="66" charset="0"/>
                <a:ea typeface="Times New Roman" panose="02020603050405020304" pitchFamily="18" charset="0"/>
              </a:rPr>
              <a:t>đề</a:t>
            </a:r>
            <a:endParaRPr lang="en-US" sz="5400" dirty="0">
              <a:solidFill>
                <a:srgbClr val="492D44"/>
              </a:solidFill>
              <a:latin typeface="#9Slide05 MetroScript" panose="0306070204050707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8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767713">
            <a:off x="-8032167" y="-584678"/>
            <a:ext cx="17774704" cy="8176364"/>
          </a:xfrm>
          <a:custGeom>
            <a:avLst/>
            <a:gdLst/>
            <a:ahLst/>
            <a:cxnLst/>
            <a:rect l="l" t="t" r="r" b="b"/>
            <a:pathLst>
              <a:path w="17774704" h="8176364">
                <a:moveTo>
                  <a:pt x="0" y="0"/>
                </a:moveTo>
                <a:lnTo>
                  <a:pt x="17774705" y="0"/>
                </a:lnTo>
                <a:lnTo>
                  <a:pt x="17774705" y="8176364"/>
                </a:lnTo>
                <a:lnTo>
                  <a:pt x="0" y="817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6583" y="2705100"/>
            <a:ext cx="6520826" cy="7625715"/>
          </a:xfrm>
          <a:custGeom>
            <a:avLst/>
            <a:gdLst/>
            <a:ahLst/>
            <a:cxnLst/>
            <a:rect l="l" t="t" r="r" b="b"/>
            <a:pathLst>
              <a:path w="7077456" h="8229600">
                <a:moveTo>
                  <a:pt x="0" y="0"/>
                </a:moveTo>
                <a:lnTo>
                  <a:pt x="7077456" y="0"/>
                </a:lnTo>
                <a:lnTo>
                  <a:pt x="70774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90064" y="5279390"/>
            <a:ext cx="6518389" cy="59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96747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735118" flipV="1">
            <a:off x="-717020" y="169718"/>
            <a:ext cx="8158832" cy="1315612"/>
          </a:xfrm>
          <a:custGeom>
            <a:avLst/>
            <a:gdLst/>
            <a:ahLst/>
            <a:cxnLst/>
            <a:rect l="l" t="t" r="r" b="b"/>
            <a:pathLst>
              <a:path w="8158832" h="1315612">
                <a:moveTo>
                  <a:pt x="0" y="1315611"/>
                </a:moveTo>
                <a:lnTo>
                  <a:pt x="8158832" y="1315611"/>
                </a:lnTo>
                <a:lnTo>
                  <a:pt x="8158832" y="0"/>
                </a:lnTo>
                <a:lnTo>
                  <a:pt x="0" y="0"/>
                </a:lnTo>
                <a:lnTo>
                  <a:pt x="0" y="131561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037405" y="0"/>
            <a:ext cx="3372620" cy="3090547"/>
          </a:xfrm>
          <a:custGeom>
            <a:avLst/>
            <a:gdLst/>
            <a:ahLst/>
            <a:cxnLst/>
            <a:rect l="l" t="t" r="r" b="b"/>
            <a:pathLst>
              <a:path w="3372620" h="3090547">
                <a:moveTo>
                  <a:pt x="0" y="0"/>
                </a:moveTo>
                <a:lnTo>
                  <a:pt x="3372620" y="0"/>
                </a:lnTo>
                <a:lnTo>
                  <a:pt x="3372620" y="3090547"/>
                </a:lnTo>
                <a:lnTo>
                  <a:pt x="0" y="30905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135685" y="429731"/>
            <a:ext cx="9274340" cy="9427537"/>
          </a:xfrm>
          <a:custGeom>
            <a:avLst/>
            <a:gdLst/>
            <a:ahLst/>
            <a:cxnLst/>
            <a:rect l="l" t="t" r="r" b="b"/>
            <a:pathLst>
              <a:path w="9274340" h="9427537">
                <a:moveTo>
                  <a:pt x="0" y="0"/>
                </a:moveTo>
                <a:lnTo>
                  <a:pt x="9274340" y="0"/>
                </a:lnTo>
                <a:lnTo>
                  <a:pt x="9274340" y="9427537"/>
                </a:lnTo>
                <a:lnTo>
                  <a:pt x="0" y="94275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35685" y="2431744"/>
            <a:ext cx="9061044" cy="131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 dirty="0" err="1">
                <a:ln>
                  <a:noFill/>
                </a:ln>
                <a:solidFill>
                  <a:srgbClr val="492D44"/>
                </a:solidFill>
                <a:effectLst/>
                <a:uLnTx/>
                <a:uFillTx/>
                <a:latin typeface="Childos Arabic Bold"/>
                <a:ea typeface="+mn-ea"/>
                <a:cs typeface="+mn-cs"/>
              </a:rPr>
              <a:t>Câu</a:t>
            </a:r>
            <a:r>
              <a:rPr kumimoji="0" lang="en-US" sz="9999" b="0" i="0" u="none" strike="noStrike" kern="1200" cap="none" spc="0" normalizeH="0" baseline="0" noProof="0" dirty="0">
                <a:ln>
                  <a:noFill/>
                </a:ln>
                <a:solidFill>
                  <a:srgbClr val="492D44"/>
                </a:solidFill>
                <a:effectLst/>
                <a:uLnTx/>
                <a:uFillTx/>
                <a:latin typeface="Childos Arabic Bold"/>
                <a:ea typeface="+mn-ea"/>
                <a:cs typeface="+mn-cs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7814B-D1BF-216B-A3AC-428C69B4CD2F}"/>
              </a:ext>
            </a:extLst>
          </p:cNvPr>
          <p:cNvSpPr txBox="1"/>
          <p:nvPr/>
        </p:nvSpPr>
        <p:spPr>
          <a:xfrm>
            <a:off x="9325084" y="3902597"/>
            <a:ext cx="689554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kern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sz="3200" dirty="0" err="1"/>
              <a:t>Tóm</a:t>
            </a:r>
            <a:r>
              <a:rPr lang="en-US" sz="3200" dirty="0"/>
              <a:t> </a:t>
            </a:r>
            <a:r>
              <a:rPr lang="en-US" sz="3200" dirty="0" err="1"/>
              <a:t>tắt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chính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cuộc</a:t>
            </a:r>
            <a:r>
              <a:rPr lang="en-US" sz="3200" dirty="0"/>
              <a:t> </a:t>
            </a:r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luận</a:t>
            </a:r>
            <a:r>
              <a:rPr lang="en-US" sz="3200" dirty="0"/>
              <a:t>, </a:t>
            </a:r>
            <a:r>
              <a:rPr lang="en-US" sz="3200" dirty="0" err="1"/>
              <a:t>trao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vấn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đời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ghi</a:t>
            </a:r>
            <a:r>
              <a:rPr lang="en-US" sz="3200" dirty="0"/>
              <a:t> </a:t>
            </a:r>
            <a:r>
              <a:rPr lang="en-US" sz="3200" dirty="0" err="1"/>
              <a:t>chép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thống</a:t>
            </a:r>
            <a:r>
              <a:rPr lang="en-US" sz="3200" dirty="0"/>
              <a:t> </a:t>
            </a:r>
            <a:r>
              <a:rPr lang="en-US" sz="3200" dirty="0" err="1"/>
              <a:t>luận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, ………, </a:t>
            </a:r>
            <a:r>
              <a:rPr lang="en-US" sz="3200" dirty="0" err="1"/>
              <a:t>lí</a:t>
            </a:r>
            <a:r>
              <a:rPr lang="en-US" sz="3200" dirty="0"/>
              <a:t> </a:t>
            </a:r>
            <a:r>
              <a:rPr lang="en-US" sz="3200" dirty="0" err="1"/>
              <a:t>lẽ</a:t>
            </a:r>
            <a:r>
              <a:rPr lang="en-US" sz="3200" dirty="0"/>
              <a:t>,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chứng</a:t>
            </a:r>
            <a:r>
              <a:rPr lang="en-US" sz="32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3F5F5-6E7A-FB0F-DE06-00C3A08BC652}"/>
              </a:ext>
            </a:extLst>
          </p:cNvPr>
          <p:cNvSpPr txBox="1"/>
          <p:nvPr/>
        </p:nvSpPr>
        <p:spPr>
          <a:xfrm>
            <a:off x="11115200" y="6575392"/>
            <a:ext cx="3733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i="1" kern="0">
                <a:solidFill>
                  <a:srgbClr val="492D44"/>
                </a:solidFill>
                <a:effectLst/>
                <a:latin typeface="#9Slide05 MetroScript" panose="03060702040507070403" pitchFamily="66" charset="0"/>
                <a:ea typeface="Times New Roman" panose="02020603050405020304" pitchFamily="18" charset="0"/>
              </a:defRPr>
            </a:lvl1pPr>
          </a:lstStyle>
          <a:p>
            <a:r>
              <a:rPr lang="en-US" sz="4800" dirty="0" err="1"/>
              <a:t>Đáp</a:t>
            </a:r>
            <a:r>
              <a:rPr lang="en-US" sz="4800" dirty="0"/>
              <a:t> </a:t>
            </a:r>
            <a:r>
              <a:rPr lang="en-US" sz="4800" dirty="0" err="1"/>
              <a:t>án</a:t>
            </a:r>
            <a:r>
              <a:rPr lang="en-US" sz="4800" dirty="0"/>
              <a:t>: </a:t>
            </a:r>
            <a:r>
              <a:rPr lang="en-US" sz="4800" dirty="0" err="1"/>
              <a:t>luận</a:t>
            </a:r>
            <a:r>
              <a:rPr lang="en-US" sz="4800" dirty="0"/>
              <a:t> </a:t>
            </a:r>
            <a:r>
              <a:rPr lang="en-US" sz="4800" dirty="0" err="1"/>
              <a:t>điểm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949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767713">
            <a:off x="-8032167" y="-584678"/>
            <a:ext cx="17774704" cy="8176364"/>
          </a:xfrm>
          <a:custGeom>
            <a:avLst/>
            <a:gdLst/>
            <a:ahLst/>
            <a:cxnLst/>
            <a:rect l="l" t="t" r="r" b="b"/>
            <a:pathLst>
              <a:path w="17774704" h="8176364">
                <a:moveTo>
                  <a:pt x="0" y="0"/>
                </a:moveTo>
                <a:lnTo>
                  <a:pt x="17774705" y="0"/>
                </a:lnTo>
                <a:lnTo>
                  <a:pt x="17774705" y="8176364"/>
                </a:lnTo>
                <a:lnTo>
                  <a:pt x="0" y="817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6583" y="2705100"/>
            <a:ext cx="6520826" cy="7625715"/>
          </a:xfrm>
          <a:custGeom>
            <a:avLst/>
            <a:gdLst/>
            <a:ahLst/>
            <a:cxnLst/>
            <a:rect l="l" t="t" r="r" b="b"/>
            <a:pathLst>
              <a:path w="7077456" h="8229600">
                <a:moveTo>
                  <a:pt x="0" y="0"/>
                </a:moveTo>
                <a:lnTo>
                  <a:pt x="7077456" y="0"/>
                </a:lnTo>
                <a:lnTo>
                  <a:pt x="70774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90064" y="5279390"/>
            <a:ext cx="6518389" cy="59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96747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735118" flipV="1">
            <a:off x="-717020" y="169718"/>
            <a:ext cx="8158832" cy="1315612"/>
          </a:xfrm>
          <a:custGeom>
            <a:avLst/>
            <a:gdLst/>
            <a:ahLst/>
            <a:cxnLst/>
            <a:rect l="l" t="t" r="r" b="b"/>
            <a:pathLst>
              <a:path w="8158832" h="1315612">
                <a:moveTo>
                  <a:pt x="0" y="1315611"/>
                </a:moveTo>
                <a:lnTo>
                  <a:pt x="8158832" y="1315611"/>
                </a:lnTo>
                <a:lnTo>
                  <a:pt x="8158832" y="0"/>
                </a:lnTo>
                <a:lnTo>
                  <a:pt x="0" y="0"/>
                </a:lnTo>
                <a:lnTo>
                  <a:pt x="0" y="131561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037405" y="0"/>
            <a:ext cx="3372620" cy="3090547"/>
          </a:xfrm>
          <a:custGeom>
            <a:avLst/>
            <a:gdLst/>
            <a:ahLst/>
            <a:cxnLst/>
            <a:rect l="l" t="t" r="r" b="b"/>
            <a:pathLst>
              <a:path w="3372620" h="3090547">
                <a:moveTo>
                  <a:pt x="0" y="0"/>
                </a:moveTo>
                <a:lnTo>
                  <a:pt x="3372620" y="0"/>
                </a:lnTo>
                <a:lnTo>
                  <a:pt x="3372620" y="3090547"/>
                </a:lnTo>
                <a:lnTo>
                  <a:pt x="0" y="30905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135685" y="429731"/>
            <a:ext cx="9274340" cy="9427537"/>
          </a:xfrm>
          <a:custGeom>
            <a:avLst/>
            <a:gdLst/>
            <a:ahLst/>
            <a:cxnLst/>
            <a:rect l="l" t="t" r="r" b="b"/>
            <a:pathLst>
              <a:path w="9274340" h="9427537">
                <a:moveTo>
                  <a:pt x="0" y="0"/>
                </a:moveTo>
                <a:lnTo>
                  <a:pt x="9274340" y="0"/>
                </a:lnTo>
                <a:lnTo>
                  <a:pt x="9274340" y="9427537"/>
                </a:lnTo>
                <a:lnTo>
                  <a:pt x="0" y="94275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35685" y="2431744"/>
            <a:ext cx="9061044" cy="131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 dirty="0" err="1">
                <a:ln>
                  <a:noFill/>
                </a:ln>
                <a:solidFill>
                  <a:srgbClr val="492D44"/>
                </a:solidFill>
                <a:effectLst/>
                <a:uLnTx/>
                <a:uFillTx/>
                <a:latin typeface="Childos Arabic Bold"/>
                <a:ea typeface="+mn-ea"/>
                <a:cs typeface="+mn-cs"/>
              </a:rPr>
              <a:t>Câu</a:t>
            </a:r>
            <a:r>
              <a:rPr kumimoji="0" lang="en-US" sz="9999" b="0" i="0" u="none" strike="noStrike" kern="1200" cap="none" spc="0" normalizeH="0" baseline="0" noProof="0" dirty="0">
                <a:ln>
                  <a:noFill/>
                </a:ln>
                <a:solidFill>
                  <a:srgbClr val="492D44"/>
                </a:solidFill>
                <a:effectLst/>
                <a:uLnTx/>
                <a:uFillTx/>
                <a:latin typeface="Childos Arabic Bold"/>
                <a:ea typeface="+mn-ea"/>
                <a:cs typeface="+mn-cs"/>
              </a:rPr>
              <a:t>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7814B-D1BF-216B-A3AC-428C69B4CD2F}"/>
              </a:ext>
            </a:extLst>
          </p:cNvPr>
          <p:cNvSpPr txBox="1"/>
          <p:nvPr/>
        </p:nvSpPr>
        <p:spPr>
          <a:xfrm>
            <a:off x="9325084" y="4193765"/>
            <a:ext cx="68955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kern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khách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hay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3F5F5-6E7A-FB0F-DE06-00C3A08BC652}"/>
              </a:ext>
            </a:extLst>
          </p:cNvPr>
          <p:cNvSpPr txBox="1"/>
          <p:nvPr/>
        </p:nvSpPr>
        <p:spPr>
          <a:xfrm>
            <a:off x="10787303" y="6392507"/>
            <a:ext cx="3757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i="1" kern="0">
                <a:solidFill>
                  <a:srgbClr val="492D44"/>
                </a:solidFill>
                <a:effectLst/>
                <a:latin typeface="#9Slide05 MetroScript" panose="03060702040507070403" pitchFamily="66" charset="0"/>
                <a:ea typeface="Times New Roman" panose="02020603050405020304" pitchFamily="18" charset="0"/>
              </a:defRPr>
            </a:lvl1pPr>
          </a:lstStyle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quan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767713">
            <a:off x="-8032167" y="-584678"/>
            <a:ext cx="17774704" cy="8176364"/>
          </a:xfrm>
          <a:custGeom>
            <a:avLst/>
            <a:gdLst/>
            <a:ahLst/>
            <a:cxnLst/>
            <a:rect l="l" t="t" r="r" b="b"/>
            <a:pathLst>
              <a:path w="17774704" h="8176364">
                <a:moveTo>
                  <a:pt x="0" y="0"/>
                </a:moveTo>
                <a:lnTo>
                  <a:pt x="17774705" y="0"/>
                </a:lnTo>
                <a:lnTo>
                  <a:pt x="17774705" y="8176364"/>
                </a:lnTo>
                <a:lnTo>
                  <a:pt x="0" y="817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6583" y="2705100"/>
            <a:ext cx="6520826" cy="7625715"/>
          </a:xfrm>
          <a:custGeom>
            <a:avLst/>
            <a:gdLst/>
            <a:ahLst/>
            <a:cxnLst/>
            <a:rect l="l" t="t" r="r" b="b"/>
            <a:pathLst>
              <a:path w="7077456" h="8229600">
                <a:moveTo>
                  <a:pt x="0" y="0"/>
                </a:moveTo>
                <a:lnTo>
                  <a:pt x="7077456" y="0"/>
                </a:lnTo>
                <a:lnTo>
                  <a:pt x="70774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90064" y="5279390"/>
            <a:ext cx="6518389" cy="59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96747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735118" flipV="1">
            <a:off x="-717020" y="169718"/>
            <a:ext cx="8158832" cy="1315612"/>
          </a:xfrm>
          <a:custGeom>
            <a:avLst/>
            <a:gdLst/>
            <a:ahLst/>
            <a:cxnLst/>
            <a:rect l="l" t="t" r="r" b="b"/>
            <a:pathLst>
              <a:path w="8158832" h="1315612">
                <a:moveTo>
                  <a:pt x="0" y="1315611"/>
                </a:moveTo>
                <a:lnTo>
                  <a:pt x="8158832" y="1315611"/>
                </a:lnTo>
                <a:lnTo>
                  <a:pt x="8158832" y="0"/>
                </a:lnTo>
                <a:lnTo>
                  <a:pt x="0" y="0"/>
                </a:lnTo>
                <a:lnTo>
                  <a:pt x="0" y="131561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037405" y="0"/>
            <a:ext cx="3372620" cy="3090547"/>
          </a:xfrm>
          <a:custGeom>
            <a:avLst/>
            <a:gdLst/>
            <a:ahLst/>
            <a:cxnLst/>
            <a:rect l="l" t="t" r="r" b="b"/>
            <a:pathLst>
              <a:path w="3372620" h="3090547">
                <a:moveTo>
                  <a:pt x="0" y="0"/>
                </a:moveTo>
                <a:lnTo>
                  <a:pt x="3372620" y="0"/>
                </a:lnTo>
                <a:lnTo>
                  <a:pt x="3372620" y="3090547"/>
                </a:lnTo>
                <a:lnTo>
                  <a:pt x="0" y="30905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135685" y="429731"/>
            <a:ext cx="9274340" cy="9427537"/>
          </a:xfrm>
          <a:custGeom>
            <a:avLst/>
            <a:gdLst/>
            <a:ahLst/>
            <a:cxnLst/>
            <a:rect l="l" t="t" r="r" b="b"/>
            <a:pathLst>
              <a:path w="9274340" h="9427537">
                <a:moveTo>
                  <a:pt x="0" y="0"/>
                </a:moveTo>
                <a:lnTo>
                  <a:pt x="9274340" y="0"/>
                </a:lnTo>
                <a:lnTo>
                  <a:pt x="9274340" y="9427537"/>
                </a:lnTo>
                <a:lnTo>
                  <a:pt x="0" y="94275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35685" y="2431744"/>
            <a:ext cx="9061044" cy="131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 dirty="0" err="1">
                <a:ln>
                  <a:noFill/>
                </a:ln>
                <a:solidFill>
                  <a:srgbClr val="492D44"/>
                </a:solidFill>
                <a:effectLst/>
                <a:uLnTx/>
                <a:uFillTx/>
                <a:latin typeface="Childos Arabic Bold"/>
                <a:ea typeface="+mn-ea"/>
                <a:cs typeface="+mn-cs"/>
              </a:rPr>
              <a:t>Câu</a:t>
            </a:r>
            <a:r>
              <a:rPr kumimoji="0" lang="en-US" sz="9999" b="0" i="0" u="none" strike="noStrike" kern="1200" cap="none" spc="0" normalizeH="0" baseline="0" noProof="0" dirty="0">
                <a:ln>
                  <a:noFill/>
                </a:ln>
                <a:solidFill>
                  <a:srgbClr val="492D44"/>
                </a:solidFill>
                <a:effectLst/>
                <a:uLnTx/>
                <a:uFillTx/>
                <a:latin typeface="Childos Arabic Bold"/>
                <a:ea typeface="+mn-ea"/>
                <a:cs typeface="+mn-cs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7814B-D1BF-216B-A3AC-428C69B4CD2F}"/>
              </a:ext>
            </a:extLst>
          </p:cNvPr>
          <p:cNvSpPr txBox="1"/>
          <p:nvPr/>
        </p:nvSpPr>
        <p:spPr>
          <a:xfrm>
            <a:off x="9325083" y="4215397"/>
            <a:ext cx="68955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kern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khách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hay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3F5F5-6E7A-FB0F-DE06-00C3A08BC652}"/>
              </a:ext>
            </a:extLst>
          </p:cNvPr>
          <p:cNvSpPr txBox="1"/>
          <p:nvPr/>
        </p:nvSpPr>
        <p:spPr>
          <a:xfrm>
            <a:off x="10731550" y="6662746"/>
            <a:ext cx="4501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i="1" kern="0">
                <a:solidFill>
                  <a:srgbClr val="492D44"/>
                </a:solidFill>
                <a:effectLst/>
                <a:latin typeface="#9Slide05 MetroScript" panose="03060702040507070403" pitchFamily="66" charset="0"/>
                <a:ea typeface="Times New Roman" panose="02020603050405020304" pitchFamily="18" charset="0"/>
              </a:defRPr>
            </a:lvl1pPr>
          </a:lstStyle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dirty="0" err="1"/>
              <a:t>Khách</a:t>
            </a:r>
            <a:r>
              <a:rPr lang="en-US" dirty="0"/>
              <a:t> </a:t>
            </a:r>
            <a:r>
              <a:rPr lang="en-US" dirty="0" err="1"/>
              <a:t>quan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767713">
            <a:off x="-8032167" y="-584678"/>
            <a:ext cx="17774704" cy="8176364"/>
          </a:xfrm>
          <a:custGeom>
            <a:avLst/>
            <a:gdLst/>
            <a:ahLst/>
            <a:cxnLst/>
            <a:rect l="l" t="t" r="r" b="b"/>
            <a:pathLst>
              <a:path w="17774704" h="8176364">
                <a:moveTo>
                  <a:pt x="0" y="0"/>
                </a:moveTo>
                <a:lnTo>
                  <a:pt x="17774705" y="0"/>
                </a:lnTo>
                <a:lnTo>
                  <a:pt x="17774705" y="8176364"/>
                </a:lnTo>
                <a:lnTo>
                  <a:pt x="0" y="817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6583" y="2705100"/>
            <a:ext cx="6520826" cy="7625715"/>
          </a:xfrm>
          <a:custGeom>
            <a:avLst/>
            <a:gdLst/>
            <a:ahLst/>
            <a:cxnLst/>
            <a:rect l="l" t="t" r="r" b="b"/>
            <a:pathLst>
              <a:path w="7077456" h="8229600">
                <a:moveTo>
                  <a:pt x="0" y="0"/>
                </a:moveTo>
                <a:lnTo>
                  <a:pt x="7077456" y="0"/>
                </a:lnTo>
                <a:lnTo>
                  <a:pt x="70774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90064" y="5279390"/>
            <a:ext cx="6518389" cy="59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96747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735118" flipV="1">
            <a:off x="-717020" y="169718"/>
            <a:ext cx="8158832" cy="1315612"/>
          </a:xfrm>
          <a:custGeom>
            <a:avLst/>
            <a:gdLst/>
            <a:ahLst/>
            <a:cxnLst/>
            <a:rect l="l" t="t" r="r" b="b"/>
            <a:pathLst>
              <a:path w="8158832" h="1315612">
                <a:moveTo>
                  <a:pt x="0" y="1315611"/>
                </a:moveTo>
                <a:lnTo>
                  <a:pt x="8158832" y="1315611"/>
                </a:lnTo>
                <a:lnTo>
                  <a:pt x="8158832" y="0"/>
                </a:lnTo>
                <a:lnTo>
                  <a:pt x="0" y="0"/>
                </a:lnTo>
                <a:lnTo>
                  <a:pt x="0" y="131561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037405" y="0"/>
            <a:ext cx="3372620" cy="3090547"/>
          </a:xfrm>
          <a:custGeom>
            <a:avLst/>
            <a:gdLst/>
            <a:ahLst/>
            <a:cxnLst/>
            <a:rect l="l" t="t" r="r" b="b"/>
            <a:pathLst>
              <a:path w="3372620" h="3090547">
                <a:moveTo>
                  <a:pt x="0" y="0"/>
                </a:moveTo>
                <a:lnTo>
                  <a:pt x="3372620" y="0"/>
                </a:lnTo>
                <a:lnTo>
                  <a:pt x="3372620" y="3090547"/>
                </a:lnTo>
                <a:lnTo>
                  <a:pt x="0" y="30905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135685" y="429731"/>
            <a:ext cx="9274340" cy="9427537"/>
          </a:xfrm>
          <a:custGeom>
            <a:avLst/>
            <a:gdLst/>
            <a:ahLst/>
            <a:cxnLst/>
            <a:rect l="l" t="t" r="r" b="b"/>
            <a:pathLst>
              <a:path w="9274340" h="9427537">
                <a:moveTo>
                  <a:pt x="0" y="0"/>
                </a:moveTo>
                <a:lnTo>
                  <a:pt x="9274340" y="0"/>
                </a:lnTo>
                <a:lnTo>
                  <a:pt x="9274340" y="9427537"/>
                </a:lnTo>
                <a:lnTo>
                  <a:pt x="0" y="94275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35685" y="2431744"/>
            <a:ext cx="9061044" cy="131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 dirty="0" err="1">
                <a:ln>
                  <a:noFill/>
                </a:ln>
                <a:solidFill>
                  <a:srgbClr val="492D44"/>
                </a:solidFill>
                <a:effectLst/>
                <a:uLnTx/>
                <a:uFillTx/>
                <a:latin typeface="Childos Arabic Bold"/>
                <a:ea typeface="+mn-ea"/>
                <a:cs typeface="+mn-cs"/>
              </a:rPr>
              <a:t>Câu</a:t>
            </a:r>
            <a:r>
              <a:rPr kumimoji="0" lang="en-US" sz="9999" b="0" i="0" u="none" strike="noStrike" kern="1200" cap="none" spc="0" normalizeH="0" baseline="0" noProof="0" dirty="0">
                <a:ln>
                  <a:noFill/>
                </a:ln>
                <a:solidFill>
                  <a:srgbClr val="492D44"/>
                </a:solidFill>
                <a:effectLst/>
                <a:uLnTx/>
                <a:uFillTx/>
                <a:latin typeface="Childos Arabic Bold"/>
                <a:ea typeface="+mn-ea"/>
                <a:cs typeface="+mn-cs"/>
              </a:rPr>
              <a:t>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7814B-D1BF-216B-A3AC-428C69B4CD2F}"/>
              </a:ext>
            </a:extLst>
          </p:cNvPr>
          <p:cNvSpPr txBox="1"/>
          <p:nvPr/>
        </p:nvSpPr>
        <p:spPr>
          <a:xfrm>
            <a:off x="9325083" y="4274417"/>
            <a:ext cx="6895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kern="0">
                <a:solidFill>
                  <a:srgbClr val="492D44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tóm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3F5F5-6E7A-FB0F-DE06-00C3A08BC652}"/>
              </a:ext>
            </a:extLst>
          </p:cNvPr>
          <p:cNvSpPr txBox="1"/>
          <p:nvPr/>
        </p:nvSpPr>
        <p:spPr>
          <a:xfrm>
            <a:off x="10296353" y="6025422"/>
            <a:ext cx="4953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i="1" kern="0">
                <a:solidFill>
                  <a:srgbClr val="492D44"/>
                </a:solidFill>
                <a:effectLst/>
                <a:latin typeface="#9Slide05 MetroScript" panose="03060702040507070403" pitchFamily="66" charset="0"/>
                <a:ea typeface="Times New Roman" panose="02020603050405020304" pitchFamily="18" charset="0"/>
              </a:defRPr>
            </a:lvl1pPr>
          </a:lstStyle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/ </a:t>
            </a:r>
            <a:r>
              <a:rPr lang="en-US" dirty="0" err="1"/>
              <a:t>sketnote</a:t>
            </a:r>
            <a:r>
              <a:rPr lang="en-US" dirty="0"/>
              <a:t>/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biểu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7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82996">
            <a:off x="6615834" y="6736085"/>
            <a:ext cx="14529757" cy="7010608"/>
          </a:xfrm>
          <a:custGeom>
            <a:avLst/>
            <a:gdLst/>
            <a:ahLst/>
            <a:cxnLst/>
            <a:rect l="l" t="t" r="r" b="b"/>
            <a:pathLst>
              <a:path w="14529757" h="7010608">
                <a:moveTo>
                  <a:pt x="0" y="0"/>
                </a:moveTo>
                <a:lnTo>
                  <a:pt x="14529757" y="0"/>
                </a:lnTo>
                <a:lnTo>
                  <a:pt x="14529757" y="7010608"/>
                </a:lnTo>
                <a:lnTo>
                  <a:pt x="0" y="7010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4588844">
            <a:off x="-1255161" y="-458875"/>
            <a:ext cx="6596345" cy="5509169"/>
          </a:xfrm>
          <a:custGeom>
            <a:avLst/>
            <a:gdLst/>
            <a:ahLst/>
            <a:cxnLst/>
            <a:rect l="l" t="t" r="r" b="b"/>
            <a:pathLst>
              <a:path w="6596345" h="5509169">
                <a:moveTo>
                  <a:pt x="0" y="0"/>
                </a:moveTo>
                <a:lnTo>
                  <a:pt x="6596345" y="0"/>
                </a:lnTo>
                <a:lnTo>
                  <a:pt x="6596345" y="5509169"/>
                </a:lnTo>
                <a:lnTo>
                  <a:pt x="0" y="5509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007" t="-51538" r="-256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700000">
            <a:off x="9206243" y="-431926"/>
            <a:ext cx="4114136" cy="2741043"/>
          </a:xfrm>
          <a:custGeom>
            <a:avLst/>
            <a:gdLst/>
            <a:ahLst/>
            <a:cxnLst/>
            <a:rect l="l" t="t" r="r" b="b"/>
            <a:pathLst>
              <a:path w="4114136" h="2741043">
                <a:moveTo>
                  <a:pt x="0" y="0"/>
                </a:moveTo>
                <a:lnTo>
                  <a:pt x="4114137" y="0"/>
                </a:lnTo>
                <a:lnTo>
                  <a:pt x="4114137" y="2741043"/>
                </a:lnTo>
                <a:lnTo>
                  <a:pt x="0" y="2741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105757">
            <a:off x="13818701" y="-4608774"/>
            <a:ext cx="8136733" cy="7882460"/>
          </a:xfrm>
          <a:custGeom>
            <a:avLst/>
            <a:gdLst/>
            <a:ahLst/>
            <a:cxnLst/>
            <a:rect l="l" t="t" r="r" b="b"/>
            <a:pathLst>
              <a:path w="8136733" h="7882460">
                <a:moveTo>
                  <a:pt x="0" y="0"/>
                </a:moveTo>
                <a:lnTo>
                  <a:pt x="8136733" y="0"/>
                </a:lnTo>
                <a:lnTo>
                  <a:pt x="8136733" y="7882461"/>
                </a:lnTo>
                <a:lnTo>
                  <a:pt x="0" y="78824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055564" y="1627693"/>
            <a:ext cx="10127012" cy="6317646"/>
          </a:xfrm>
          <a:custGeom>
            <a:avLst/>
            <a:gdLst/>
            <a:ahLst/>
            <a:cxnLst/>
            <a:rect l="l" t="t" r="r" b="b"/>
            <a:pathLst>
              <a:path w="10127012" h="6317646">
                <a:moveTo>
                  <a:pt x="0" y="0"/>
                </a:moveTo>
                <a:lnTo>
                  <a:pt x="10127012" y="0"/>
                </a:lnTo>
                <a:lnTo>
                  <a:pt x="10127012" y="6317646"/>
                </a:lnTo>
                <a:lnTo>
                  <a:pt x="0" y="63176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67196" y="3579885"/>
            <a:ext cx="6335122" cy="7068477"/>
          </a:xfrm>
          <a:custGeom>
            <a:avLst/>
            <a:gdLst/>
            <a:ahLst/>
            <a:cxnLst/>
            <a:rect l="l" t="t" r="r" b="b"/>
            <a:pathLst>
              <a:path w="6335122" h="7068477">
                <a:moveTo>
                  <a:pt x="0" y="0"/>
                </a:moveTo>
                <a:lnTo>
                  <a:pt x="6335123" y="0"/>
                </a:lnTo>
                <a:lnTo>
                  <a:pt x="6335123" y="7068477"/>
                </a:lnTo>
                <a:lnTo>
                  <a:pt x="0" y="706847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10813" y="2704984"/>
            <a:ext cx="1571763" cy="1314566"/>
          </a:xfrm>
          <a:custGeom>
            <a:avLst/>
            <a:gdLst/>
            <a:ahLst/>
            <a:cxnLst/>
            <a:rect l="l" t="t" r="r" b="b"/>
            <a:pathLst>
              <a:path w="1571763" h="1314566">
                <a:moveTo>
                  <a:pt x="0" y="0"/>
                </a:moveTo>
                <a:lnTo>
                  <a:pt x="1571763" y="0"/>
                </a:lnTo>
                <a:lnTo>
                  <a:pt x="1571763" y="1314566"/>
                </a:lnTo>
                <a:lnTo>
                  <a:pt x="0" y="13145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768215" y="7637131"/>
            <a:ext cx="3386254" cy="3242339"/>
          </a:xfrm>
          <a:custGeom>
            <a:avLst/>
            <a:gdLst/>
            <a:ahLst/>
            <a:cxnLst/>
            <a:rect l="l" t="t" r="r" b="b"/>
            <a:pathLst>
              <a:path w="3386254" h="3242339">
                <a:moveTo>
                  <a:pt x="0" y="0"/>
                </a:moveTo>
                <a:lnTo>
                  <a:pt x="3386254" y="0"/>
                </a:lnTo>
                <a:lnTo>
                  <a:pt x="3386254" y="3242338"/>
                </a:lnTo>
                <a:lnTo>
                  <a:pt x="0" y="32423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195969" y="-1150581"/>
            <a:ext cx="4097047" cy="4358561"/>
          </a:xfrm>
          <a:custGeom>
            <a:avLst/>
            <a:gdLst/>
            <a:ahLst/>
            <a:cxnLst/>
            <a:rect l="l" t="t" r="r" b="b"/>
            <a:pathLst>
              <a:path w="4097047" h="4358561">
                <a:moveTo>
                  <a:pt x="0" y="0"/>
                </a:moveTo>
                <a:lnTo>
                  <a:pt x="4097047" y="0"/>
                </a:lnTo>
                <a:lnTo>
                  <a:pt x="4097047" y="4358562"/>
                </a:lnTo>
                <a:lnTo>
                  <a:pt x="0" y="435856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966129" y="3646515"/>
            <a:ext cx="9979603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Nghe </a:t>
            </a:r>
            <a:r>
              <a:rPr lang="en-US" sz="6000" b="1" dirty="0" err="1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tóm</a:t>
            </a:r>
            <a:r>
              <a:rPr lang="en-US" sz="6000" b="1" dirty="0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tắt</a:t>
            </a:r>
            <a:r>
              <a:rPr lang="en-US" sz="6000" b="1" dirty="0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nội</a:t>
            </a:r>
            <a:r>
              <a:rPr lang="en-US" sz="6000" b="1" dirty="0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 dung </a:t>
            </a:r>
            <a:r>
              <a:rPr lang="en-US" sz="6000" b="1" dirty="0" err="1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thuyết</a:t>
            </a:r>
            <a:r>
              <a:rPr lang="en-US" sz="6000" b="1" dirty="0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trình</a:t>
            </a:r>
            <a:endParaRPr lang="en-US" sz="6000" b="1" dirty="0">
              <a:solidFill>
                <a:schemeClr val="bg1"/>
              </a:solidFill>
              <a:effectLst/>
              <a:latin typeface="#9Slide05 Rukola" panose="02000506050000020003" pitchFamily="2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vấn</a:t>
            </a:r>
            <a:r>
              <a:rPr lang="en-US" sz="6000" b="1" dirty="0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đề</a:t>
            </a:r>
            <a:r>
              <a:rPr lang="en-US" sz="6000" b="1" dirty="0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đời</a:t>
            </a:r>
            <a:r>
              <a:rPr lang="en-US" sz="6000" b="1" dirty="0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/>
                <a:latin typeface="#9Slide05 Rukola" panose="02000506050000020003" pitchFamily="2" charset="0"/>
                <a:ea typeface="Times New Roman" panose="02020603050405020304" pitchFamily="18" charset="0"/>
              </a:rPr>
              <a:t>sống</a:t>
            </a:r>
            <a:endParaRPr lang="en-US" sz="6000" dirty="0">
              <a:solidFill>
                <a:schemeClr val="bg1"/>
              </a:solidFill>
              <a:effectLst/>
              <a:latin typeface="#9Slide05 Rukola" panose="0200050605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707063" y="6234846"/>
            <a:ext cx="6880284" cy="59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EFCF31"/>
                </a:solidFill>
                <a:latin typeface="Poppins"/>
              </a:rPr>
              <a:t>Giáo</a:t>
            </a:r>
            <a:r>
              <a:rPr lang="en-US" sz="3500" dirty="0">
                <a:solidFill>
                  <a:srgbClr val="EFCF31"/>
                </a:solidFill>
                <a:latin typeface="Poppins"/>
              </a:rPr>
              <a:t> </a:t>
            </a:r>
            <a:r>
              <a:rPr lang="en-US" sz="3500" dirty="0" err="1">
                <a:solidFill>
                  <a:srgbClr val="EFCF31"/>
                </a:solidFill>
                <a:latin typeface="Poppins"/>
              </a:rPr>
              <a:t>viên</a:t>
            </a:r>
            <a:r>
              <a:rPr lang="en-US" sz="3500" dirty="0">
                <a:solidFill>
                  <a:srgbClr val="EFCF31"/>
                </a:solidFill>
                <a:latin typeface="Poppins"/>
              </a:rPr>
              <a:t>: </a:t>
            </a:r>
            <a:r>
              <a:rPr lang="en-US" sz="3500" dirty="0" err="1">
                <a:solidFill>
                  <a:srgbClr val="EFCF31"/>
                </a:solidFill>
                <a:latin typeface="Poppins"/>
              </a:rPr>
              <a:t>Nhóm</a:t>
            </a:r>
            <a:r>
              <a:rPr lang="en-US" sz="3500" dirty="0">
                <a:solidFill>
                  <a:srgbClr val="EFCF31"/>
                </a:solidFill>
                <a:latin typeface="Poppins"/>
              </a:rPr>
              <a:t> </a:t>
            </a:r>
            <a:r>
              <a:rPr lang="en-US" sz="3500" dirty="0" err="1">
                <a:solidFill>
                  <a:srgbClr val="EFCF31"/>
                </a:solidFill>
                <a:latin typeface="Poppins"/>
              </a:rPr>
              <a:t>3H</a:t>
            </a:r>
            <a:endParaRPr lang="en-US" sz="3500" dirty="0">
              <a:solidFill>
                <a:srgbClr val="EFCF31"/>
              </a:solidFill>
              <a:latin typeface="Poppi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5F3F0E-EF9F-38E0-2C92-30803E3CF12F}"/>
              </a:ext>
            </a:extLst>
          </p:cNvPr>
          <p:cNvSpPr txBox="1"/>
          <p:nvPr/>
        </p:nvSpPr>
        <p:spPr>
          <a:xfrm>
            <a:off x="4943123" y="2856574"/>
            <a:ext cx="12351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chemeClr val="bg1"/>
                </a:solidFill>
                <a:effectLst/>
                <a:latin typeface="#9Slide07 Koni" pitchFamily="2" charset="0"/>
                <a:ea typeface="Times New Roman" panose="02020603050405020304" pitchFamily="18" charset="0"/>
              </a:rPr>
              <a:t>NÓI VÀ NGHE</a:t>
            </a:r>
            <a:endParaRPr lang="en-US" sz="2400" dirty="0">
              <a:solidFill>
                <a:schemeClr val="bg1"/>
              </a:solidFill>
              <a:effectLst/>
              <a:latin typeface="#9Slide07 Koni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60099">
            <a:off x="-883508" y="6935226"/>
            <a:ext cx="5247787" cy="4915427"/>
          </a:xfrm>
          <a:custGeom>
            <a:avLst/>
            <a:gdLst/>
            <a:ahLst/>
            <a:cxnLst/>
            <a:rect l="l" t="t" r="r" b="b"/>
            <a:pathLst>
              <a:path w="5247787" h="4915427">
                <a:moveTo>
                  <a:pt x="0" y="0"/>
                </a:moveTo>
                <a:lnTo>
                  <a:pt x="5247787" y="0"/>
                </a:lnTo>
                <a:lnTo>
                  <a:pt x="5247787" y="4915427"/>
                </a:lnTo>
                <a:lnTo>
                  <a:pt x="0" y="4915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825861" flipH="1">
            <a:off x="15262815" y="4206180"/>
            <a:ext cx="3542174" cy="6908495"/>
          </a:xfrm>
          <a:custGeom>
            <a:avLst/>
            <a:gdLst/>
            <a:ahLst/>
            <a:cxnLst/>
            <a:rect l="l" t="t" r="r" b="b"/>
            <a:pathLst>
              <a:path w="3542174" h="6908495">
                <a:moveTo>
                  <a:pt x="3542174" y="0"/>
                </a:moveTo>
                <a:lnTo>
                  <a:pt x="0" y="0"/>
                </a:lnTo>
                <a:lnTo>
                  <a:pt x="0" y="6908495"/>
                </a:lnTo>
                <a:lnTo>
                  <a:pt x="3542174" y="6908495"/>
                </a:lnTo>
                <a:lnTo>
                  <a:pt x="35421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6060214">
            <a:off x="82951" y="673154"/>
            <a:ext cx="18122099" cy="19227691"/>
          </a:xfrm>
          <a:custGeom>
            <a:avLst/>
            <a:gdLst/>
            <a:ahLst/>
            <a:cxnLst/>
            <a:rect l="l" t="t" r="r" b="b"/>
            <a:pathLst>
              <a:path w="18122099" h="19227691">
                <a:moveTo>
                  <a:pt x="0" y="0"/>
                </a:moveTo>
                <a:lnTo>
                  <a:pt x="18122098" y="0"/>
                </a:lnTo>
                <a:lnTo>
                  <a:pt x="18122098" y="19227692"/>
                </a:lnTo>
                <a:lnTo>
                  <a:pt x="0" y="1922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291065">
            <a:off x="3781003" y="2031069"/>
            <a:ext cx="11608157" cy="10432831"/>
          </a:xfrm>
          <a:custGeom>
            <a:avLst/>
            <a:gdLst/>
            <a:ahLst/>
            <a:cxnLst/>
            <a:rect l="l" t="t" r="r" b="b"/>
            <a:pathLst>
              <a:path w="11608157" h="10432831">
                <a:moveTo>
                  <a:pt x="0" y="0"/>
                </a:moveTo>
                <a:lnTo>
                  <a:pt x="11608157" y="0"/>
                </a:lnTo>
                <a:lnTo>
                  <a:pt x="11608157" y="10432831"/>
                </a:lnTo>
                <a:lnTo>
                  <a:pt x="0" y="104328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549271" y="-1028700"/>
            <a:ext cx="3778135" cy="4114800"/>
          </a:xfrm>
          <a:custGeom>
            <a:avLst/>
            <a:gdLst/>
            <a:ahLst/>
            <a:cxnLst/>
            <a:rect l="l" t="t" r="r" b="b"/>
            <a:pathLst>
              <a:path w="3778135" h="4114800">
                <a:moveTo>
                  <a:pt x="0" y="0"/>
                </a:moveTo>
                <a:lnTo>
                  <a:pt x="3778134" y="0"/>
                </a:lnTo>
                <a:lnTo>
                  <a:pt x="3778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952443" y="3543300"/>
            <a:ext cx="8383113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21"/>
              </a:lnSpc>
            </a:pPr>
            <a:r>
              <a:rPr lang="en-US" sz="11500" dirty="0" err="1">
                <a:solidFill>
                  <a:srgbClr val="121212"/>
                </a:solidFill>
                <a:latin typeface="#9Slide05 Brannboll Ny" panose="02000000000000000000" pitchFamily="2" charset="0"/>
              </a:rPr>
              <a:t>Định</a:t>
            </a:r>
            <a:r>
              <a:rPr lang="en-US" sz="11500" dirty="0">
                <a:solidFill>
                  <a:srgbClr val="121212"/>
                </a:solidFill>
                <a:latin typeface="#9Slide05 Brannboll Ny" panose="02000000000000000000" pitchFamily="2" charset="0"/>
              </a:rPr>
              <a:t> </a:t>
            </a:r>
            <a:r>
              <a:rPr lang="en-US" sz="11500" dirty="0" err="1">
                <a:solidFill>
                  <a:srgbClr val="121212"/>
                </a:solidFill>
                <a:latin typeface="#9Slide05 Brannboll Ny" panose="02000000000000000000" pitchFamily="2" charset="0"/>
              </a:rPr>
              <a:t>hướng</a:t>
            </a:r>
            <a:endParaRPr lang="en-US" sz="11500" dirty="0">
              <a:solidFill>
                <a:srgbClr val="121212"/>
              </a:solidFill>
              <a:latin typeface="#9Slide05 Brannboll Ny" panose="02000000000000000000" pitchFamily="2" charset="0"/>
            </a:endParaRPr>
          </a:p>
        </p:txBody>
      </p:sp>
      <p:sp>
        <p:nvSpPr>
          <p:cNvPr id="9" name="Freeform 9"/>
          <p:cNvSpPr/>
          <p:nvPr/>
        </p:nvSpPr>
        <p:spPr>
          <a:xfrm rot="8527196">
            <a:off x="-4072665" y="-1705009"/>
            <a:ext cx="9271364" cy="4473433"/>
          </a:xfrm>
          <a:custGeom>
            <a:avLst/>
            <a:gdLst/>
            <a:ahLst/>
            <a:cxnLst/>
            <a:rect l="l" t="t" r="r" b="b"/>
            <a:pathLst>
              <a:path w="9271364" h="4473433">
                <a:moveTo>
                  <a:pt x="0" y="0"/>
                </a:moveTo>
                <a:lnTo>
                  <a:pt x="9271364" y="0"/>
                </a:lnTo>
                <a:lnTo>
                  <a:pt x="9271364" y="4473433"/>
                </a:lnTo>
                <a:lnTo>
                  <a:pt x="0" y="44734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11311" y="-431020"/>
            <a:ext cx="12978431" cy="11022993"/>
          </a:xfrm>
          <a:custGeom>
            <a:avLst/>
            <a:gdLst/>
            <a:ahLst/>
            <a:cxnLst/>
            <a:rect l="l" t="t" r="r" b="b"/>
            <a:pathLst>
              <a:path w="12978431" h="11022993">
                <a:moveTo>
                  <a:pt x="0" y="0"/>
                </a:moveTo>
                <a:lnTo>
                  <a:pt x="12978430" y="0"/>
                </a:lnTo>
                <a:lnTo>
                  <a:pt x="12978430" y="11022993"/>
                </a:lnTo>
                <a:lnTo>
                  <a:pt x="0" y="11022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8595" r="-25479" b="-145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185063">
            <a:off x="-76422" y="665027"/>
            <a:ext cx="2552856" cy="4978974"/>
          </a:xfrm>
          <a:custGeom>
            <a:avLst/>
            <a:gdLst/>
            <a:ahLst/>
            <a:cxnLst/>
            <a:rect l="l" t="t" r="r" b="b"/>
            <a:pathLst>
              <a:path w="2552856" h="4978974">
                <a:moveTo>
                  <a:pt x="0" y="0"/>
                </a:moveTo>
                <a:lnTo>
                  <a:pt x="2552855" y="0"/>
                </a:lnTo>
                <a:lnTo>
                  <a:pt x="2552855" y="4978973"/>
                </a:lnTo>
                <a:lnTo>
                  <a:pt x="0" y="49789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91096" y="487115"/>
            <a:ext cx="9398208" cy="9312770"/>
          </a:xfrm>
          <a:custGeom>
            <a:avLst/>
            <a:gdLst/>
            <a:ahLst/>
            <a:cxnLst/>
            <a:rect l="l" t="t" r="r" b="b"/>
            <a:pathLst>
              <a:path w="9398208" h="9312770">
                <a:moveTo>
                  <a:pt x="0" y="0"/>
                </a:moveTo>
                <a:lnTo>
                  <a:pt x="9398208" y="0"/>
                </a:lnTo>
                <a:lnTo>
                  <a:pt x="9398208" y="9312770"/>
                </a:lnTo>
                <a:lnTo>
                  <a:pt x="0" y="9312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71132" y="4639106"/>
            <a:ext cx="7588168" cy="6734499"/>
          </a:xfrm>
          <a:custGeom>
            <a:avLst/>
            <a:gdLst/>
            <a:ahLst/>
            <a:cxnLst/>
            <a:rect l="l" t="t" r="r" b="b"/>
            <a:pathLst>
              <a:path w="7588168" h="6734499">
                <a:moveTo>
                  <a:pt x="0" y="0"/>
                </a:moveTo>
                <a:lnTo>
                  <a:pt x="7588168" y="0"/>
                </a:lnTo>
                <a:lnTo>
                  <a:pt x="7588168" y="6734500"/>
                </a:lnTo>
                <a:lnTo>
                  <a:pt x="0" y="67345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743200" y="2287213"/>
            <a:ext cx="7162800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(1)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Hoạt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thực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hành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4000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4000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tóm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tắt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trao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đổi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gồm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bước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Nêu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nhiệm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vụ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mỗi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bước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đó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(2)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Muốn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tóm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tắt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được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chính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cuộc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trao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đổi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chúng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ta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lưu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gì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</a:p>
        </p:txBody>
      </p:sp>
      <p:sp>
        <p:nvSpPr>
          <p:cNvPr id="7" name="Freeform 7"/>
          <p:cNvSpPr/>
          <p:nvPr/>
        </p:nvSpPr>
        <p:spPr>
          <a:xfrm rot="2208479">
            <a:off x="12623618" y="-1749601"/>
            <a:ext cx="9271364" cy="4473433"/>
          </a:xfrm>
          <a:custGeom>
            <a:avLst/>
            <a:gdLst/>
            <a:ahLst/>
            <a:cxnLst/>
            <a:rect l="l" t="t" r="r" b="b"/>
            <a:pathLst>
              <a:path w="9271364" h="4473433">
                <a:moveTo>
                  <a:pt x="0" y="0"/>
                </a:moveTo>
                <a:lnTo>
                  <a:pt x="9271364" y="0"/>
                </a:lnTo>
                <a:lnTo>
                  <a:pt x="9271364" y="4473433"/>
                </a:lnTo>
                <a:lnTo>
                  <a:pt x="0" y="44734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357246" y="7305406"/>
            <a:ext cx="2963018" cy="2837090"/>
          </a:xfrm>
          <a:custGeom>
            <a:avLst/>
            <a:gdLst/>
            <a:ahLst/>
            <a:cxnLst/>
            <a:rect l="l" t="t" r="r" b="b"/>
            <a:pathLst>
              <a:path w="2963018" h="2837090">
                <a:moveTo>
                  <a:pt x="0" y="0"/>
                </a:moveTo>
                <a:lnTo>
                  <a:pt x="2963018" y="0"/>
                </a:lnTo>
                <a:lnTo>
                  <a:pt x="2963018" y="2837090"/>
                </a:lnTo>
                <a:lnTo>
                  <a:pt x="0" y="28370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582054">
            <a:off x="12767373" y="-1562492"/>
            <a:ext cx="4286719" cy="4374203"/>
          </a:xfrm>
          <a:custGeom>
            <a:avLst/>
            <a:gdLst/>
            <a:ahLst/>
            <a:cxnLst/>
            <a:rect l="l" t="t" r="r" b="b"/>
            <a:pathLst>
              <a:path w="4286719" h="4374203">
                <a:moveTo>
                  <a:pt x="0" y="0"/>
                </a:moveTo>
                <a:lnTo>
                  <a:pt x="4286719" y="0"/>
                </a:lnTo>
                <a:lnTo>
                  <a:pt x="4286719" y="4374203"/>
                </a:lnTo>
                <a:lnTo>
                  <a:pt x="0" y="43742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827</Words>
  <Application>Microsoft Office PowerPoint</Application>
  <PresentationFormat>Custom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#9Slide05 MetroScript</vt:lpstr>
      <vt:lpstr>#9Slide05 Brannboll Ny</vt:lpstr>
      <vt:lpstr>Poppins</vt:lpstr>
      <vt:lpstr>#9Slide07 Hillda</vt:lpstr>
      <vt:lpstr>Arial</vt:lpstr>
      <vt:lpstr>#9Slide07 SVNNexa Rust Slab Bla</vt:lpstr>
      <vt:lpstr>#9Slide03 Arima Madurai Bold</vt:lpstr>
      <vt:lpstr>Childos Arabic Bold</vt:lpstr>
      <vt:lpstr>#9Slide05 Rukola</vt:lpstr>
      <vt:lpstr>Calibri</vt:lpstr>
      <vt:lpstr>#9Slide03 BoosterNextFYBlack</vt:lpstr>
      <vt:lpstr>#9Slide03 Arima Madurai</vt:lpstr>
      <vt:lpstr>#9Slide07 Koni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trinhngoctran.tn</cp:lastModifiedBy>
  <cp:revision>4</cp:revision>
  <dcterms:created xsi:type="dcterms:W3CDTF">2006-08-16T00:00:00Z</dcterms:created>
  <dcterms:modified xsi:type="dcterms:W3CDTF">2023-10-10T16:39:59Z</dcterms:modified>
  <dc:identifier>DAFoGufiMFA</dc:identifier>
</cp:coreProperties>
</file>