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6" r:id="rId3"/>
    <p:sldId id="258" r:id="rId4"/>
    <p:sldId id="262" r:id="rId5"/>
    <p:sldId id="261" r:id="rId6"/>
    <p:sldId id="269" r:id="rId7"/>
    <p:sldId id="264" r:id="rId8"/>
    <p:sldId id="271" r:id="rId9"/>
    <p:sldId id="270" r:id="rId10"/>
    <p:sldId id="272" r:id="rId11"/>
    <p:sldId id="265" r:id="rId12"/>
    <p:sldId id="273" r:id="rId13"/>
    <p:sldId id="259" r:id="rId14"/>
    <p:sldId id="274" r:id="rId15"/>
    <p:sldId id="275" r:id="rId16"/>
    <p:sldId id="276" r:id="rId17"/>
    <p:sldId id="277" r:id="rId18"/>
    <p:sldId id="278" r:id="rId19"/>
    <p:sldId id="279" r:id="rId20"/>
  </p:sldIdLst>
  <p:sldSz cx="18288000" cy="10287000"/>
  <p:notesSz cx="6858000" cy="9144000"/>
  <p:embeddedFontLst>
    <p:embeddedFont>
      <p:font typeface="#9Slide03 Ample" panose="02000000000000000000" pitchFamily="2" charset="0"/>
      <p:regular r:id="rId21"/>
    </p:embeddedFont>
    <p:embeddedFont>
      <p:font typeface="#9Slide03 AmpleSoft Bold" panose="02000000000000000000" pitchFamily="2" charset="0"/>
      <p:regular r:id="rId22"/>
    </p:embeddedFont>
    <p:embeddedFont>
      <p:font typeface="#9Slide03 Arima Madurai Bold" panose="00000800000000000000" pitchFamily="2" charset="0"/>
      <p:bold r:id="rId23"/>
    </p:embeddedFont>
    <p:embeddedFont>
      <p:font typeface="#9Slide03 BoosterNextFYBlack" panose="02000A03000000020004" pitchFamily="2" charset="0"/>
      <p:regular r:id="rId24"/>
    </p:embeddedFont>
    <p:embeddedFont>
      <p:font typeface="#9Slide05 Monalisa script" panose="02000000000000000000" pitchFamily="2" charset="0"/>
      <p:regular r:id="rId25"/>
    </p:embeddedFont>
    <p:embeddedFont>
      <p:font typeface="#9Slide05 Santa Rita" panose="02000000000000000000" pitchFamily="2" charset="0"/>
      <p:regular r:id="rId26"/>
    </p:embeddedFont>
    <p:embeddedFont>
      <p:font typeface="#9Slide05 The Carpenter" pitchFamily="2" charset="0"/>
      <p:regular r:id="rId27"/>
    </p:embeddedFont>
    <p:embeddedFont>
      <p:font typeface="#9Slide06 SVNBrunette" panose="01000000000000000000" pitchFamily="2" charset="0"/>
      <p:regular r:id="rId28"/>
    </p:embeddedFont>
    <p:embeddedFont>
      <p:font typeface="#9Slide07 Cadena" panose="02000503000000020004" pitchFamily="2" charset="0"/>
      <p:bold r:id="rId29"/>
    </p:embeddedFont>
    <p:embeddedFont>
      <p:font typeface="#9Slide07 Stormtrooper" panose="020B0500000000000000" pitchFamily="34" charset="0"/>
      <p:regular r:id="rId30"/>
    </p:embeddedFont>
    <p:embeddedFont>
      <p:font typeface="#9Slide07 SVNErika Ormig" panose="020B0609050302020204" pitchFamily="49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cripter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CE9"/>
    <a:srgbClr val="645922"/>
    <a:srgbClr val="615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hyperlink" Target="B5.6.%20PHT%201,2%20-%20IN%20-%20Nh&#243;m%203H1K.pdf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17" Type="http://schemas.openxmlformats.org/officeDocument/2006/relationships/image" Target="../media/image19.sv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16.png"/><Relationship Id="rId19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12.sv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0.svg"/><Relationship Id="rId10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4571999" y="3119921"/>
            <a:ext cx="9633203" cy="3567038"/>
          </a:xfrm>
          <a:custGeom>
            <a:avLst/>
            <a:gdLst/>
            <a:ahLst/>
            <a:cxnLst/>
            <a:rect l="l" t="t" r="r" b="b"/>
            <a:pathLst>
              <a:path w="12196563" h="7013024">
                <a:moveTo>
                  <a:pt x="0" y="0"/>
                </a:moveTo>
                <a:lnTo>
                  <a:pt x="12196564" y="0"/>
                </a:lnTo>
                <a:lnTo>
                  <a:pt x="12196564" y="7013023"/>
                </a:lnTo>
                <a:lnTo>
                  <a:pt x="0" y="7013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5034598" y="611927"/>
            <a:ext cx="8042908" cy="127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372" dirty="0" err="1">
                <a:solidFill>
                  <a:srgbClr val="766C02"/>
                </a:solidFill>
                <a:latin typeface="#9Slide07 Stormtrooper" panose="020B0500000000000000" pitchFamily="34" charset="0"/>
              </a:rPr>
              <a:t>Khởi</a:t>
            </a:r>
            <a:r>
              <a:rPr lang="en-US" sz="8372" dirty="0">
                <a:solidFill>
                  <a:srgbClr val="766C02"/>
                </a:solidFill>
                <a:latin typeface="#9Slide07 Stormtrooper" panose="020B0500000000000000" pitchFamily="34" charset="0"/>
              </a:rPr>
              <a:t> </a:t>
            </a:r>
            <a:r>
              <a:rPr lang="en-US" sz="8372" dirty="0" err="1">
                <a:solidFill>
                  <a:srgbClr val="766C02"/>
                </a:solidFill>
                <a:latin typeface="#9Slide07 Stormtrooper" panose="020B0500000000000000" pitchFamily="34" charset="0"/>
              </a:rPr>
              <a:t>động</a:t>
            </a:r>
            <a:endParaRPr lang="en-US" sz="8372" dirty="0">
              <a:solidFill>
                <a:srgbClr val="766C02"/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163574" y="3886548"/>
            <a:ext cx="819788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Em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hiểu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yêu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nước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?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Nêu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tấm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gương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tinh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thần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yêu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nước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mà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i="1" kern="0" dirty="0" err="1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6000" i="1" kern="0" dirty="0"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.</a:t>
            </a:r>
            <a:endParaRPr lang="en-US" sz="8000" dirty="0">
              <a:solidFill>
                <a:srgbClr val="443B12"/>
              </a:solidFill>
              <a:latin typeface="#9Slide05 Monalisa script" panose="02000000000000000000" pitchFamily="2" charset="0"/>
            </a:endParaRPr>
          </a:p>
        </p:txBody>
      </p:sp>
      <p:sp>
        <p:nvSpPr>
          <p:cNvPr id="29" name="Freeform 29"/>
          <p:cNvSpPr/>
          <p:nvPr/>
        </p:nvSpPr>
        <p:spPr>
          <a:xfrm rot="898234">
            <a:off x="1164014" y="2252421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1"/>
                </a:lnTo>
                <a:lnTo>
                  <a:pt x="0" y="16503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8238177">
            <a:off x="16273861" y="272359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9" y="0"/>
                </a:lnTo>
                <a:lnTo>
                  <a:pt x="1430329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3050891" y="102870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3602241" y="90949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98234">
            <a:off x="11437512" y="203525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362006" y="2902671"/>
            <a:ext cx="12877800" cy="6761650"/>
          </a:xfrm>
          <a:custGeom>
            <a:avLst/>
            <a:gdLst/>
            <a:ahLst/>
            <a:cxnLst/>
            <a:rect l="l" t="t" r="r" b="b"/>
            <a:pathLst>
              <a:path w="11238974" h="8120158">
                <a:moveTo>
                  <a:pt x="0" y="0"/>
                </a:moveTo>
                <a:lnTo>
                  <a:pt x="11238974" y="0"/>
                </a:lnTo>
                <a:lnTo>
                  <a:pt x="11238974" y="8120158"/>
                </a:lnTo>
                <a:lnTo>
                  <a:pt x="0" y="812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638687" y="141205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51316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586264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8" y="0"/>
                </a:lnTo>
                <a:lnTo>
                  <a:pt x="1889708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062818" y="9113591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732480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151756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9" y="0"/>
                </a:lnTo>
                <a:lnTo>
                  <a:pt x="1889709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638687" y="9258300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8"/>
                </a:lnTo>
                <a:lnTo>
                  <a:pt x="0" y="131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649313" y="548641"/>
            <a:ext cx="6989373" cy="1367554"/>
            <a:chOff x="0" y="0"/>
            <a:chExt cx="1840823" cy="504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0823" cy="504677"/>
            </a:xfrm>
            <a:custGeom>
              <a:avLst/>
              <a:gdLst/>
              <a:ahLst/>
              <a:cxnLst/>
              <a:rect l="l" t="t" r="r" b="b"/>
              <a:pathLst>
                <a:path w="1840823" h="504677">
                  <a:moveTo>
                    <a:pt x="56491" y="0"/>
                  </a:moveTo>
                  <a:lnTo>
                    <a:pt x="1784332" y="0"/>
                  </a:lnTo>
                  <a:cubicBezTo>
                    <a:pt x="1815531" y="0"/>
                    <a:pt x="1840823" y="25292"/>
                    <a:pt x="1840823" y="56491"/>
                  </a:cubicBezTo>
                  <a:lnTo>
                    <a:pt x="1840823" y="448186"/>
                  </a:lnTo>
                  <a:cubicBezTo>
                    <a:pt x="1840823" y="463168"/>
                    <a:pt x="1834871" y="477537"/>
                    <a:pt x="1824277" y="488131"/>
                  </a:cubicBezTo>
                  <a:cubicBezTo>
                    <a:pt x="1813683" y="498725"/>
                    <a:pt x="1799314" y="504677"/>
                    <a:pt x="1784332" y="504677"/>
                  </a:cubicBezTo>
                  <a:lnTo>
                    <a:pt x="56491" y="504677"/>
                  </a:lnTo>
                  <a:cubicBezTo>
                    <a:pt x="25292" y="504677"/>
                    <a:pt x="0" y="479385"/>
                    <a:pt x="0" y="448186"/>
                  </a:cubicBezTo>
                  <a:lnTo>
                    <a:pt x="0" y="56491"/>
                  </a:lnTo>
                  <a:cubicBezTo>
                    <a:pt x="0" y="25292"/>
                    <a:pt x="25292" y="0"/>
                    <a:pt x="56491" y="0"/>
                  </a:cubicBezTo>
                  <a:close/>
                </a:path>
              </a:pathLst>
            </a:custGeom>
            <a:solidFill>
              <a:srgbClr val="FEBA4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91181" y="397105"/>
            <a:ext cx="5515469" cy="136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>
                <a:solidFill>
                  <a:srgbClr val="766C02"/>
                </a:solidFill>
                <a:latin typeface="#9Slide07 SVNErika Ormig" panose="020B0609050302020204" pitchFamily="49" charset="0"/>
              </a:defRPr>
            </a:lvl1pPr>
          </a:lstStyle>
          <a:p>
            <a:r>
              <a:rPr lang="en-US" dirty="0"/>
              <a:t>Quy </a:t>
            </a:r>
            <a:r>
              <a:rPr lang="en-US" dirty="0" err="1"/>
              <a:t>trình</a:t>
            </a:r>
            <a:endParaRPr lang="en-US" dirty="0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AFC66446-AD88-D30B-2656-505B13F39AC6}"/>
              </a:ext>
            </a:extLst>
          </p:cNvPr>
          <p:cNvSpPr txBox="1"/>
          <p:nvPr/>
        </p:nvSpPr>
        <p:spPr>
          <a:xfrm>
            <a:off x="3733731" y="4545760"/>
            <a:ext cx="10591410" cy="2600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4: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Kiểm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tra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chỉnh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sửa</a:t>
            </a:r>
            <a:endParaRPr lang="en-US" sz="3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</a:t>
            </a:r>
            <a:r>
              <a:rPr lang="en-US" sz="36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chiếu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kiểm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phiếu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chỉnh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hoàn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8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5564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3" y="0"/>
                </a:lnTo>
                <a:lnTo>
                  <a:pt x="2573503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68543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24034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0015" y="2807601"/>
            <a:ext cx="16049285" cy="6015620"/>
          </a:xfrm>
          <a:custGeom>
            <a:avLst/>
            <a:gdLst/>
            <a:ahLst/>
            <a:cxnLst/>
            <a:rect l="l" t="t" r="r" b="b"/>
            <a:pathLst>
              <a:path w="16049285" h="6015620">
                <a:moveTo>
                  <a:pt x="0" y="0"/>
                </a:moveTo>
                <a:lnTo>
                  <a:pt x="16049285" y="0"/>
                </a:lnTo>
                <a:lnTo>
                  <a:pt x="16049285" y="6015620"/>
                </a:lnTo>
                <a:lnTo>
                  <a:pt x="0" y="6015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50237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75693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63131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3" y="0"/>
                </a:lnTo>
                <a:lnTo>
                  <a:pt x="2573503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79509" y="7894452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3"/>
                </a:lnTo>
                <a:lnTo>
                  <a:pt x="0" y="242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70282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18622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0"/>
            <a:ext cx="6295663" cy="1267002"/>
          </a:xfrm>
          <a:custGeom>
            <a:avLst/>
            <a:gdLst/>
            <a:ahLst/>
            <a:cxnLst/>
            <a:rect l="l" t="t" r="r" b="b"/>
            <a:pathLst>
              <a:path w="6295663" h="1267002">
                <a:moveTo>
                  <a:pt x="0" y="0"/>
                </a:moveTo>
                <a:lnTo>
                  <a:pt x="6295663" y="0"/>
                </a:lnTo>
                <a:lnTo>
                  <a:pt x="6295663" y="1267002"/>
                </a:lnTo>
                <a:lnTo>
                  <a:pt x="0" y="126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88562" y="51830"/>
            <a:ext cx="6299438" cy="1267762"/>
          </a:xfrm>
          <a:custGeom>
            <a:avLst/>
            <a:gdLst/>
            <a:ahLst/>
            <a:cxnLst/>
            <a:rect l="l" t="t" r="r" b="b"/>
            <a:pathLst>
              <a:path w="6299438" h="1267762">
                <a:moveTo>
                  <a:pt x="0" y="0"/>
                </a:moveTo>
                <a:lnTo>
                  <a:pt x="6299438" y="0"/>
                </a:lnTo>
                <a:lnTo>
                  <a:pt x="6299438" y="1267762"/>
                </a:lnTo>
                <a:lnTo>
                  <a:pt x="0" y="1267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V="1">
            <a:off x="1286751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0" y="3367622"/>
                </a:moveTo>
                <a:lnTo>
                  <a:pt x="2104764" y="3367622"/>
                </a:lnTo>
                <a:lnTo>
                  <a:pt x="2104764" y="0"/>
                </a:lnTo>
                <a:lnTo>
                  <a:pt x="0" y="0"/>
                </a:lnTo>
                <a:lnTo>
                  <a:pt x="0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 flipV="1">
            <a:off x="14044429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2104763" y="3367622"/>
                </a:moveTo>
                <a:lnTo>
                  <a:pt x="0" y="3367622"/>
                </a:lnTo>
                <a:lnTo>
                  <a:pt x="0" y="0"/>
                </a:lnTo>
                <a:lnTo>
                  <a:pt x="2104763" y="0"/>
                </a:lnTo>
                <a:lnTo>
                  <a:pt x="2104763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712895" y="3756281"/>
            <a:ext cx="14122115" cy="3775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đích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tăng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sức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thoại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thức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</a:p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…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nhưng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vì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…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còn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càng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…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càng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chăng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chẳng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như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suy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2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2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32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32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32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thoại</a:t>
            </a:r>
            <a:r>
              <a:rPr lang="en-US" sz="32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vâng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chẳng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đúng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vậy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sao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ấy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2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</a:t>
            </a:r>
            <a:endParaRPr lang="en-US" sz="4400" dirty="0">
              <a:solidFill>
                <a:srgbClr val="443B12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746613" y="1224550"/>
            <a:ext cx="1495425" cy="1495425"/>
          </a:xfrm>
          <a:custGeom>
            <a:avLst/>
            <a:gdLst/>
            <a:ahLst/>
            <a:cxnLst/>
            <a:rect l="l" t="t" r="r" b="b"/>
            <a:pathLst>
              <a:path w="1495425" h="1495425">
                <a:moveTo>
                  <a:pt x="0" y="0"/>
                </a:moveTo>
                <a:lnTo>
                  <a:pt x="1495425" y="0"/>
                </a:lnTo>
                <a:lnTo>
                  <a:pt x="1495425" y="1495425"/>
                </a:lnTo>
                <a:lnTo>
                  <a:pt x="0" y="1495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299182" y="1330402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6109063" y="200732"/>
            <a:ext cx="587949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2712895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420045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868386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844509" y="9108824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15185C5-83FC-2116-3F3C-BA7C334B0911}"/>
              </a:ext>
            </a:extLst>
          </p:cNvPr>
          <p:cNvSpPr txBox="1"/>
          <p:nvPr/>
        </p:nvSpPr>
        <p:spPr>
          <a:xfrm>
            <a:off x="3063825" y="2376454"/>
            <a:ext cx="1218734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spcBef>
                <a:spcPts val="500"/>
              </a:spcBef>
              <a:spcAft>
                <a:spcPts val="500"/>
              </a:spcAft>
              <a:defRPr sz="19900" b="1">
                <a:solidFill>
                  <a:srgbClr val="645922"/>
                </a:solidFill>
                <a:effectLst/>
                <a:latin typeface="#9Slide06 SVNBrunette" panose="01000000000000000000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grpSp>
        <p:nvGrpSpPr>
          <p:cNvPr id="43" name="Group 3">
            <a:extLst>
              <a:ext uri="{FF2B5EF4-FFF2-40B4-BE49-F238E27FC236}">
                <a16:creationId xmlns:a16="http://schemas.microsoft.com/office/drawing/2014/main" id="{FD15DF56-A72F-FC67-8619-2BA824BE3A54}"/>
              </a:ext>
            </a:extLst>
          </p:cNvPr>
          <p:cNvGrpSpPr/>
          <p:nvPr/>
        </p:nvGrpSpPr>
        <p:grpSpPr>
          <a:xfrm>
            <a:off x="-560699" y="-114300"/>
            <a:ext cx="19937273" cy="1293444"/>
            <a:chOff x="0" y="0"/>
            <a:chExt cx="26583031" cy="1724592"/>
          </a:xfrm>
        </p:grpSpPr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3AB5D5EB-A2BC-8021-5B40-1BF0AE3BC659}"/>
                </a:ext>
              </a:extLst>
            </p:cNvPr>
            <p:cNvSpPr/>
            <p:nvPr/>
          </p:nvSpPr>
          <p:spPr>
            <a:xfrm>
              <a:off x="0" y="130117"/>
              <a:ext cx="7532418" cy="1515899"/>
            </a:xfrm>
            <a:custGeom>
              <a:avLst/>
              <a:gdLst/>
              <a:ahLst/>
              <a:cxnLst/>
              <a:rect l="l" t="t" r="r" b="b"/>
              <a:pathLst>
                <a:path w="7532418" h="1515899">
                  <a:moveTo>
                    <a:pt x="0" y="0"/>
                  </a:moveTo>
                  <a:lnTo>
                    <a:pt x="7532418" y="0"/>
                  </a:lnTo>
                  <a:lnTo>
                    <a:pt x="7532418" y="1515899"/>
                  </a:lnTo>
                  <a:lnTo>
                    <a:pt x="0" y="1515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A24F8E98-3B6F-B439-3AFE-65FC9B17F3F6}"/>
                </a:ext>
              </a:extLst>
            </p:cNvPr>
            <p:cNvSpPr/>
            <p:nvPr/>
          </p:nvSpPr>
          <p:spPr>
            <a:xfrm flipH="1">
              <a:off x="7507018" y="0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B53E002-16A5-C45D-FB5C-1829B3D4AE1D}"/>
                </a:ext>
              </a:extLst>
            </p:cNvPr>
            <p:cNvSpPr/>
            <p:nvPr/>
          </p:nvSpPr>
          <p:spPr>
            <a:xfrm flipH="1">
              <a:off x="13865689" y="104347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21434ED0-EABE-C90B-C86F-38C7E0FD5E93}"/>
                </a:ext>
              </a:extLst>
            </p:cNvPr>
            <p:cNvSpPr/>
            <p:nvPr/>
          </p:nvSpPr>
          <p:spPr>
            <a:xfrm flipH="1">
              <a:off x="20224360" y="208693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99366D-22DC-35E7-CFFF-D47F38D7A6E0}"/>
              </a:ext>
            </a:extLst>
          </p:cNvPr>
          <p:cNvSpPr txBox="1"/>
          <p:nvPr/>
        </p:nvSpPr>
        <p:spPr>
          <a:xfrm>
            <a:off x="3944209" y="4840190"/>
            <a:ext cx="109274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4400" b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400" b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tập</a:t>
            </a:r>
            <a:r>
              <a:rPr lang="en-US" sz="4400" b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1: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Suy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nghĩ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endParaRPr lang="en-US" sz="4400" kern="0" dirty="0"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“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sắc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màu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tình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Tổ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400" kern="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quốc</a:t>
            </a:r>
            <a:r>
              <a:rPr lang="en-US" sz="4400" kern="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”.</a:t>
            </a:r>
            <a:endParaRPr lang="en-US" sz="44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07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7290654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29127" y="8407894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3051322" y="8694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3601809" y="81361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4633556" y="537451"/>
            <a:ext cx="9020888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766C02"/>
                </a:solidFill>
                <a:latin typeface="#9Slide05 The Carpenter" pitchFamily="2" charset="0"/>
              </a:rPr>
              <a:t>Bước</a:t>
            </a:r>
            <a:r>
              <a:rPr lang="en-US" sz="8000" b="1" dirty="0">
                <a:solidFill>
                  <a:srgbClr val="766C02"/>
                </a:solidFill>
                <a:latin typeface="#9Slide05 The Carpenter" pitchFamily="2" charset="0"/>
              </a:rPr>
              <a:t> 1: </a:t>
            </a:r>
            <a:r>
              <a:rPr lang="en-US" sz="8000" b="1" dirty="0" err="1">
                <a:solidFill>
                  <a:srgbClr val="766C02"/>
                </a:solidFill>
                <a:latin typeface="#9Slide05 The Carpenter" pitchFamily="2" charset="0"/>
              </a:rPr>
              <a:t>Chuẩn</a:t>
            </a:r>
            <a:r>
              <a:rPr lang="en-US" sz="8000" b="1" dirty="0">
                <a:solidFill>
                  <a:srgbClr val="766C02"/>
                </a:solidFill>
                <a:latin typeface="#9Slide05 The Carpenter" pitchFamily="2" charset="0"/>
              </a:rPr>
              <a:t> </a:t>
            </a:r>
            <a:r>
              <a:rPr lang="en-US" sz="8000" b="1" dirty="0" err="1">
                <a:solidFill>
                  <a:srgbClr val="766C02"/>
                </a:solidFill>
                <a:latin typeface="#9Slide05 The Carpenter" pitchFamily="2" charset="0"/>
              </a:rPr>
              <a:t>bị</a:t>
            </a:r>
            <a:endParaRPr lang="en-US" sz="8000" b="1" dirty="0">
              <a:solidFill>
                <a:srgbClr val="766C02"/>
              </a:solidFill>
              <a:latin typeface="#9Slide05 The Carpenter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908C98-CEA0-7372-A0FC-F461222BC046}"/>
              </a:ext>
            </a:extLst>
          </p:cNvPr>
          <p:cNvSpPr txBox="1"/>
          <p:nvPr/>
        </p:nvSpPr>
        <p:spPr>
          <a:xfrm>
            <a:off x="1524000" y="2796703"/>
            <a:ext cx="1524000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Gợi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ý: 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niệm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quốc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quốc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trên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?(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?)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nổi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quốc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hát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hay,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quốc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quốc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ngày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nay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như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Mặt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cực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cực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?...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7290654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9127" y="8407894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3051322" y="8694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601809" y="81361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633556" y="417159"/>
            <a:ext cx="9020888" cy="139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 b="1">
                <a:solidFill>
                  <a:srgbClr val="766C02"/>
                </a:solidFill>
                <a:latin typeface="#9Slide05 The Carpenter" pitchFamily="2" charset="0"/>
              </a:defRPr>
            </a:lvl1pPr>
          </a:lstStyle>
          <a:p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908C98-CEA0-7372-A0FC-F461222BC046}"/>
              </a:ext>
            </a:extLst>
          </p:cNvPr>
          <p:cNvSpPr txBox="1"/>
          <p:nvPr/>
        </p:nvSpPr>
        <p:spPr>
          <a:xfrm>
            <a:off x="1312054" y="2481969"/>
            <a:ext cx="1575674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1200"/>
              </a:spcAft>
              <a:tabLst>
                <a:tab pos="167640" algn="l"/>
                <a:tab pos="233680" algn="l"/>
              </a:tabLs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quốc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thiêng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cao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niềm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sẵn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sàng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hi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vệ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góp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xây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160020" algn="l"/>
              </a:tabLs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vẻ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thiên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nhiên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con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160020" algn="l"/>
              </a:tabLs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hóa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160020" algn="l"/>
              </a:tabLs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lịch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342900" marR="0" lvl="0" indent="-342900" algn="just"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160020" algn="l"/>
              </a:tabLs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Xây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vệ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quốc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Trần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Hưng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Nguyễn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Trãi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Hồ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Chí Minh,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chiến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sĩ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thanh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niên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chiến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trường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kĩ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sư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viên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rạng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danh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</a:t>
            </a: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hát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nổi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cực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mặt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cực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8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7290654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9127" y="8407894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3051322" y="8694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601809" y="81361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518992" y="548428"/>
            <a:ext cx="9020888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 b="1">
                <a:solidFill>
                  <a:srgbClr val="766C02"/>
                </a:solidFill>
                <a:latin typeface="#9Slide05 The Carpenter" pitchFamily="2" charset="0"/>
              </a:defRPr>
            </a:lvl1pPr>
          </a:lstStyle>
          <a:p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Tìm</a:t>
            </a:r>
            <a:r>
              <a:rPr lang="en-US" dirty="0"/>
              <a:t> ý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dàn</a:t>
            </a:r>
            <a:r>
              <a:rPr lang="en-US" dirty="0"/>
              <a:t> ý</a:t>
            </a:r>
          </a:p>
        </p:txBody>
      </p:sp>
      <p:sp>
        <p:nvSpPr>
          <p:cNvPr id="44" name="TextBox 43">
            <a:hlinkClick r:id="rId14" action="ppaction://hlinkfile"/>
            <a:extLst>
              <a:ext uri="{FF2B5EF4-FFF2-40B4-BE49-F238E27FC236}">
                <a16:creationId xmlns:a16="http://schemas.microsoft.com/office/drawing/2014/main" id="{0A908C98-CEA0-7372-A0FC-F461222BC046}"/>
              </a:ext>
            </a:extLst>
          </p:cNvPr>
          <p:cNvSpPr txBox="1"/>
          <p:nvPr/>
        </p:nvSpPr>
        <p:spPr>
          <a:xfrm>
            <a:off x="1710390" y="2247057"/>
            <a:ext cx="14453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u="sng" dirty="0" err="1">
                <a:solidFill>
                  <a:srgbClr val="0070C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PHIẾU</a:t>
            </a:r>
            <a:r>
              <a:rPr lang="en-US" sz="4000" b="1" u="sng" dirty="0">
                <a:solidFill>
                  <a:srgbClr val="0070C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4000" b="1" u="sng" dirty="0">
                <a:solidFill>
                  <a:srgbClr val="0070C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TẬP</a:t>
            </a:r>
            <a:endParaRPr lang="en-US" sz="4000" u="sng" dirty="0">
              <a:solidFill>
                <a:srgbClr val="0070C0"/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81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7290654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9127" y="8407894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3051322" y="8694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601809" y="81361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206542" y="860850"/>
            <a:ext cx="9020888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 b="1">
                <a:solidFill>
                  <a:srgbClr val="766C02"/>
                </a:solidFill>
                <a:latin typeface="#9Slide05 The Carpenter" pitchFamily="2" charset="0"/>
              </a:defRPr>
            </a:lvl1pPr>
          </a:lstStyle>
          <a:p>
            <a:r>
              <a:rPr lang="en-US" sz="9600" dirty="0" err="1"/>
              <a:t>Bước</a:t>
            </a:r>
            <a:r>
              <a:rPr lang="en-US" sz="9600" dirty="0"/>
              <a:t> 3: </a:t>
            </a:r>
            <a:r>
              <a:rPr lang="en-US" sz="9600" dirty="0" err="1"/>
              <a:t>Viết</a:t>
            </a:r>
            <a:endParaRPr lang="en-US" sz="9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37801E-2BF4-590C-AA37-97ED67C9B843}"/>
              </a:ext>
            </a:extLst>
          </p:cNvPr>
          <p:cNvSpPr txBox="1"/>
          <p:nvPr/>
        </p:nvSpPr>
        <p:spPr>
          <a:xfrm>
            <a:off x="2057399" y="3180991"/>
            <a:ext cx="131604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hành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MB, KB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6000" kern="0" dirty="0" err="1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6000" kern="0" dirty="0">
                <a:solidFill>
                  <a:srgbClr val="645922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6000" dirty="0">
              <a:solidFill>
                <a:srgbClr val="645922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0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7290654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9127" y="8407894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898234">
            <a:off x="504368" y="1019890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8238177">
            <a:off x="16588176" y="1165488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900575" y="337176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4167964" y="41511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518993" y="119278"/>
            <a:ext cx="9020888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 b="1">
                <a:solidFill>
                  <a:srgbClr val="766C02"/>
                </a:solidFill>
                <a:latin typeface="#9Slide05 The Carpenter" pitchFamily="2" charset="0"/>
              </a:defRPr>
            </a:lvl1pPr>
          </a:lstStyle>
          <a:p>
            <a:r>
              <a:rPr lang="en-US" sz="7200" dirty="0" err="1"/>
              <a:t>Bước</a:t>
            </a:r>
            <a:r>
              <a:rPr lang="en-US" sz="7200" dirty="0"/>
              <a:t> 4: </a:t>
            </a:r>
            <a:r>
              <a:rPr lang="en-US" sz="7200" dirty="0" err="1"/>
              <a:t>Kiểm</a:t>
            </a:r>
            <a:r>
              <a:rPr lang="en-US" sz="7200" dirty="0"/>
              <a:t> </a:t>
            </a:r>
            <a:r>
              <a:rPr lang="en-US" sz="7200" dirty="0" err="1"/>
              <a:t>tra</a:t>
            </a:r>
            <a:r>
              <a:rPr lang="en-US" sz="7200" dirty="0"/>
              <a:t> </a:t>
            </a:r>
            <a:r>
              <a:rPr lang="en-US" sz="7200" dirty="0" err="1"/>
              <a:t>và</a:t>
            </a:r>
            <a:r>
              <a:rPr lang="en-US" sz="7200" dirty="0"/>
              <a:t> </a:t>
            </a:r>
            <a:r>
              <a:rPr lang="en-US" sz="7200" dirty="0" err="1"/>
              <a:t>chỉnh</a:t>
            </a:r>
            <a:r>
              <a:rPr lang="en-US" sz="7200" dirty="0"/>
              <a:t> </a:t>
            </a:r>
            <a:r>
              <a:rPr lang="en-US" sz="7200" dirty="0" err="1"/>
              <a:t>sửa</a:t>
            </a:r>
            <a:endParaRPr lang="en-US" sz="7200" dirty="0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DA333CC-9E86-C1C1-5B19-E99B5EE44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65931"/>
              </p:ext>
            </p:extLst>
          </p:nvPr>
        </p:nvGraphicFramePr>
        <p:xfrm>
          <a:off x="1168015" y="1837574"/>
          <a:ext cx="15951970" cy="8088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9028">
                  <a:extLst>
                    <a:ext uri="{9D8B030D-6E8A-4147-A177-3AD203B41FA5}">
                      <a16:colId xmlns:a16="http://schemas.microsoft.com/office/drawing/2014/main" val="275343257"/>
                    </a:ext>
                  </a:extLst>
                </a:gridCol>
                <a:gridCol w="12184054">
                  <a:extLst>
                    <a:ext uri="{9D8B030D-6E8A-4147-A177-3AD203B41FA5}">
                      <a16:colId xmlns:a16="http://schemas.microsoft.com/office/drawing/2014/main" val="1532490530"/>
                    </a:ext>
                  </a:extLst>
                </a:gridCol>
                <a:gridCol w="2408888">
                  <a:extLst>
                    <a:ext uri="{9D8B030D-6E8A-4147-A177-3AD203B41FA5}">
                      <a16:colId xmlns:a16="http://schemas.microsoft.com/office/drawing/2014/main" val="723498924"/>
                    </a:ext>
                  </a:extLst>
                </a:gridCol>
              </a:tblGrid>
              <a:tr h="816644">
                <a:tc gridSpan="3">
                  <a:txBody>
                    <a:bodyPr/>
                    <a:lstStyle/>
                    <a:p>
                      <a:pPr marL="91440" marR="18288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BẢNG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KIỂM</a:t>
                      </a:r>
                      <a:endParaRPr lang="en-US" sz="2400" dirty="0">
                        <a:effectLst/>
                        <a:latin typeface="#9Slide03 Ample" panose="020000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Bài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văn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nghị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luận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một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vấn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đề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của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đời</a:t>
                      </a:r>
                      <a:r>
                        <a:rPr lang="en-US" sz="2400" spc="-2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spc="-20" dirty="0" err="1">
                          <a:effectLst/>
                          <a:latin typeface="#9Slide03 Ample" panose="02000000000000000000" pitchFamily="2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68923"/>
                  </a:ext>
                </a:extLst>
              </a:tr>
              <a:tr h="58428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mple" panose="02000000000000000000" pitchFamily="2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mple" panose="02000000000000000000" pitchFamily="2" charset="0"/>
                        </a:rPr>
                        <a:t>cầu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mple" panose="02000000000000000000" pitchFamily="2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mple" panose="02000000000000000000" pitchFamily="2" charset="0"/>
                        </a:rPr>
                        <a:t>giá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21739"/>
                  </a:ext>
                </a:extLst>
              </a:tr>
              <a:tr h="1224967">
                <a:tc rowSpan="3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Ample" panose="02000000000000000000" pitchFamily="2" charset="0"/>
                        </a:rPr>
                        <a:t>Nội dung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Soft Bold" panose="02000000000000000000" pitchFamily="2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#9Slide03 AmpleSoft Bold" panose="02000000000000000000" pitchFamily="2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#9Slide03 AmpleSoft Bold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Soft Bold" panose="020000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mpleSoft Bold" panose="02000000000000000000" pitchFamily="2" charset="0"/>
                        </a:rPr>
                        <a:t>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dắt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giới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thiệu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nghị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màu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Tổ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Khái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quát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Tổ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Ample" panose="020000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extLst>
                  <a:ext uri="{0D108BD9-81ED-4DB2-BD59-A6C34878D82A}">
                    <a16:rowId xmlns:a16="http://schemas.microsoft.com/office/drawing/2014/main" val="1479809422"/>
                  </a:ext>
                </a:extLst>
              </a:tr>
              <a:tr h="2196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#9Slide03 AmpleSoft Bold" panose="02000000000000000000" pitchFamily="2" charset="0"/>
                        </a:rPr>
                        <a:t>2. </a:t>
                      </a:r>
                      <a:r>
                        <a:rPr lang="en-US" sz="2400" b="1" dirty="0" err="1">
                          <a:effectLst/>
                          <a:latin typeface="#9Slide03 AmpleSoft Bold" panose="02000000000000000000" pitchFamily="2" charset="0"/>
                        </a:rPr>
                        <a:t>Thân</a:t>
                      </a:r>
                      <a:r>
                        <a:rPr lang="en-US" sz="2400" b="1" dirty="0">
                          <a:effectLst/>
                          <a:latin typeface="#9Slide03 AmpleSoft Bold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#9Slide03 AmpleSoft Bold" panose="02000000000000000000" pitchFamily="2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#9Slide03 AmpleSoft Bold" panose="02000000000000000000" pitchFamily="2" charset="0"/>
                        </a:rPr>
                        <a:t>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ngắn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gọn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khái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niệm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Tổ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42745" algn="l"/>
                        </a:tabLs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khai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ít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Tổ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quốc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42745" algn="l"/>
                        </a:tabLs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đều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lẽ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42745" algn="l"/>
                        </a:tabLs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khẳng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phủ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tăng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sức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Ample" panose="020000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extLst>
                  <a:ext uri="{0D108BD9-81ED-4DB2-BD59-A6C34878D82A}">
                    <a16:rowId xmlns:a16="http://schemas.microsoft.com/office/drawing/2014/main" val="3930329201"/>
                  </a:ext>
                </a:extLst>
              </a:tr>
              <a:tr h="122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Soft Bold" panose="02000000000000000000" pitchFamily="2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#9Slide03 AmpleSoft Bold" panose="02000000000000000000" pitchFamily="2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#9Slide03 AmpleSoft Bold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Soft Bold" panose="020000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mpleSoft Bold" panose="02000000000000000000" pitchFamily="2" charset="0"/>
                        </a:rPr>
                        <a:t>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Khẳng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ý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thân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rút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gửi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gắm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điệp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Ample" panose="020000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extLst>
                  <a:ext uri="{0D108BD9-81ED-4DB2-BD59-A6C34878D82A}">
                    <a16:rowId xmlns:a16="http://schemas.microsoft.com/office/drawing/2014/main" val="1776367214"/>
                  </a:ext>
                </a:extLst>
              </a:tr>
              <a:tr h="20416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#9Slide03 Ample" panose="02000000000000000000" pitchFamily="2" charset="0"/>
                        </a:rPr>
                        <a:t>Hình thức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bố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cục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3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Dung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giữa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luận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lẽ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khai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chặt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chẽ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thuyết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phục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chặt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chẽ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quá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lỗi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dùng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diễn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mple" panose="02000000000000000000" pitchFamily="2" charset="0"/>
                        </a:rPr>
                        <a:t>đạt</a:t>
                      </a: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tc>
                  <a:txBody>
                    <a:bodyPr/>
                    <a:lstStyle/>
                    <a:p>
                      <a:pPr marL="91440" marR="1828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Ample" panose="020000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3 Ample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20245" marR="20245" marT="0" marB="0" anchor="ctr"/>
                </a:tc>
                <a:extLst>
                  <a:ext uri="{0D108BD9-81ED-4DB2-BD59-A6C34878D82A}">
                    <a16:rowId xmlns:a16="http://schemas.microsoft.com/office/drawing/2014/main" val="893449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405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15185C5-83FC-2116-3F3C-BA7C334B0911}"/>
              </a:ext>
            </a:extLst>
          </p:cNvPr>
          <p:cNvSpPr txBox="1"/>
          <p:nvPr/>
        </p:nvSpPr>
        <p:spPr>
          <a:xfrm>
            <a:off x="3063825" y="2376454"/>
            <a:ext cx="1218734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ctr">
              <a:spcBef>
                <a:spcPts val="500"/>
              </a:spcBef>
              <a:spcAft>
                <a:spcPts val="500"/>
              </a:spcAft>
              <a:defRPr sz="19900" b="1">
                <a:solidFill>
                  <a:srgbClr val="645922"/>
                </a:solidFill>
                <a:effectLst/>
                <a:latin typeface="#9Slide06 SVNBrunette" panose="01000000000000000000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grpSp>
        <p:nvGrpSpPr>
          <p:cNvPr id="43" name="Group 3">
            <a:extLst>
              <a:ext uri="{FF2B5EF4-FFF2-40B4-BE49-F238E27FC236}">
                <a16:creationId xmlns:a16="http://schemas.microsoft.com/office/drawing/2014/main" id="{FD15DF56-A72F-FC67-8619-2BA824BE3A54}"/>
              </a:ext>
            </a:extLst>
          </p:cNvPr>
          <p:cNvGrpSpPr/>
          <p:nvPr/>
        </p:nvGrpSpPr>
        <p:grpSpPr>
          <a:xfrm>
            <a:off x="-560699" y="-114300"/>
            <a:ext cx="19937273" cy="1293444"/>
            <a:chOff x="0" y="0"/>
            <a:chExt cx="26583031" cy="1724592"/>
          </a:xfrm>
        </p:grpSpPr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3AB5D5EB-A2BC-8021-5B40-1BF0AE3BC659}"/>
                </a:ext>
              </a:extLst>
            </p:cNvPr>
            <p:cNvSpPr/>
            <p:nvPr/>
          </p:nvSpPr>
          <p:spPr>
            <a:xfrm>
              <a:off x="0" y="130117"/>
              <a:ext cx="7532418" cy="1515899"/>
            </a:xfrm>
            <a:custGeom>
              <a:avLst/>
              <a:gdLst/>
              <a:ahLst/>
              <a:cxnLst/>
              <a:rect l="l" t="t" r="r" b="b"/>
              <a:pathLst>
                <a:path w="7532418" h="1515899">
                  <a:moveTo>
                    <a:pt x="0" y="0"/>
                  </a:moveTo>
                  <a:lnTo>
                    <a:pt x="7532418" y="0"/>
                  </a:lnTo>
                  <a:lnTo>
                    <a:pt x="7532418" y="1515899"/>
                  </a:lnTo>
                  <a:lnTo>
                    <a:pt x="0" y="1515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A24F8E98-3B6F-B439-3AFE-65FC9B17F3F6}"/>
                </a:ext>
              </a:extLst>
            </p:cNvPr>
            <p:cNvSpPr/>
            <p:nvPr/>
          </p:nvSpPr>
          <p:spPr>
            <a:xfrm flipH="1">
              <a:off x="7507018" y="0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B53E002-16A5-C45D-FB5C-1829B3D4AE1D}"/>
                </a:ext>
              </a:extLst>
            </p:cNvPr>
            <p:cNvSpPr/>
            <p:nvPr/>
          </p:nvSpPr>
          <p:spPr>
            <a:xfrm flipH="1">
              <a:off x="13865689" y="104347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21434ED0-EABE-C90B-C86F-38C7E0FD5E93}"/>
                </a:ext>
              </a:extLst>
            </p:cNvPr>
            <p:cNvSpPr/>
            <p:nvPr/>
          </p:nvSpPr>
          <p:spPr>
            <a:xfrm flipH="1">
              <a:off x="20224360" y="208693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99366D-22DC-35E7-CFFF-D47F38D7A6E0}"/>
              </a:ext>
            </a:extLst>
          </p:cNvPr>
          <p:cNvSpPr txBox="1"/>
          <p:nvPr/>
        </p:nvSpPr>
        <p:spPr>
          <a:xfrm>
            <a:off x="5298432" y="4906010"/>
            <a:ext cx="8545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400" b="1" kern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2: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889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7260857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861335" y="9107667"/>
            <a:ext cx="1587002" cy="1314808"/>
          </a:xfrm>
          <a:custGeom>
            <a:avLst/>
            <a:gdLst/>
            <a:ahLst/>
            <a:cxnLst/>
            <a:rect l="l" t="t" r="r" b="b"/>
            <a:pathLst>
              <a:path w="1587002" h="1314808">
                <a:moveTo>
                  <a:pt x="0" y="0"/>
                </a:moveTo>
                <a:lnTo>
                  <a:pt x="1587002" y="0"/>
                </a:lnTo>
                <a:lnTo>
                  <a:pt x="1587002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4916060" y="9107667"/>
            <a:ext cx="1587002" cy="1314808"/>
          </a:xfrm>
          <a:custGeom>
            <a:avLst/>
            <a:gdLst/>
            <a:ahLst/>
            <a:cxnLst/>
            <a:rect l="l" t="t" r="r" b="b"/>
            <a:pathLst>
              <a:path w="1587002" h="1314808">
                <a:moveTo>
                  <a:pt x="0" y="0"/>
                </a:moveTo>
                <a:lnTo>
                  <a:pt x="1587001" y="0"/>
                </a:lnTo>
                <a:lnTo>
                  <a:pt x="1587001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5E0A9-9B60-6056-F544-D9EBF16A8AB9}"/>
              </a:ext>
            </a:extLst>
          </p:cNvPr>
          <p:cNvSpPr txBox="1"/>
          <p:nvPr/>
        </p:nvSpPr>
        <p:spPr>
          <a:xfrm>
            <a:off x="1981200" y="3423041"/>
            <a:ext cx="14325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khẳng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phủ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endParaRPr lang="en-US" sz="3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1: </a:t>
            </a:r>
            <a:r>
              <a:rPr lang="en-US" sz="40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40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biền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ngẫu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phép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liệt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kê</a:t>
            </a:r>
            <a:r>
              <a:rPr lang="en-US" sz="4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2: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cứ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phép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liệt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kê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trực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tiếp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tỏ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Trẫm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rất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đau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xót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4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000" i="1" kern="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4000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”.</a:t>
            </a:r>
            <a:endParaRPr lang="en-US" sz="4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D6AD63DF-10F8-1179-1809-BA99DE376835}"/>
              </a:ext>
            </a:extLst>
          </p:cNvPr>
          <p:cNvGrpSpPr/>
          <p:nvPr/>
        </p:nvGrpSpPr>
        <p:grpSpPr>
          <a:xfrm>
            <a:off x="-229127" y="8351376"/>
            <a:ext cx="19331941" cy="3758212"/>
            <a:chOff x="0" y="0"/>
            <a:chExt cx="25775921" cy="5010949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437D36AC-4F1F-3A69-78B2-94D603BFD85A}"/>
                </a:ext>
              </a:extLst>
            </p:cNvPr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627FE4BF-3E89-3FCB-94F5-67DE4176A149}"/>
                </a:ext>
              </a:extLst>
            </p:cNvPr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31F3E4B-B6EB-0575-DE1A-0ABE0E0972B8}"/>
                </a:ext>
              </a:extLst>
            </p:cNvPr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93211342-74F6-91ED-9881-00631CE874FC}"/>
                </a:ext>
              </a:extLst>
            </p:cNvPr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4B67F1C0-C31F-F618-4AAD-B2C6A2BC1570}"/>
                </a:ext>
              </a:extLst>
            </p:cNvPr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185EE042-4C82-EB52-0400-FF8C44DCFEF7}"/>
                </a:ext>
              </a:extLst>
            </p:cNvPr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4F8B9F80-0244-7C26-F3F5-474FB86F4501}"/>
                </a:ext>
              </a:extLst>
            </p:cNvPr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C5577DC6-6890-6E2B-A8C1-547F925CB6BF}"/>
                </a:ext>
              </a:extLst>
            </p:cNvPr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2D14A406-6E8C-A572-E175-587C8DB71EC1}"/>
                </a:ext>
              </a:extLst>
            </p:cNvPr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4A0BC682-64A8-9526-8364-F07F10301765}"/>
                </a:ext>
              </a:extLst>
            </p:cNvPr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F4F2C1CA-AED2-BB09-8B10-24BC552B9528}"/>
                </a:ext>
              </a:extLst>
            </p:cNvPr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F8032E2B-E75B-727E-3399-C60B144079FB}"/>
                </a:ext>
              </a:extLst>
            </p:cNvPr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86B57C2E-3D04-0999-9FA1-7248C59EB1AC}"/>
                </a:ext>
              </a:extLst>
            </p:cNvPr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03480B53-0E4B-9BAE-B7EB-5835A4159F39}"/>
                </a:ext>
              </a:extLst>
            </p:cNvPr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BCCDA5AD-4198-EC24-DC7A-8E2D3541C01E}"/>
                </a:ext>
              </a:extLst>
            </p:cNvPr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1138882B-1F1C-8993-4F6A-81558E336F7D}"/>
                </a:ext>
              </a:extLst>
            </p:cNvPr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91690E11-F756-BFF4-07B4-D575F9EDA354}"/>
                </a:ext>
              </a:extLst>
            </p:cNvPr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B500982-358A-B5EF-D749-81ABE791FB89}"/>
                </a:ext>
              </a:extLst>
            </p:cNvPr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59C5FB2-3F99-A948-14B0-3F587D831ADA}"/>
                </a:ext>
              </a:extLst>
            </p:cNvPr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4E25E00B-3E08-9A1E-AC46-70DB309CCBB1}"/>
                </a:ext>
              </a:extLst>
            </p:cNvPr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B1578566-AAAF-03C6-ECD0-E308A458A8E5}"/>
                </a:ext>
              </a:extLst>
            </p:cNvPr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84B27F0A-4028-E3B2-D70F-E1CF3D9FD7EF}"/>
                </a:ext>
              </a:extLst>
            </p:cNvPr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Freeform 5">
            <a:extLst>
              <a:ext uri="{FF2B5EF4-FFF2-40B4-BE49-F238E27FC236}">
                <a16:creationId xmlns:a16="http://schemas.microsoft.com/office/drawing/2014/main" id="{38C7D39A-CD3F-FA4F-CCE2-ED39033AC84C}"/>
              </a:ext>
            </a:extLst>
          </p:cNvPr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id="{352AB32A-46C8-88BA-9A00-1F7BD2712AFE}"/>
              </a:ext>
            </a:extLst>
          </p:cNvPr>
          <p:cNvSpPr/>
          <p:nvPr/>
        </p:nvSpPr>
        <p:spPr>
          <a:xfrm>
            <a:off x="12681398" y="-3429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13">
            <a:extLst>
              <a:ext uri="{FF2B5EF4-FFF2-40B4-BE49-F238E27FC236}">
                <a16:creationId xmlns:a16="http://schemas.microsoft.com/office/drawing/2014/main" id="{6CDF7DC7-E1C2-A417-417C-55D5DBCFE2E0}"/>
              </a:ext>
            </a:extLst>
          </p:cNvPr>
          <p:cNvGrpSpPr/>
          <p:nvPr/>
        </p:nvGrpSpPr>
        <p:grpSpPr>
          <a:xfrm>
            <a:off x="5751262" y="371923"/>
            <a:ext cx="6853014" cy="1467931"/>
            <a:chOff x="0" y="0"/>
            <a:chExt cx="1840823" cy="504677"/>
          </a:xfrm>
        </p:grpSpPr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2368175A-15C2-2A2E-5EF9-71905070E66B}"/>
                </a:ext>
              </a:extLst>
            </p:cNvPr>
            <p:cNvSpPr/>
            <p:nvPr/>
          </p:nvSpPr>
          <p:spPr>
            <a:xfrm>
              <a:off x="0" y="0"/>
              <a:ext cx="1840823" cy="504677"/>
            </a:xfrm>
            <a:custGeom>
              <a:avLst/>
              <a:gdLst/>
              <a:ahLst/>
              <a:cxnLst/>
              <a:rect l="l" t="t" r="r" b="b"/>
              <a:pathLst>
                <a:path w="1840823" h="504677">
                  <a:moveTo>
                    <a:pt x="56491" y="0"/>
                  </a:moveTo>
                  <a:lnTo>
                    <a:pt x="1784332" y="0"/>
                  </a:lnTo>
                  <a:cubicBezTo>
                    <a:pt x="1815531" y="0"/>
                    <a:pt x="1840823" y="25292"/>
                    <a:pt x="1840823" y="56491"/>
                  </a:cubicBezTo>
                  <a:lnTo>
                    <a:pt x="1840823" y="448186"/>
                  </a:lnTo>
                  <a:cubicBezTo>
                    <a:pt x="1840823" y="463168"/>
                    <a:pt x="1834871" y="477537"/>
                    <a:pt x="1824277" y="488131"/>
                  </a:cubicBezTo>
                  <a:cubicBezTo>
                    <a:pt x="1813683" y="498725"/>
                    <a:pt x="1799314" y="504677"/>
                    <a:pt x="1784332" y="504677"/>
                  </a:cubicBezTo>
                  <a:lnTo>
                    <a:pt x="56491" y="504677"/>
                  </a:lnTo>
                  <a:cubicBezTo>
                    <a:pt x="25292" y="504677"/>
                    <a:pt x="0" y="479385"/>
                    <a:pt x="0" y="448186"/>
                  </a:cubicBezTo>
                  <a:lnTo>
                    <a:pt x="0" y="56491"/>
                  </a:lnTo>
                  <a:cubicBezTo>
                    <a:pt x="0" y="25292"/>
                    <a:pt x="25292" y="0"/>
                    <a:pt x="56491" y="0"/>
                  </a:cubicBezTo>
                  <a:close/>
                </a:path>
              </a:pathLst>
            </a:custGeom>
            <a:solidFill>
              <a:srgbClr val="FEBA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15">
              <a:extLst>
                <a:ext uri="{FF2B5EF4-FFF2-40B4-BE49-F238E27FC236}">
                  <a16:creationId xmlns:a16="http://schemas.microsoft.com/office/drawing/2014/main" id="{3942CC56-2CB9-A19B-54C6-4C9F62130FD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8" name="TextBox 16">
            <a:extLst>
              <a:ext uri="{FF2B5EF4-FFF2-40B4-BE49-F238E27FC236}">
                <a16:creationId xmlns:a16="http://schemas.microsoft.com/office/drawing/2014/main" id="{7AF2465A-E395-66BE-C05A-20881E493D84}"/>
              </a:ext>
            </a:extLst>
          </p:cNvPr>
          <p:cNvSpPr txBox="1"/>
          <p:nvPr/>
        </p:nvSpPr>
        <p:spPr>
          <a:xfrm>
            <a:off x="6179356" y="499505"/>
            <a:ext cx="5515469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 b="1">
                <a:solidFill>
                  <a:srgbClr val="766C02"/>
                </a:solidFill>
                <a:latin typeface="#9Slide05 The Carpenter" pitchFamily="2" charset="0"/>
              </a:defRPr>
            </a:lvl1pPr>
          </a:lstStyle>
          <a:p>
            <a:r>
              <a:rPr lang="en-US" sz="9600" dirty="0" err="1"/>
              <a:t>Bài</a:t>
            </a:r>
            <a:r>
              <a:rPr lang="en-US" sz="9600" dirty="0"/>
              <a:t> </a:t>
            </a:r>
            <a:r>
              <a:rPr lang="en-US" sz="9600" dirty="0" err="1"/>
              <a:t>tập</a:t>
            </a:r>
            <a:r>
              <a:rPr lang="en-US" sz="96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983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88331"/>
            <a:ext cx="18288000" cy="5234312"/>
          </a:xfrm>
          <a:custGeom>
            <a:avLst/>
            <a:gdLst/>
            <a:ahLst/>
            <a:cxnLst/>
            <a:rect l="l" t="t" r="r" b="b"/>
            <a:pathLst>
              <a:path w="18288000" h="5234312">
                <a:moveTo>
                  <a:pt x="0" y="0"/>
                </a:moveTo>
                <a:lnTo>
                  <a:pt x="18288000" y="0"/>
                </a:lnTo>
                <a:lnTo>
                  <a:pt x="18288000" y="5234312"/>
                </a:lnTo>
                <a:lnTo>
                  <a:pt x="0" y="5234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88693" y="6613055"/>
            <a:ext cx="3320328" cy="3673945"/>
          </a:xfrm>
          <a:custGeom>
            <a:avLst/>
            <a:gdLst/>
            <a:ahLst/>
            <a:cxnLst/>
            <a:rect l="l" t="t" r="r" b="b"/>
            <a:pathLst>
              <a:path w="3320328" h="3673945">
                <a:moveTo>
                  <a:pt x="0" y="0"/>
                </a:moveTo>
                <a:lnTo>
                  <a:pt x="3320328" y="0"/>
                </a:lnTo>
                <a:lnTo>
                  <a:pt x="3320328" y="3673945"/>
                </a:lnTo>
                <a:lnTo>
                  <a:pt x="0" y="3673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61873" y="7369396"/>
            <a:ext cx="1170689" cy="2917604"/>
          </a:xfrm>
          <a:custGeom>
            <a:avLst/>
            <a:gdLst/>
            <a:ahLst/>
            <a:cxnLst/>
            <a:rect l="l" t="t" r="r" b="b"/>
            <a:pathLst>
              <a:path w="1170689" h="2917604">
                <a:moveTo>
                  <a:pt x="0" y="0"/>
                </a:moveTo>
                <a:lnTo>
                  <a:pt x="1170689" y="0"/>
                </a:lnTo>
                <a:lnTo>
                  <a:pt x="1170689" y="2917604"/>
                </a:lnTo>
                <a:lnTo>
                  <a:pt x="0" y="2917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01942" y="8450027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3"/>
                </a:lnTo>
                <a:lnTo>
                  <a:pt x="0" y="2428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436486" y="6613055"/>
            <a:ext cx="3320328" cy="3673945"/>
          </a:xfrm>
          <a:custGeom>
            <a:avLst/>
            <a:gdLst/>
            <a:ahLst/>
            <a:cxnLst/>
            <a:rect l="l" t="t" r="r" b="b"/>
            <a:pathLst>
              <a:path w="3320328" h="3673945">
                <a:moveTo>
                  <a:pt x="3320328" y="0"/>
                </a:moveTo>
                <a:lnTo>
                  <a:pt x="0" y="0"/>
                </a:lnTo>
                <a:lnTo>
                  <a:pt x="0" y="3673945"/>
                </a:lnTo>
                <a:lnTo>
                  <a:pt x="3320328" y="3673945"/>
                </a:lnTo>
                <a:lnTo>
                  <a:pt x="33203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223678" y="7134980"/>
            <a:ext cx="2545256" cy="3152020"/>
          </a:xfrm>
          <a:custGeom>
            <a:avLst/>
            <a:gdLst/>
            <a:ahLst/>
            <a:cxnLst/>
            <a:rect l="l" t="t" r="r" b="b"/>
            <a:pathLst>
              <a:path w="2545256" h="3152020">
                <a:moveTo>
                  <a:pt x="2545256" y="0"/>
                </a:moveTo>
                <a:lnTo>
                  <a:pt x="0" y="0"/>
                </a:lnTo>
                <a:lnTo>
                  <a:pt x="0" y="3152020"/>
                </a:lnTo>
                <a:lnTo>
                  <a:pt x="2545256" y="3152020"/>
                </a:lnTo>
                <a:lnTo>
                  <a:pt x="254525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206362" y="8752667"/>
            <a:ext cx="2070888" cy="1716248"/>
          </a:xfrm>
          <a:custGeom>
            <a:avLst/>
            <a:gdLst/>
            <a:ahLst/>
            <a:cxnLst/>
            <a:rect l="l" t="t" r="r" b="b"/>
            <a:pathLst>
              <a:path w="2070888" h="1716248">
                <a:moveTo>
                  <a:pt x="0" y="0"/>
                </a:moveTo>
                <a:lnTo>
                  <a:pt x="2070888" y="0"/>
                </a:lnTo>
                <a:lnTo>
                  <a:pt x="2070888" y="1716248"/>
                </a:lnTo>
                <a:lnTo>
                  <a:pt x="0" y="17162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98234">
            <a:off x="2820243" y="560923"/>
            <a:ext cx="843127" cy="1989681"/>
          </a:xfrm>
          <a:custGeom>
            <a:avLst/>
            <a:gdLst/>
            <a:ahLst/>
            <a:cxnLst/>
            <a:rect l="l" t="t" r="r" b="b"/>
            <a:pathLst>
              <a:path w="843127" h="1989681">
                <a:moveTo>
                  <a:pt x="0" y="0"/>
                </a:moveTo>
                <a:lnTo>
                  <a:pt x="843127" y="0"/>
                </a:lnTo>
                <a:lnTo>
                  <a:pt x="843127" y="1989681"/>
                </a:lnTo>
                <a:lnTo>
                  <a:pt x="0" y="1989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403819" y="4395426"/>
            <a:ext cx="1228742" cy="1160650"/>
          </a:xfrm>
          <a:custGeom>
            <a:avLst/>
            <a:gdLst/>
            <a:ahLst/>
            <a:cxnLst/>
            <a:rect l="l" t="t" r="r" b="b"/>
            <a:pathLst>
              <a:path w="1228742" h="1160650">
                <a:moveTo>
                  <a:pt x="0" y="0"/>
                </a:moveTo>
                <a:lnTo>
                  <a:pt x="1228743" y="0"/>
                </a:lnTo>
                <a:lnTo>
                  <a:pt x="1228743" y="1160650"/>
                </a:lnTo>
                <a:lnTo>
                  <a:pt x="0" y="1160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767783">
            <a:off x="179296" y="3397844"/>
            <a:ext cx="2234675" cy="1106164"/>
          </a:xfrm>
          <a:custGeom>
            <a:avLst/>
            <a:gdLst/>
            <a:ahLst/>
            <a:cxnLst/>
            <a:rect l="l" t="t" r="r" b="b"/>
            <a:pathLst>
              <a:path w="2234675" h="1106164">
                <a:moveTo>
                  <a:pt x="0" y="0"/>
                </a:moveTo>
                <a:lnTo>
                  <a:pt x="2234675" y="0"/>
                </a:lnTo>
                <a:lnTo>
                  <a:pt x="2234675" y="1106164"/>
                </a:lnTo>
                <a:lnTo>
                  <a:pt x="0" y="110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438876" y="5015544"/>
            <a:ext cx="1718686" cy="1309326"/>
          </a:xfrm>
          <a:custGeom>
            <a:avLst/>
            <a:gdLst/>
            <a:ahLst/>
            <a:cxnLst/>
            <a:rect l="l" t="t" r="r" b="b"/>
            <a:pathLst>
              <a:path w="1718686" h="1309326">
                <a:moveTo>
                  <a:pt x="0" y="0"/>
                </a:moveTo>
                <a:lnTo>
                  <a:pt x="1718686" y="0"/>
                </a:lnTo>
                <a:lnTo>
                  <a:pt x="1718686" y="1309326"/>
                </a:lnTo>
                <a:lnTo>
                  <a:pt x="0" y="1309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149828" y="6302832"/>
            <a:ext cx="8172879" cy="1664295"/>
          </a:xfrm>
          <a:custGeom>
            <a:avLst/>
            <a:gdLst/>
            <a:ahLst/>
            <a:cxnLst/>
            <a:rect l="l" t="t" r="r" b="b"/>
            <a:pathLst>
              <a:path w="8172879" h="1664295">
                <a:moveTo>
                  <a:pt x="0" y="0"/>
                </a:moveTo>
                <a:lnTo>
                  <a:pt x="8172879" y="0"/>
                </a:lnTo>
                <a:lnTo>
                  <a:pt x="8172879" y="1664295"/>
                </a:lnTo>
                <a:lnTo>
                  <a:pt x="0" y="16642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012396" y="7723974"/>
            <a:ext cx="2069643" cy="2563026"/>
          </a:xfrm>
          <a:custGeom>
            <a:avLst/>
            <a:gdLst/>
            <a:ahLst/>
            <a:cxnLst/>
            <a:rect l="l" t="t" r="r" b="b"/>
            <a:pathLst>
              <a:path w="2069643" h="2563026">
                <a:moveTo>
                  <a:pt x="0" y="0"/>
                </a:moveTo>
                <a:lnTo>
                  <a:pt x="2069643" y="0"/>
                </a:lnTo>
                <a:lnTo>
                  <a:pt x="2069643" y="2563026"/>
                </a:lnTo>
                <a:lnTo>
                  <a:pt x="0" y="2563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802149" flipH="1">
            <a:off x="14852026" y="986112"/>
            <a:ext cx="1160370" cy="2297762"/>
          </a:xfrm>
          <a:custGeom>
            <a:avLst/>
            <a:gdLst/>
            <a:ahLst/>
            <a:cxnLst/>
            <a:rect l="l" t="t" r="r" b="b"/>
            <a:pathLst>
              <a:path w="1160370" h="2297762">
                <a:moveTo>
                  <a:pt x="1160370" y="0"/>
                </a:moveTo>
                <a:lnTo>
                  <a:pt x="0" y="0"/>
                </a:lnTo>
                <a:lnTo>
                  <a:pt x="0" y="2297762"/>
                </a:lnTo>
                <a:lnTo>
                  <a:pt x="1160370" y="2297762"/>
                </a:lnTo>
                <a:lnTo>
                  <a:pt x="116037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795382" y="3016725"/>
            <a:ext cx="12704851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NGHỊ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LUẬN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VỀ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MỘT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VẤN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ĐỀ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CỦA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ĐỜI</a:t>
            </a:r>
            <a:r>
              <a:rPr lang="en-US" sz="8000" dirty="0">
                <a:solidFill>
                  <a:srgbClr val="766C02"/>
                </a:solidFill>
                <a:latin typeface="#9Slide07 Cadena" panose="02000503000000020004" pitchFamily="2" charset="0"/>
              </a:rPr>
              <a:t> </a:t>
            </a:r>
            <a:r>
              <a:rPr lang="en-US" sz="8000" dirty="0" err="1">
                <a:solidFill>
                  <a:srgbClr val="766C02"/>
                </a:solidFill>
                <a:latin typeface="#9Slide07 Cadena" panose="02000503000000020004" pitchFamily="2" charset="0"/>
              </a:rPr>
              <a:t>SỐNG</a:t>
            </a:r>
            <a:endParaRPr lang="en-US" sz="8000" dirty="0">
              <a:solidFill>
                <a:srgbClr val="766C0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2787767" y="5465285"/>
            <a:ext cx="1718686" cy="1309326"/>
          </a:xfrm>
          <a:custGeom>
            <a:avLst/>
            <a:gdLst/>
            <a:ahLst/>
            <a:cxnLst/>
            <a:rect l="l" t="t" r="r" b="b"/>
            <a:pathLst>
              <a:path w="1718686" h="1309326">
                <a:moveTo>
                  <a:pt x="1718687" y="0"/>
                </a:moveTo>
                <a:lnTo>
                  <a:pt x="0" y="0"/>
                </a:lnTo>
                <a:lnTo>
                  <a:pt x="0" y="1309327"/>
                </a:lnTo>
                <a:lnTo>
                  <a:pt x="1718687" y="1309327"/>
                </a:lnTo>
                <a:lnTo>
                  <a:pt x="171868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19"/>
          <p:cNvSpPr txBox="1"/>
          <p:nvPr/>
        </p:nvSpPr>
        <p:spPr>
          <a:xfrm>
            <a:off x="4807703" y="6517805"/>
            <a:ext cx="8929511" cy="79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  <a:spcBef>
                <a:spcPct val="0"/>
              </a:spcBef>
            </a:pPr>
            <a:r>
              <a:rPr lang="en-US" sz="4787" dirty="0" err="1">
                <a:solidFill>
                  <a:srgbClr val="F9FFD9"/>
                </a:solidFill>
                <a:latin typeface="#9Slide07 SVNErika Ormig" panose="020B0609050302020204" pitchFamily="49" charset="0"/>
              </a:rPr>
              <a:t>Giáo</a:t>
            </a:r>
            <a:r>
              <a:rPr lang="en-US" sz="4787" dirty="0">
                <a:solidFill>
                  <a:srgbClr val="F9FFD9"/>
                </a:solidFill>
                <a:latin typeface="#9Slide07 SVNErika Ormig" panose="020B0609050302020204" pitchFamily="49" charset="0"/>
              </a:rPr>
              <a:t> </a:t>
            </a:r>
            <a:r>
              <a:rPr lang="en-US" sz="4787" dirty="0" err="1">
                <a:solidFill>
                  <a:srgbClr val="F9FFD9"/>
                </a:solidFill>
                <a:latin typeface="#9Slide07 SVNErika Ormig" panose="020B0609050302020204" pitchFamily="49" charset="0"/>
              </a:rPr>
              <a:t>viên</a:t>
            </a:r>
            <a:r>
              <a:rPr lang="en-US" sz="4787" dirty="0">
                <a:solidFill>
                  <a:srgbClr val="F9FFD9"/>
                </a:solidFill>
                <a:latin typeface="#9Slide07 SVNErika Ormig" panose="020B0609050302020204" pitchFamily="49" charset="0"/>
              </a:rPr>
              <a:t>: </a:t>
            </a:r>
            <a:r>
              <a:rPr lang="en-US" sz="4787" dirty="0" err="1">
                <a:solidFill>
                  <a:srgbClr val="F9FFD9"/>
                </a:solidFill>
                <a:latin typeface="#9Slide07 SVNErika Ormig" panose="020B0609050302020204" pitchFamily="49" charset="0"/>
              </a:rPr>
              <a:t>Nhóm</a:t>
            </a:r>
            <a:r>
              <a:rPr lang="en-US" sz="4787" dirty="0">
                <a:solidFill>
                  <a:srgbClr val="F9FFD9"/>
                </a:solidFill>
                <a:latin typeface="#9Slide07 SVNErika Ormig" panose="020B0609050302020204" pitchFamily="49" charset="0"/>
              </a:rPr>
              <a:t> </a:t>
            </a:r>
            <a:r>
              <a:rPr lang="en-US" sz="4787" dirty="0" err="1">
                <a:solidFill>
                  <a:srgbClr val="F9FFD9"/>
                </a:solidFill>
                <a:latin typeface="#9Slide07 SVNErika Ormig" panose="020B0609050302020204" pitchFamily="49" charset="0"/>
              </a:rPr>
              <a:t>3H</a:t>
            </a:r>
            <a:endParaRPr lang="en-US" sz="4787" dirty="0">
              <a:solidFill>
                <a:srgbClr val="F9FFD9"/>
              </a:solidFill>
              <a:latin typeface="#9Slide07 SVNErika Ormig" panose="020B0609050302020204" pitchFamily="49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15185C5-83FC-2116-3F3C-BA7C334B0911}"/>
              </a:ext>
            </a:extLst>
          </p:cNvPr>
          <p:cNvSpPr txBox="1"/>
          <p:nvPr/>
        </p:nvSpPr>
        <p:spPr>
          <a:xfrm>
            <a:off x="3061367" y="3159994"/>
            <a:ext cx="12187347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500"/>
              </a:spcBef>
              <a:spcAft>
                <a:spcPts val="500"/>
              </a:spcAft>
            </a:pPr>
            <a:r>
              <a:rPr lang="en-US" sz="19900" b="1" dirty="0">
                <a:solidFill>
                  <a:srgbClr val="645922"/>
                </a:solidFill>
                <a:effectLst/>
                <a:latin typeface="#9Slide06 SVNBrunette" panose="01000000000000000000" pitchFamily="2" charset="0"/>
                <a:ea typeface="Times New Roman" panose="02020603050405020304" pitchFamily="18" charset="0"/>
              </a:rPr>
              <a:t>I. </a:t>
            </a:r>
            <a:r>
              <a:rPr lang="en-US" sz="19900" b="1" dirty="0" err="1">
                <a:solidFill>
                  <a:srgbClr val="645922"/>
                </a:solidFill>
                <a:effectLst/>
                <a:latin typeface="#9Slide06 SVNBrunette" panose="01000000000000000000" pitchFamily="2" charset="0"/>
                <a:ea typeface="Times New Roman" panose="02020603050405020304" pitchFamily="18" charset="0"/>
              </a:rPr>
              <a:t>Định</a:t>
            </a:r>
            <a:r>
              <a:rPr lang="en-US" sz="19900" b="1" dirty="0">
                <a:solidFill>
                  <a:srgbClr val="645922"/>
                </a:solidFill>
                <a:effectLst/>
                <a:latin typeface="#9Slide06 SVNBrunette" panose="01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9900" b="1" dirty="0" err="1">
                <a:solidFill>
                  <a:srgbClr val="645922"/>
                </a:solidFill>
                <a:effectLst/>
                <a:latin typeface="#9Slide06 SVNBrunette" panose="01000000000000000000" pitchFamily="2" charset="0"/>
                <a:ea typeface="Times New Roman" panose="02020603050405020304" pitchFamily="18" charset="0"/>
              </a:rPr>
              <a:t>hướng</a:t>
            </a:r>
            <a:endParaRPr lang="en-US" sz="16600" dirty="0">
              <a:solidFill>
                <a:srgbClr val="645922"/>
              </a:solidFill>
              <a:effectLst/>
              <a:latin typeface="#9Slide06 SVNBrunette" panose="01000000000000000000" pitchFamily="2" charset="0"/>
              <a:ea typeface="Times New Roman" panose="02020603050405020304" pitchFamily="18" charset="0"/>
            </a:endParaRPr>
          </a:p>
        </p:txBody>
      </p:sp>
      <p:grpSp>
        <p:nvGrpSpPr>
          <p:cNvPr id="43" name="Group 3">
            <a:extLst>
              <a:ext uri="{FF2B5EF4-FFF2-40B4-BE49-F238E27FC236}">
                <a16:creationId xmlns:a16="http://schemas.microsoft.com/office/drawing/2014/main" id="{FD15DF56-A72F-FC67-8619-2BA824BE3A54}"/>
              </a:ext>
            </a:extLst>
          </p:cNvPr>
          <p:cNvGrpSpPr/>
          <p:nvPr/>
        </p:nvGrpSpPr>
        <p:grpSpPr>
          <a:xfrm>
            <a:off x="-560699" y="-114300"/>
            <a:ext cx="19937273" cy="1293444"/>
            <a:chOff x="0" y="0"/>
            <a:chExt cx="26583031" cy="1724592"/>
          </a:xfrm>
        </p:grpSpPr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3AB5D5EB-A2BC-8021-5B40-1BF0AE3BC659}"/>
                </a:ext>
              </a:extLst>
            </p:cNvPr>
            <p:cNvSpPr/>
            <p:nvPr/>
          </p:nvSpPr>
          <p:spPr>
            <a:xfrm>
              <a:off x="0" y="130117"/>
              <a:ext cx="7532418" cy="1515899"/>
            </a:xfrm>
            <a:custGeom>
              <a:avLst/>
              <a:gdLst/>
              <a:ahLst/>
              <a:cxnLst/>
              <a:rect l="l" t="t" r="r" b="b"/>
              <a:pathLst>
                <a:path w="7532418" h="1515899">
                  <a:moveTo>
                    <a:pt x="0" y="0"/>
                  </a:moveTo>
                  <a:lnTo>
                    <a:pt x="7532418" y="0"/>
                  </a:lnTo>
                  <a:lnTo>
                    <a:pt x="7532418" y="1515899"/>
                  </a:lnTo>
                  <a:lnTo>
                    <a:pt x="0" y="1515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A24F8E98-3B6F-B439-3AFE-65FC9B17F3F6}"/>
                </a:ext>
              </a:extLst>
            </p:cNvPr>
            <p:cNvSpPr/>
            <p:nvPr/>
          </p:nvSpPr>
          <p:spPr>
            <a:xfrm flipH="1">
              <a:off x="7507018" y="0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1B53E002-16A5-C45D-FB5C-1829B3D4AE1D}"/>
                </a:ext>
              </a:extLst>
            </p:cNvPr>
            <p:cNvSpPr/>
            <p:nvPr/>
          </p:nvSpPr>
          <p:spPr>
            <a:xfrm flipH="1">
              <a:off x="13865689" y="104347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21434ED0-EABE-C90B-C86F-38C7E0FD5E93}"/>
                </a:ext>
              </a:extLst>
            </p:cNvPr>
            <p:cNvSpPr/>
            <p:nvPr/>
          </p:nvSpPr>
          <p:spPr>
            <a:xfrm flipH="1">
              <a:off x="20224360" y="208693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8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sp>
          <p:nvSpPr>
            <p:cNvPr id="4" name="Freeform 4"/>
            <p:cNvSpPr/>
            <p:nvPr/>
          </p:nvSpPr>
          <p:spPr>
            <a:xfrm>
              <a:off x="0" y="130117"/>
              <a:ext cx="7532418" cy="1515899"/>
            </a:xfrm>
            <a:custGeom>
              <a:avLst/>
              <a:gdLst/>
              <a:ahLst/>
              <a:cxnLst/>
              <a:rect l="l" t="t" r="r" b="b"/>
              <a:pathLst>
                <a:path w="7532418" h="1515899">
                  <a:moveTo>
                    <a:pt x="0" y="0"/>
                  </a:moveTo>
                  <a:lnTo>
                    <a:pt x="7532418" y="0"/>
                  </a:lnTo>
                  <a:lnTo>
                    <a:pt x="7532418" y="1515899"/>
                  </a:lnTo>
                  <a:lnTo>
                    <a:pt x="0" y="1515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7507018" y="0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13865689" y="104347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20224360" y="208693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898234">
            <a:off x="10853866" y="1303245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1"/>
                </a:lnTo>
                <a:lnTo>
                  <a:pt x="0" y="165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96237">
            <a:off x="5817128" y="1251273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2"/>
                </a:lnTo>
                <a:lnTo>
                  <a:pt x="0" y="70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95524" y="8126983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3"/>
                </a:lnTo>
                <a:lnTo>
                  <a:pt x="0" y="24287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878141" y="7893296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3"/>
                </a:lnTo>
                <a:lnTo>
                  <a:pt x="2573502" y="2428743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0890" y="2997903"/>
            <a:ext cx="4769003" cy="3672155"/>
          </a:xfrm>
          <a:custGeom>
            <a:avLst/>
            <a:gdLst/>
            <a:ahLst/>
            <a:cxnLst/>
            <a:rect l="l" t="t" r="r" b="b"/>
            <a:pathLst>
              <a:path w="6769243" h="4542672">
                <a:moveTo>
                  <a:pt x="0" y="0"/>
                </a:moveTo>
                <a:lnTo>
                  <a:pt x="6769242" y="0"/>
                </a:lnTo>
                <a:lnTo>
                  <a:pt x="6769242" y="4542672"/>
                </a:lnTo>
                <a:lnTo>
                  <a:pt x="0" y="4542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184" t="-56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503061" y="579077"/>
            <a:ext cx="1121532" cy="1026202"/>
          </a:xfrm>
          <a:custGeom>
            <a:avLst/>
            <a:gdLst/>
            <a:ahLst/>
            <a:cxnLst/>
            <a:rect l="l" t="t" r="r" b="b"/>
            <a:pathLst>
              <a:path w="1121532" h="1026202">
                <a:moveTo>
                  <a:pt x="0" y="0"/>
                </a:moveTo>
                <a:lnTo>
                  <a:pt x="1121532" y="0"/>
                </a:lnTo>
                <a:lnTo>
                  <a:pt x="1121532" y="1026202"/>
                </a:lnTo>
                <a:lnTo>
                  <a:pt x="0" y="1026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861335" y="9107667"/>
            <a:ext cx="1587002" cy="1314808"/>
          </a:xfrm>
          <a:custGeom>
            <a:avLst/>
            <a:gdLst/>
            <a:ahLst/>
            <a:cxnLst/>
            <a:rect l="l" t="t" r="r" b="b"/>
            <a:pathLst>
              <a:path w="1587002" h="1314808">
                <a:moveTo>
                  <a:pt x="0" y="0"/>
                </a:moveTo>
                <a:lnTo>
                  <a:pt x="1587002" y="0"/>
                </a:lnTo>
                <a:lnTo>
                  <a:pt x="1587002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916060" y="9107667"/>
            <a:ext cx="1587002" cy="1314808"/>
          </a:xfrm>
          <a:custGeom>
            <a:avLst/>
            <a:gdLst/>
            <a:ahLst/>
            <a:cxnLst/>
            <a:rect l="l" t="t" r="r" b="b"/>
            <a:pathLst>
              <a:path w="1587002" h="1314808">
                <a:moveTo>
                  <a:pt x="0" y="0"/>
                </a:moveTo>
                <a:lnTo>
                  <a:pt x="1587001" y="0"/>
                </a:lnTo>
                <a:lnTo>
                  <a:pt x="1587001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187650" y="4115450"/>
            <a:ext cx="5912699" cy="1433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000" dirty="0">
                <a:solidFill>
                  <a:srgbClr val="443B12"/>
                </a:solidFill>
                <a:latin typeface="#9Slide05 Santa Rita" panose="02000000000000000000" pitchFamily="2" charset="0"/>
              </a:rPr>
              <a:t>Think – pair - share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88349" y="2992386"/>
            <a:ext cx="1932973" cy="1123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63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Scripter"/>
              </a:rPr>
              <a:t>#1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80358" y="4306244"/>
            <a:ext cx="3091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NLXH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đời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chúng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ta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chú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40343B4E-0ADD-312D-5CDD-94584F8DE931}"/>
              </a:ext>
            </a:extLst>
          </p:cNvPr>
          <p:cNvSpPr/>
          <p:nvPr/>
        </p:nvSpPr>
        <p:spPr>
          <a:xfrm>
            <a:off x="3657610" y="6670058"/>
            <a:ext cx="5181590" cy="3479432"/>
          </a:xfrm>
          <a:custGeom>
            <a:avLst/>
            <a:gdLst/>
            <a:ahLst/>
            <a:cxnLst/>
            <a:rect l="l" t="t" r="r" b="b"/>
            <a:pathLst>
              <a:path w="6769243" h="4542672">
                <a:moveTo>
                  <a:pt x="0" y="0"/>
                </a:moveTo>
                <a:lnTo>
                  <a:pt x="6769242" y="0"/>
                </a:lnTo>
                <a:lnTo>
                  <a:pt x="6769242" y="4542672"/>
                </a:lnTo>
                <a:lnTo>
                  <a:pt x="0" y="4542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184" t="-56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255F39BA-B8E6-17B3-D3F4-685D2CC675AF}"/>
              </a:ext>
            </a:extLst>
          </p:cNvPr>
          <p:cNvSpPr txBox="1"/>
          <p:nvPr/>
        </p:nvSpPr>
        <p:spPr>
          <a:xfrm>
            <a:off x="4587029" y="6567373"/>
            <a:ext cx="1932973" cy="1123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63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Scripter"/>
              </a:rPr>
              <a:t>#2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90490BBC-6D10-78AB-F5CC-5CCEB616AB47}"/>
              </a:ext>
            </a:extLst>
          </p:cNvPr>
          <p:cNvSpPr txBox="1"/>
          <p:nvPr/>
        </p:nvSpPr>
        <p:spPr>
          <a:xfrm>
            <a:off x="4434837" y="7909630"/>
            <a:ext cx="30375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Cấu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NLXH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gồm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mấy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phần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Cho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biết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phần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C0F5C81B-93A5-A08C-3BE4-9DDB87E431A9}"/>
              </a:ext>
            </a:extLst>
          </p:cNvPr>
          <p:cNvSpPr/>
          <p:nvPr/>
        </p:nvSpPr>
        <p:spPr>
          <a:xfrm>
            <a:off x="9176575" y="6762192"/>
            <a:ext cx="4676587" cy="3387298"/>
          </a:xfrm>
          <a:custGeom>
            <a:avLst/>
            <a:gdLst/>
            <a:ahLst/>
            <a:cxnLst/>
            <a:rect l="l" t="t" r="r" b="b"/>
            <a:pathLst>
              <a:path w="6769243" h="4542672">
                <a:moveTo>
                  <a:pt x="0" y="0"/>
                </a:moveTo>
                <a:lnTo>
                  <a:pt x="6769242" y="0"/>
                </a:lnTo>
                <a:lnTo>
                  <a:pt x="6769242" y="4542672"/>
                </a:lnTo>
                <a:lnTo>
                  <a:pt x="0" y="4542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184" t="-56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A8F372AC-AFD9-A84C-2FD9-69C083D87E8A}"/>
              </a:ext>
            </a:extLst>
          </p:cNvPr>
          <p:cNvSpPr txBox="1"/>
          <p:nvPr/>
        </p:nvSpPr>
        <p:spPr>
          <a:xfrm>
            <a:off x="9934578" y="6633244"/>
            <a:ext cx="1932973" cy="1123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63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Scripter"/>
              </a:rPr>
              <a:t>#3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BD74D301-E8BD-786D-5CEA-098F7427C694}"/>
              </a:ext>
            </a:extLst>
          </p:cNvPr>
          <p:cNvSpPr txBox="1"/>
          <p:nvPr/>
        </p:nvSpPr>
        <p:spPr>
          <a:xfrm>
            <a:off x="9871532" y="7939748"/>
            <a:ext cx="300626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Quy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trình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NLXH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gồm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nào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nhiệm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vụ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mỗi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bước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31" name="Freeform 12">
            <a:extLst>
              <a:ext uri="{FF2B5EF4-FFF2-40B4-BE49-F238E27FC236}">
                <a16:creationId xmlns:a16="http://schemas.microsoft.com/office/drawing/2014/main" id="{F7CE1DB5-0C36-46E4-44CA-BB61D4A37848}"/>
              </a:ext>
            </a:extLst>
          </p:cNvPr>
          <p:cNvSpPr/>
          <p:nvPr/>
        </p:nvSpPr>
        <p:spPr>
          <a:xfrm>
            <a:off x="12656745" y="2782836"/>
            <a:ext cx="4769002" cy="3704318"/>
          </a:xfrm>
          <a:custGeom>
            <a:avLst/>
            <a:gdLst/>
            <a:ahLst/>
            <a:cxnLst/>
            <a:rect l="l" t="t" r="r" b="b"/>
            <a:pathLst>
              <a:path w="6769243" h="4542672">
                <a:moveTo>
                  <a:pt x="0" y="0"/>
                </a:moveTo>
                <a:lnTo>
                  <a:pt x="6769242" y="0"/>
                </a:lnTo>
                <a:lnTo>
                  <a:pt x="6769242" y="4542672"/>
                </a:lnTo>
                <a:lnTo>
                  <a:pt x="0" y="4542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184" t="-562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CA623F61-3AC6-F41A-687C-F3EFBA90CDA4}"/>
              </a:ext>
            </a:extLst>
          </p:cNvPr>
          <p:cNvSpPr txBox="1"/>
          <p:nvPr/>
        </p:nvSpPr>
        <p:spPr>
          <a:xfrm>
            <a:off x="13487400" y="2631003"/>
            <a:ext cx="1932973" cy="1123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63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Scripter"/>
              </a:rPr>
              <a:t>#4</a:t>
            </a: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D9FF56EE-3303-0BD8-C90D-F16E2586896E}"/>
              </a:ext>
            </a:extLst>
          </p:cNvPr>
          <p:cNvSpPr txBox="1"/>
          <p:nvPr/>
        </p:nvSpPr>
        <p:spPr>
          <a:xfrm>
            <a:off x="13054216" y="3991903"/>
            <a:ext cx="350046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/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Tại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sao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chúng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ta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linh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hoạt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khẳng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phủ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thán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endParaRPr lang="en-US" sz="2400" dirty="0"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0" algn="ctr"/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nghị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638687" y="118875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1405742" y="0"/>
                </a:moveTo>
                <a:lnTo>
                  <a:pt x="0" y="0"/>
                </a:lnTo>
                <a:lnTo>
                  <a:pt x="0" y="1070919"/>
                </a:lnTo>
                <a:lnTo>
                  <a:pt x="1405742" y="1070919"/>
                </a:lnTo>
                <a:lnTo>
                  <a:pt x="14057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242631" y="118875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19"/>
                </a:lnTo>
                <a:lnTo>
                  <a:pt x="0" y="1070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8687" y="5183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5"/>
                </a:lnTo>
                <a:lnTo>
                  <a:pt x="0" y="1136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781897" y="96784"/>
            <a:ext cx="6495080" cy="139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372" dirty="0" err="1">
                <a:solidFill>
                  <a:srgbClr val="766C02"/>
                </a:solidFill>
                <a:latin typeface="#9Slide07 SVNErika Ormig" panose="020B0609050302020204" pitchFamily="49" charset="0"/>
              </a:rPr>
              <a:t>Yêu</a:t>
            </a:r>
            <a:r>
              <a:rPr lang="en-US" sz="8372" dirty="0">
                <a:solidFill>
                  <a:srgbClr val="766C02"/>
                </a:solidFill>
                <a:latin typeface="#9Slide07 SVNErika Ormig" panose="020B0609050302020204" pitchFamily="49" charset="0"/>
              </a:rPr>
              <a:t> </a:t>
            </a:r>
            <a:r>
              <a:rPr lang="en-US" sz="8372" dirty="0" err="1">
                <a:solidFill>
                  <a:srgbClr val="766C02"/>
                </a:solidFill>
                <a:latin typeface="#9Slide07 SVNErika Ormig" panose="020B0609050302020204" pitchFamily="49" charset="0"/>
              </a:rPr>
              <a:t>cầu</a:t>
            </a:r>
            <a:endParaRPr lang="en-US" sz="8372" dirty="0">
              <a:solidFill>
                <a:srgbClr val="766C02"/>
              </a:solidFill>
              <a:latin typeface="#9Slide07 SVNErika Ormig" panose="020B0609050302020204" pitchFamily="49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286000" y="2259675"/>
            <a:ext cx="13639799" cy="7420112"/>
          </a:xfrm>
          <a:custGeom>
            <a:avLst/>
            <a:gdLst/>
            <a:ahLst/>
            <a:cxnLst/>
            <a:rect l="l" t="t" r="r" b="b"/>
            <a:pathLst>
              <a:path w="12196563" h="7013024">
                <a:moveTo>
                  <a:pt x="0" y="0"/>
                </a:moveTo>
                <a:lnTo>
                  <a:pt x="12196563" y="0"/>
                </a:lnTo>
                <a:lnTo>
                  <a:pt x="12196563" y="7013024"/>
                </a:lnTo>
                <a:lnTo>
                  <a:pt x="0" y="70130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001514" y="3239922"/>
            <a:ext cx="12055845" cy="5252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spcBef>
                <a:spcPts val="800"/>
              </a:spcBef>
              <a:spcAft>
                <a:spcPts val="1200"/>
              </a:spcAft>
            </a:pPr>
            <a:r>
              <a:rPr lang="en-US" sz="36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36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ý:</a:t>
            </a:r>
            <a:endParaRPr lang="en-US" sz="3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Xây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triển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khai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hệ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chặt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chẽ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theo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logic.</a:t>
            </a:r>
          </a:p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phú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tiêu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</a:t>
            </a:r>
          </a:p>
          <a:p>
            <a:pPr marL="0" marR="0" algn="just"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57144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848871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2638687" y="118875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1405742" y="0"/>
                </a:moveTo>
                <a:lnTo>
                  <a:pt x="0" y="0"/>
                </a:lnTo>
                <a:lnTo>
                  <a:pt x="0" y="1070919"/>
                </a:lnTo>
                <a:lnTo>
                  <a:pt x="1405742" y="1070919"/>
                </a:lnTo>
                <a:lnTo>
                  <a:pt x="14057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242631" y="118875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19"/>
                </a:lnTo>
                <a:lnTo>
                  <a:pt x="0" y="1070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638687" y="5183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5"/>
                </a:lnTo>
                <a:lnTo>
                  <a:pt x="0" y="1136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81897" y="96784"/>
            <a:ext cx="6495080" cy="139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372">
                <a:solidFill>
                  <a:srgbClr val="766C02"/>
                </a:solidFill>
                <a:latin typeface="#9Slide07 SVNErika Ormig" panose="020B0609050302020204" pitchFamily="49" charset="0"/>
              </a:defRPr>
            </a:lvl1pPr>
          </a:lstStyle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2133600" y="2198842"/>
            <a:ext cx="14554199" cy="7480945"/>
          </a:xfrm>
          <a:custGeom>
            <a:avLst/>
            <a:gdLst/>
            <a:ahLst/>
            <a:cxnLst/>
            <a:rect l="l" t="t" r="r" b="b"/>
            <a:pathLst>
              <a:path w="12196563" h="7013024">
                <a:moveTo>
                  <a:pt x="0" y="0"/>
                </a:moveTo>
                <a:lnTo>
                  <a:pt x="12196563" y="0"/>
                </a:lnTo>
                <a:lnTo>
                  <a:pt x="12196563" y="7013024"/>
                </a:lnTo>
                <a:lnTo>
                  <a:pt x="0" y="70130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82298" y="2928233"/>
            <a:ext cx="12255474" cy="6022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Cấu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trúc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(1)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dắt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giới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thiệu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quát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(2)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ngắn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Lần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lượt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triển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khai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kèm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rộng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(3)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quát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khẳng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Liên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hệ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57144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4848871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98234">
            <a:off x="11437512" y="203525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37550" y="2473193"/>
            <a:ext cx="14521650" cy="8120158"/>
          </a:xfrm>
          <a:custGeom>
            <a:avLst/>
            <a:gdLst/>
            <a:ahLst/>
            <a:cxnLst/>
            <a:rect l="l" t="t" r="r" b="b"/>
            <a:pathLst>
              <a:path w="11238974" h="8120158">
                <a:moveTo>
                  <a:pt x="0" y="0"/>
                </a:moveTo>
                <a:lnTo>
                  <a:pt x="11238974" y="0"/>
                </a:lnTo>
                <a:lnTo>
                  <a:pt x="11238974" y="8120158"/>
                </a:lnTo>
                <a:lnTo>
                  <a:pt x="0" y="812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8687" y="141205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8750" y="7360675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43698" y="8058053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8" y="0"/>
                </a:lnTo>
                <a:lnTo>
                  <a:pt x="1889708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520252" y="9083444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150215" y="7372387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569491" y="8069765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9" y="0"/>
                </a:lnTo>
                <a:lnTo>
                  <a:pt x="1889709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56422" y="9239865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8"/>
                </a:lnTo>
                <a:lnTo>
                  <a:pt x="0" y="131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649313" y="495300"/>
            <a:ext cx="6989373" cy="1420895"/>
            <a:chOff x="0" y="0"/>
            <a:chExt cx="1840823" cy="504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0823" cy="504677"/>
            </a:xfrm>
            <a:custGeom>
              <a:avLst/>
              <a:gdLst/>
              <a:ahLst/>
              <a:cxnLst/>
              <a:rect l="l" t="t" r="r" b="b"/>
              <a:pathLst>
                <a:path w="1840823" h="504677">
                  <a:moveTo>
                    <a:pt x="56491" y="0"/>
                  </a:moveTo>
                  <a:lnTo>
                    <a:pt x="1784332" y="0"/>
                  </a:lnTo>
                  <a:cubicBezTo>
                    <a:pt x="1815531" y="0"/>
                    <a:pt x="1840823" y="25292"/>
                    <a:pt x="1840823" y="56491"/>
                  </a:cubicBezTo>
                  <a:lnTo>
                    <a:pt x="1840823" y="448186"/>
                  </a:lnTo>
                  <a:cubicBezTo>
                    <a:pt x="1840823" y="463168"/>
                    <a:pt x="1834871" y="477537"/>
                    <a:pt x="1824277" y="488131"/>
                  </a:cubicBezTo>
                  <a:cubicBezTo>
                    <a:pt x="1813683" y="498725"/>
                    <a:pt x="1799314" y="504677"/>
                    <a:pt x="1784332" y="504677"/>
                  </a:cubicBezTo>
                  <a:lnTo>
                    <a:pt x="56491" y="504677"/>
                  </a:lnTo>
                  <a:cubicBezTo>
                    <a:pt x="25292" y="504677"/>
                    <a:pt x="0" y="479385"/>
                    <a:pt x="0" y="448186"/>
                  </a:cubicBezTo>
                  <a:lnTo>
                    <a:pt x="0" y="56491"/>
                  </a:lnTo>
                  <a:cubicBezTo>
                    <a:pt x="0" y="25292"/>
                    <a:pt x="25292" y="0"/>
                    <a:pt x="56491" y="0"/>
                  </a:cubicBezTo>
                  <a:close/>
                </a:path>
              </a:pathLst>
            </a:custGeom>
            <a:solidFill>
              <a:srgbClr val="FEBA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86265" y="456989"/>
            <a:ext cx="551546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372">
                <a:solidFill>
                  <a:srgbClr val="766C02"/>
                </a:solidFill>
                <a:latin typeface="#9Slide07 SVNErika Ormig" panose="020B0609050302020204" pitchFamily="49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/>
              <a:t>Quy </a:t>
            </a:r>
            <a:r>
              <a:rPr lang="en-US" sz="8000" dirty="0" err="1"/>
              <a:t>trình</a:t>
            </a:r>
            <a:endParaRPr lang="en-US" sz="8000" dirty="0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AFC66446-AD88-D30B-2656-505B13F39AC6}"/>
              </a:ext>
            </a:extLst>
          </p:cNvPr>
          <p:cNvSpPr txBox="1"/>
          <p:nvPr/>
        </p:nvSpPr>
        <p:spPr>
          <a:xfrm>
            <a:off x="3476807" y="3932676"/>
            <a:ext cx="11382193" cy="504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1: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Chuẩn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bị</a:t>
            </a:r>
            <a:endParaRPr lang="en-US" sz="3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kĩ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phạm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vi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liệu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niệm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tấm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gương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nghiên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cứu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khoa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nổi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,…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xoay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98234">
            <a:off x="11437512" y="203525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524513" y="2930712"/>
            <a:ext cx="11238974" cy="6823969"/>
          </a:xfrm>
          <a:custGeom>
            <a:avLst/>
            <a:gdLst/>
            <a:ahLst/>
            <a:cxnLst/>
            <a:rect l="l" t="t" r="r" b="b"/>
            <a:pathLst>
              <a:path w="11238974" h="8120158">
                <a:moveTo>
                  <a:pt x="0" y="0"/>
                </a:moveTo>
                <a:lnTo>
                  <a:pt x="11238974" y="0"/>
                </a:lnTo>
                <a:lnTo>
                  <a:pt x="11238974" y="8120158"/>
                </a:lnTo>
                <a:lnTo>
                  <a:pt x="0" y="812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638687" y="141205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51316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586264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8" y="0"/>
                </a:lnTo>
                <a:lnTo>
                  <a:pt x="1889708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062818" y="9113591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732480" y="7390822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151756" y="8088200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9" y="0"/>
                </a:lnTo>
                <a:lnTo>
                  <a:pt x="1889709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638687" y="9258300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8"/>
                </a:lnTo>
                <a:lnTo>
                  <a:pt x="0" y="131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649313" y="532319"/>
            <a:ext cx="6989373" cy="1283045"/>
            <a:chOff x="0" y="0"/>
            <a:chExt cx="1840823" cy="504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0823" cy="504677"/>
            </a:xfrm>
            <a:custGeom>
              <a:avLst/>
              <a:gdLst/>
              <a:ahLst/>
              <a:cxnLst/>
              <a:rect l="l" t="t" r="r" b="b"/>
              <a:pathLst>
                <a:path w="1840823" h="504677">
                  <a:moveTo>
                    <a:pt x="56491" y="0"/>
                  </a:moveTo>
                  <a:lnTo>
                    <a:pt x="1784332" y="0"/>
                  </a:lnTo>
                  <a:cubicBezTo>
                    <a:pt x="1815531" y="0"/>
                    <a:pt x="1840823" y="25292"/>
                    <a:pt x="1840823" y="56491"/>
                  </a:cubicBezTo>
                  <a:lnTo>
                    <a:pt x="1840823" y="448186"/>
                  </a:lnTo>
                  <a:cubicBezTo>
                    <a:pt x="1840823" y="463168"/>
                    <a:pt x="1834871" y="477537"/>
                    <a:pt x="1824277" y="488131"/>
                  </a:cubicBezTo>
                  <a:cubicBezTo>
                    <a:pt x="1813683" y="498725"/>
                    <a:pt x="1799314" y="504677"/>
                    <a:pt x="1784332" y="504677"/>
                  </a:cubicBezTo>
                  <a:lnTo>
                    <a:pt x="56491" y="504677"/>
                  </a:lnTo>
                  <a:cubicBezTo>
                    <a:pt x="25292" y="504677"/>
                    <a:pt x="0" y="479385"/>
                    <a:pt x="0" y="448186"/>
                  </a:cubicBezTo>
                  <a:lnTo>
                    <a:pt x="0" y="56491"/>
                  </a:lnTo>
                  <a:cubicBezTo>
                    <a:pt x="0" y="25292"/>
                    <a:pt x="25292" y="0"/>
                    <a:pt x="56491" y="0"/>
                  </a:cubicBezTo>
                  <a:close/>
                </a:path>
              </a:pathLst>
            </a:custGeom>
            <a:solidFill>
              <a:srgbClr val="FEBA4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86265" y="305450"/>
            <a:ext cx="5515469" cy="136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>
                <a:solidFill>
                  <a:srgbClr val="766C02"/>
                </a:solidFill>
                <a:latin typeface="#9Slide07 SVNErika Ormig" panose="020B0609050302020204" pitchFamily="49" charset="0"/>
              </a:defRPr>
            </a:lvl1pPr>
          </a:lstStyle>
          <a:p>
            <a:r>
              <a:rPr lang="en-US" dirty="0"/>
              <a:t>Quy </a:t>
            </a:r>
            <a:r>
              <a:rPr lang="en-US" dirty="0" err="1"/>
              <a:t>trình</a:t>
            </a:r>
            <a:endParaRPr lang="en-US" dirty="0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AFC66446-AD88-D30B-2656-505B13F39AC6}"/>
              </a:ext>
            </a:extLst>
          </p:cNvPr>
          <p:cNvSpPr txBox="1"/>
          <p:nvPr/>
        </p:nvSpPr>
        <p:spPr>
          <a:xfrm>
            <a:off x="3969510" y="4427152"/>
            <a:ext cx="10255673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2: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36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</a:t>
            </a:r>
            <a:endParaRPr lang="en-US" sz="3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trên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yêu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tin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theo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bố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3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MB – TB – KB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trên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ý.</a:t>
            </a:r>
          </a:p>
        </p:txBody>
      </p:sp>
    </p:spTree>
    <p:extLst>
      <p:ext uri="{BB962C8B-B14F-4D97-AF65-F5344CB8AC3E}">
        <p14:creationId xmlns:p14="http://schemas.microsoft.com/office/powerpoint/2010/main" val="17243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98234">
            <a:off x="11437512" y="203525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52298" y="2265561"/>
            <a:ext cx="14412900" cy="8120158"/>
          </a:xfrm>
          <a:custGeom>
            <a:avLst/>
            <a:gdLst/>
            <a:ahLst/>
            <a:cxnLst/>
            <a:rect l="l" t="t" r="r" b="b"/>
            <a:pathLst>
              <a:path w="11238974" h="8120158">
                <a:moveTo>
                  <a:pt x="0" y="0"/>
                </a:moveTo>
                <a:lnTo>
                  <a:pt x="11238974" y="0"/>
                </a:lnTo>
                <a:lnTo>
                  <a:pt x="11238974" y="8120158"/>
                </a:lnTo>
                <a:lnTo>
                  <a:pt x="0" y="812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638687" y="141205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6498" y="7390823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71446" y="8088201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8" y="0"/>
                </a:lnTo>
                <a:lnTo>
                  <a:pt x="1889708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048000" y="9113592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9"/>
                </a:lnTo>
                <a:lnTo>
                  <a:pt x="0" y="13148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940225" y="7390823"/>
            <a:ext cx="2617970" cy="2896178"/>
          </a:xfrm>
          <a:custGeom>
            <a:avLst/>
            <a:gdLst/>
            <a:ahLst/>
            <a:cxnLst/>
            <a:rect l="l" t="t" r="r" b="b"/>
            <a:pathLst>
              <a:path w="2617970" h="2896178">
                <a:moveTo>
                  <a:pt x="0" y="0"/>
                </a:moveTo>
                <a:lnTo>
                  <a:pt x="2617970" y="0"/>
                </a:lnTo>
                <a:lnTo>
                  <a:pt x="2617970" y="2896178"/>
                </a:lnTo>
                <a:lnTo>
                  <a:pt x="0" y="2896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359501" y="8088201"/>
            <a:ext cx="1889709" cy="2340200"/>
          </a:xfrm>
          <a:custGeom>
            <a:avLst/>
            <a:gdLst/>
            <a:ahLst/>
            <a:cxnLst/>
            <a:rect l="l" t="t" r="r" b="b"/>
            <a:pathLst>
              <a:path w="1889709" h="2340200">
                <a:moveTo>
                  <a:pt x="0" y="0"/>
                </a:moveTo>
                <a:lnTo>
                  <a:pt x="1889709" y="0"/>
                </a:lnTo>
                <a:lnTo>
                  <a:pt x="1889709" y="2340200"/>
                </a:lnTo>
                <a:lnTo>
                  <a:pt x="0" y="234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846432" y="9258301"/>
            <a:ext cx="1586496" cy="1314808"/>
          </a:xfrm>
          <a:custGeom>
            <a:avLst/>
            <a:gdLst/>
            <a:ahLst/>
            <a:cxnLst/>
            <a:rect l="l" t="t" r="r" b="b"/>
            <a:pathLst>
              <a:path w="1586496" h="1314808">
                <a:moveTo>
                  <a:pt x="0" y="0"/>
                </a:moveTo>
                <a:lnTo>
                  <a:pt x="1586495" y="0"/>
                </a:lnTo>
                <a:lnTo>
                  <a:pt x="1586495" y="1314808"/>
                </a:lnTo>
                <a:lnTo>
                  <a:pt x="0" y="1314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664062" y="548641"/>
            <a:ext cx="6989373" cy="1367554"/>
            <a:chOff x="0" y="0"/>
            <a:chExt cx="1840823" cy="5046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0823" cy="504677"/>
            </a:xfrm>
            <a:custGeom>
              <a:avLst/>
              <a:gdLst/>
              <a:ahLst/>
              <a:cxnLst/>
              <a:rect l="l" t="t" r="r" b="b"/>
              <a:pathLst>
                <a:path w="1840823" h="504677">
                  <a:moveTo>
                    <a:pt x="56491" y="0"/>
                  </a:moveTo>
                  <a:lnTo>
                    <a:pt x="1784332" y="0"/>
                  </a:lnTo>
                  <a:cubicBezTo>
                    <a:pt x="1815531" y="0"/>
                    <a:pt x="1840823" y="25292"/>
                    <a:pt x="1840823" y="56491"/>
                  </a:cubicBezTo>
                  <a:lnTo>
                    <a:pt x="1840823" y="448186"/>
                  </a:lnTo>
                  <a:cubicBezTo>
                    <a:pt x="1840823" y="463168"/>
                    <a:pt x="1834871" y="477537"/>
                    <a:pt x="1824277" y="488131"/>
                  </a:cubicBezTo>
                  <a:cubicBezTo>
                    <a:pt x="1813683" y="498725"/>
                    <a:pt x="1799314" y="504677"/>
                    <a:pt x="1784332" y="504677"/>
                  </a:cubicBezTo>
                  <a:lnTo>
                    <a:pt x="56491" y="504677"/>
                  </a:lnTo>
                  <a:cubicBezTo>
                    <a:pt x="25292" y="504677"/>
                    <a:pt x="0" y="479385"/>
                    <a:pt x="0" y="448186"/>
                  </a:cubicBezTo>
                  <a:lnTo>
                    <a:pt x="0" y="56491"/>
                  </a:lnTo>
                  <a:cubicBezTo>
                    <a:pt x="0" y="25292"/>
                    <a:pt x="25292" y="0"/>
                    <a:pt x="56491" y="0"/>
                  </a:cubicBezTo>
                  <a:close/>
                </a:path>
              </a:pathLst>
            </a:custGeom>
            <a:solidFill>
              <a:srgbClr val="FEBA4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86265" y="331041"/>
            <a:ext cx="5515469" cy="136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721"/>
              </a:lnSpc>
              <a:spcBef>
                <a:spcPct val="0"/>
              </a:spcBef>
              <a:defRPr sz="8000">
                <a:solidFill>
                  <a:srgbClr val="766C02"/>
                </a:solidFill>
                <a:latin typeface="#9Slide07 SVNErika Ormig" panose="020B0609050302020204" pitchFamily="49" charset="0"/>
              </a:defRPr>
            </a:lvl1pPr>
          </a:lstStyle>
          <a:p>
            <a:r>
              <a:rPr lang="en-US" dirty="0"/>
              <a:t>Quy </a:t>
            </a:r>
            <a:r>
              <a:rPr lang="en-US" dirty="0" err="1"/>
              <a:t>trình</a:t>
            </a:r>
            <a:endParaRPr lang="en-US" dirty="0"/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AFC66446-AD88-D30B-2656-505B13F39AC6}"/>
              </a:ext>
            </a:extLst>
          </p:cNvPr>
          <p:cNvSpPr txBox="1"/>
          <p:nvPr/>
        </p:nvSpPr>
        <p:spPr>
          <a:xfrm>
            <a:off x="3078415" y="3539726"/>
            <a:ext cx="1238492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3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Bước</a:t>
            </a:r>
            <a:r>
              <a:rPr lang="en-US" sz="3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3: </a:t>
            </a:r>
            <a:r>
              <a:rPr lang="en-US" sz="3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endParaRPr lang="en-US" sz="30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Thực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theo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kĩ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rèn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luyện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4).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Vận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khẳng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phủ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tăng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hiệu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quả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chặt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chẽ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giữa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lập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tiện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0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3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7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1436</Words>
  <Application>Microsoft Office PowerPoint</Application>
  <PresentationFormat>Custom</PresentationFormat>
  <Paragraphs>115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Calibri</vt:lpstr>
      <vt:lpstr>#9Slide07 Stormtrooper</vt:lpstr>
      <vt:lpstr>Scripter</vt:lpstr>
      <vt:lpstr>#9Slide06 SVNBrunette</vt:lpstr>
      <vt:lpstr>#9Slide03 BoosterNextFYBlack</vt:lpstr>
      <vt:lpstr>#9Slide05 Santa Rita</vt:lpstr>
      <vt:lpstr>#9Slide07 Cadena</vt:lpstr>
      <vt:lpstr>#9Slide03 AmpleSoft Bold</vt:lpstr>
      <vt:lpstr>#9Slide05 The Carpenter</vt:lpstr>
      <vt:lpstr>Arial</vt:lpstr>
      <vt:lpstr>#9Slide03 Arima Madurai Bold</vt:lpstr>
      <vt:lpstr>#9Slide05 Monalisa script</vt:lpstr>
      <vt:lpstr>Symbol</vt:lpstr>
      <vt:lpstr>#9Slide07 SVNErika Ormig</vt:lpstr>
      <vt:lpstr>#9Slide03 Ample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trinhngoctran.tn</cp:lastModifiedBy>
  <cp:revision>7</cp:revision>
  <dcterms:created xsi:type="dcterms:W3CDTF">2006-08-16T00:00:00Z</dcterms:created>
  <dcterms:modified xsi:type="dcterms:W3CDTF">2023-10-13T15:17:57Z</dcterms:modified>
  <dc:identifier>DAFwqSlMVH0</dc:identifier>
</cp:coreProperties>
</file>