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9"/>
  </p:notesMasterIdLst>
  <p:sldIdLst>
    <p:sldId id="287" r:id="rId2"/>
    <p:sldId id="263" r:id="rId3"/>
    <p:sldId id="279" r:id="rId4"/>
    <p:sldId id="289" r:id="rId5"/>
    <p:sldId id="290" r:id="rId6"/>
    <p:sldId id="288" r:id="rId7"/>
    <p:sldId id="291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3A27"/>
    <a:srgbClr val="1B563F"/>
    <a:srgbClr val="1AA77A"/>
    <a:srgbClr val="7363E3"/>
    <a:srgbClr val="FF4D67"/>
    <a:srgbClr val="FF70AD"/>
    <a:srgbClr val="FF9409"/>
    <a:srgbClr val="A0CC34"/>
    <a:srgbClr val="91B82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B09FB1-51F5-49AD-9E12-314C6D3F8E0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03DB3A-635F-4357-AB65-645C192CEB06}">
      <dgm:prSet phldrT="[Text]" custT="1"/>
      <dgm:spPr/>
      <dgm:t>
        <a:bodyPr/>
        <a:lstStyle/>
        <a:p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4D59DE-6D7B-4614-AAA4-8CEE1D26760A}" type="parTrans" cxnId="{EF3A6193-693E-4C64-8EDA-710074CFD14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961EF0-E5BC-404E-AB3D-192A04F3E94C}" type="sibTrans" cxnId="{EF3A6193-693E-4C64-8EDA-710074CFD14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BEDB8-A443-4115-9DD1-BB46DD4FBEA7}">
      <dgm:prSet phldrT="[Text]" custT="1"/>
      <dgm:spPr/>
      <dgm:t>
        <a:bodyPr/>
        <a:lstStyle/>
        <a:p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41BA0E-E121-4DAF-8BDB-05C9A95E62BC}" type="parTrans" cxnId="{E95DB3E8-8EB9-4BA6-8F67-E50F29D837A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6F141B-0DA0-4445-90AA-ADEA26CC0230}" type="sibTrans" cxnId="{E95DB3E8-8EB9-4BA6-8F67-E50F29D837A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4850C-97DA-48E8-A893-9C8C339AF61D}">
      <dgm:prSet phldrT="[Text]" custT="1"/>
      <dgm:spPr/>
      <dgm:t>
        <a:bodyPr/>
        <a:lstStyle/>
        <a:p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B3E95C-7070-4D3F-8499-F8689ED8AF45}" type="parTrans" cxnId="{D6A8727D-E898-4CD9-AAF4-A99BFCC55F2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172F0-B438-47C8-9ABC-694220CC816C}" type="sibTrans" cxnId="{D6A8727D-E898-4CD9-AAF4-A99BFCC55F2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A8B9F0-8E40-42AA-8CF1-91E1BF8F6502}">
      <dgm:prSet phldrT="[Text]" custT="1"/>
      <dgm:spPr/>
      <dgm:t>
        <a:bodyPr/>
        <a:lstStyle/>
        <a:p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BA707A-3D8A-4A2C-8380-CC321D3FEC7B}" type="parTrans" cxnId="{1A16EF60-EE0E-47E6-A85B-344502211B0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6E5782-901D-4022-BE18-480CB43F22CD}" type="sibTrans" cxnId="{1A16EF60-EE0E-47E6-A85B-344502211B0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EC81CC-7EDD-4276-A815-5212F5850433}">
      <dgm:prSet phldrT="[Text]" custT="1"/>
      <dgm:spPr/>
      <dgm:t>
        <a:bodyPr/>
        <a:lstStyle/>
        <a:p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thúc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CBD0CD-07EB-4529-A348-7B268955C482}" type="parTrans" cxnId="{7C00CAAF-8AFA-4AFC-938F-DB443883E54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8D0C43-31D1-47E7-A542-C02850BB3628}" type="sibTrans" cxnId="{7C00CAAF-8AFA-4AFC-938F-DB443883E54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713CD-AAC5-4CB9-A08D-C28D88118EA4}">
      <dgm:prSet phldrT="[Text]" custT="1"/>
      <dgm:spPr/>
      <dgm:t>
        <a:bodyPr/>
        <a:lstStyle/>
        <a:p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thú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hứa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hẹn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,...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F6E26D-D3BA-4C0C-BAF8-24C1444EBD21}" type="parTrans" cxnId="{108823D4-C1B6-46E4-8ADA-7E60984236A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A42CB5-AC60-430D-819B-89E64309E103}" type="sibTrans" cxnId="{108823D4-C1B6-46E4-8ADA-7E60984236A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E94C4-E05F-445F-B471-4125A19EC078}">
      <dgm:prSet custT="1"/>
      <dgm:spPr/>
      <dgm:t>
        <a:bodyPr/>
        <a:lstStyle/>
        <a:p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thu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hút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thú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tiện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hỗ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trợ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,...</a:t>
          </a:r>
        </a:p>
      </dgm:t>
    </dgm:pt>
    <dgm:pt modelId="{8B7A680C-289B-48B4-A576-ABF61A2706A0}" type="parTrans" cxnId="{2866C30D-246A-45AE-AFDE-11D6E343EBF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6C7804-D224-4FF5-A7C5-448EAA01BDE4}" type="sibTrans" cxnId="{2866C30D-246A-45AE-AFDE-11D6E343EBF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1BB1DA-AD34-4DEB-B28F-D6F513D89EFF}">
      <dgm:prSet custT="1"/>
      <dgm:spPr/>
      <dgm:t>
        <a:bodyPr/>
        <a:lstStyle/>
        <a:p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video,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,...</a:t>
          </a:r>
        </a:p>
      </dgm:t>
    </dgm:pt>
    <dgm:pt modelId="{4C9F9BAF-9AF0-4378-B7E1-4BBF2DBAB5D1}" type="parTrans" cxnId="{5BB45661-9325-4AF3-B5D6-835323203F2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E96009-2CF0-4552-A2E8-D901425DCAD1}" type="sibTrans" cxnId="{5BB45661-9325-4AF3-B5D6-835323203F2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B99EE0-5419-41C6-81A2-5E07587BC0E5}">
      <dgm:prSet custT="1"/>
      <dgm:spPr/>
      <dgm:t>
        <a:bodyPr/>
        <a:lstStyle/>
        <a:p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ơn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dõi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18C7F-7B5B-44AC-BE8F-8381E1D1F0F5}" type="parTrans" cxnId="{58C5DCAA-F033-4574-8E1A-F994AC660DC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D93D11-7135-4274-B339-8D2BCCA31BA6}" type="sibTrans" cxnId="{58C5DCAA-F033-4574-8E1A-F994AC660DC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826480-1B4A-47DA-8651-C71AB4C19EA0}">
      <dgm:prSet custT="1"/>
      <dgm:spPr/>
      <dgm:t>
        <a:bodyPr/>
        <a:lstStyle/>
        <a:p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ràng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nhấn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tắc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5B8D9E0-2B31-4196-B0CE-FB643F6580FE}" type="sibTrans" cxnId="{691FBCE8-A0CC-40F4-9B1A-41737248ADE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809B2A-4DF5-479E-B2CE-888F2D970DAC}" type="parTrans" cxnId="{691FBCE8-A0CC-40F4-9B1A-41737248ADE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E781F6-B22D-4E40-88BF-7C90F2A79555}">
      <dgm:prSet custT="1"/>
      <dgm:spPr/>
      <dgm:t>
        <a:bodyPr/>
        <a:lstStyle/>
        <a:p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đáp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chia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,...</a:t>
          </a:r>
        </a:p>
      </dgm:t>
    </dgm:pt>
    <dgm:pt modelId="{6588BF81-0B47-4B0E-B181-542787507FC2}" type="parTrans" cxnId="{D9EA9358-31AC-4707-8953-F506F249777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6E920D-758D-4668-A3D7-CC7341345C7A}" type="sibTrans" cxnId="{D9EA9358-31AC-4707-8953-F506F249777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C8CE2-5B42-4C47-A64B-CE681D858668}" type="pres">
      <dgm:prSet presAssocID="{76B09FB1-51F5-49AD-9E12-314C6D3F8E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68CB81-4C85-4A79-B99A-81605356E45A}" type="pres">
      <dgm:prSet presAssocID="{DA03DB3A-635F-4357-AB65-645C192CEB06}" presName="linNode" presStyleCnt="0"/>
      <dgm:spPr/>
    </dgm:pt>
    <dgm:pt modelId="{665D1F05-E9D7-4A77-A52C-D070ACEB3E83}" type="pres">
      <dgm:prSet presAssocID="{DA03DB3A-635F-4357-AB65-645C192CEB06}" presName="parentText" presStyleLbl="node1" presStyleIdx="0" presStyleCnt="3" custScaleX="4269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CF8664-5B14-48A2-B438-DDD696A19DB5}" type="pres">
      <dgm:prSet presAssocID="{DA03DB3A-635F-4357-AB65-645C192CEB06}" presName="descendantText" presStyleLbl="alignAccFollowNode1" presStyleIdx="0" presStyleCnt="3" custScaleX="117247" custScaleY="1140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DD6F2-17CC-4CE0-9336-A03073C254BF}" type="pres">
      <dgm:prSet presAssocID="{D6961EF0-E5BC-404E-AB3D-192A04F3E94C}" presName="sp" presStyleCnt="0"/>
      <dgm:spPr/>
    </dgm:pt>
    <dgm:pt modelId="{6B96F622-997D-4A32-A853-E7BC0B80B97E}" type="pres">
      <dgm:prSet presAssocID="{5404850C-97DA-48E8-A893-9C8C339AF61D}" presName="linNode" presStyleCnt="0"/>
      <dgm:spPr/>
    </dgm:pt>
    <dgm:pt modelId="{BF065FBF-ACC1-414C-AE69-38E987C7149D}" type="pres">
      <dgm:prSet presAssocID="{5404850C-97DA-48E8-A893-9C8C339AF61D}" presName="parentText" presStyleLbl="node1" presStyleIdx="1" presStyleCnt="3" custScaleX="42715" custScaleY="1529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D70A3D-26CF-4121-B2E7-A794FB70DC9B}" type="pres">
      <dgm:prSet presAssocID="{5404850C-97DA-48E8-A893-9C8C339AF61D}" presName="descendantText" presStyleLbl="alignAccFollowNode1" presStyleIdx="1" presStyleCnt="3" custScaleX="116793" custScaleY="2219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48DEC-4BB2-49A5-8C8C-D9A2CB98574C}" type="pres">
      <dgm:prSet presAssocID="{86D172F0-B438-47C8-9ABC-694220CC816C}" presName="sp" presStyleCnt="0"/>
      <dgm:spPr/>
    </dgm:pt>
    <dgm:pt modelId="{41FAEC3F-94AD-4216-A707-86B4A63F5A89}" type="pres">
      <dgm:prSet presAssocID="{0DEC81CC-7EDD-4276-A815-5212F5850433}" presName="linNode" presStyleCnt="0"/>
      <dgm:spPr/>
    </dgm:pt>
    <dgm:pt modelId="{883A1A75-378B-44EA-A56D-6474CD1D265F}" type="pres">
      <dgm:prSet presAssocID="{0DEC81CC-7EDD-4276-A815-5212F5850433}" presName="parentText" presStyleLbl="node1" presStyleIdx="2" presStyleCnt="3" custScaleX="4391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53A574-DE2B-4E1E-953C-74CB0E7D389D}" type="pres">
      <dgm:prSet presAssocID="{0DEC81CC-7EDD-4276-A815-5212F5850433}" presName="descendantText" presStyleLbl="alignAccFollowNode1" presStyleIdx="2" presStyleCnt="3" custScaleX="1160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1FBCE8-A0CC-40F4-9B1A-41737248ADEE}" srcId="{5404850C-97DA-48E8-A893-9C8C339AF61D}" destId="{26826480-1B4A-47DA-8651-C71AB4C19EA0}" srcOrd="1" destOrd="0" parTransId="{43809B2A-4DF5-479E-B2CE-888F2D970DAC}" sibTransId="{A5B8D9E0-2B31-4196-B0CE-FB643F6580FE}"/>
    <dgm:cxn modelId="{5B8169D1-FA58-4154-9E8B-B6AADE2A2973}" type="presOf" srcId="{2B7713CD-AAC5-4CB9-A08D-C28D88118EA4}" destId="{DC53A574-DE2B-4E1E-953C-74CB0E7D389D}" srcOrd="0" destOrd="0" presId="urn:microsoft.com/office/officeart/2005/8/layout/vList5"/>
    <dgm:cxn modelId="{5BB45661-9325-4AF3-B5D6-835323203F2D}" srcId="{5404850C-97DA-48E8-A893-9C8C339AF61D}" destId="{0F1BB1DA-AD34-4DEB-B28F-D6F513D89EFF}" srcOrd="2" destOrd="0" parTransId="{4C9F9BAF-9AF0-4378-B7E1-4BBF2DBAB5D1}" sibTransId="{9EE96009-2CF0-4552-A2E8-D901425DCAD1}"/>
    <dgm:cxn modelId="{9F1BF3C0-8A9B-4E64-ACE2-495C642BF96A}" type="presOf" srcId="{0F1BB1DA-AD34-4DEB-B28F-D6F513D89EFF}" destId="{64D70A3D-26CF-4121-B2E7-A794FB70DC9B}" srcOrd="0" destOrd="2" presId="urn:microsoft.com/office/officeart/2005/8/layout/vList5"/>
    <dgm:cxn modelId="{F003CF33-4D1F-4A90-BDF6-A8547445B847}" type="presOf" srcId="{5404850C-97DA-48E8-A893-9C8C339AF61D}" destId="{BF065FBF-ACC1-414C-AE69-38E987C7149D}" srcOrd="0" destOrd="0" presId="urn:microsoft.com/office/officeart/2005/8/layout/vList5"/>
    <dgm:cxn modelId="{2866C30D-246A-45AE-AFDE-11D6E343EBF3}" srcId="{DA03DB3A-635F-4357-AB65-645C192CEB06}" destId="{CCAE94C4-E05F-445F-B471-4125A19EC078}" srcOrd="1" destOrd="0" parTransId="{8B7A680C-289B-48B4-A576-ABF61A2706A0}" sibTransId="{A56C7804-D224-4FF5-A7C5-448EAA01BDE4}"/>
    <dgm:cxn modelId="{1A16EF60-EE0E-47E6-A85B-344502211B06}" srcId="{5404850C-97DA-48E8-A893-9C8C339AF61D}" destId="{24A8B9F0-8E40-42AA-8CF1-91E1BF8F6502}" srcOrd="0" destOrd="0" parTransId="{35BA707A-3D8A-4A2C-8380-CC321D3FEC7B}" sibTransId="{9E6E5782-901D-4022-BE18-480CB43F22CD}"/>
    <dgm:cxn modelId="{E95DB3E8-8EB9-4BA6-8F67-E50F29D837A6}" srcId="{DA03DB3A-635F-4357-AB65-645C192CEB06}" destId="{C04BEDB8-A443-4115-9DD1-BB46DD4FBEA7}" srcOrd="0" destOrd="0" parTransId="{D241BA0E-E121-4DAF-8BDB-05C9A95E62BC}" sibTransId="{326F141B-0DA0-4445-90AA-ADEA26CC0230}"/>
    <dgm:cxn modelId="{ADCD4142-C959-40AF-A824-8A882E377FF4}" type="presOf" srcId="{24A8B9F0-8E40-42AA-8CF1-91E1BF8F6502}" destId="{64D70A3D-26CF-4121-B2E7-A794FB70DC9B}" srcOrd="0" destOrd="0" presId="urn:microsoft.com/office/officeart/2005/8/layout/vList5"/>
    <dgm:cxn modelId="{350FD929-2C29-4E5B-AA1F-946DF01F8792}" type="presOf" srcId="{45E781F6-B22D-4E40-88BF-7C90F2A79555}" destId="{64D70A3D-26CF-4121-B2E7-A794FB70DC9B}" srcOrd="0" destOrd="3" presId="urn:microsoft.com/office/officeart/2005/8/layout/vList5"/>
    <dgm:cxn modelId="{D6A8727D-E898-4CD9-AAF4-A99BFCC55F2E}" srcId="{76B09FB1-51F5-49AD-9E12-314C6D3F8E0A}" destId="{5404850C-97DA-48E8-A893-9C8C339AF61D}" srcOrd="1" destOrd="0" parTransId="{52B3E95C-7070-4D3F-8499-F8689ED8AF45}" sibTransId="{86D172F0-B438-47C8-9ABC-694220CC816C}"/>
    <dgm:cxn modelId="{CC37F4C6-912A-4CC7-94E9-A371AE4B540D}" type="presOf" srcId="{76B09FB1-51F5-49AD-9E12-314C6D3F8E0A}" destId="{5ACC8CE2-5B42-4C47-A64B-CE681D858668}" srcOrd="0" destOrd="0" presId="urn:microsoft.com/office/officeart/2005/8/layout/vList5"/>
    <dgm:cxn modelId="{7639896E-0F8F-4754-BD23-FE992D03DF10}" type="presOf" srcId="{0DEC81CC-7EDD-4276-A815-5212F5850433}" destId="{883A1A75-378B-44EA-A56D-6474CD1D265F}" srcOrd="0" destOrd="0" presId="urn:microsoft.com/office/officeart/2005/8/layout/vList5"/>
    <dgm:cxn modelId="{06D039AA-CB46-4B61-8746-6E6228AB53E8}" type="presOf" srcId="{DA03DB3A-635F-4357-AB65-645C192CEB06}" destId="{665D1F05-E9D7-4A77-A52C-D070ACEB3E83}" srcOrd="0" destOrd="0" presId="urn:microsoft.com/office/officeart/2005/8/layout/vList5"/>
    <dgm:cxn modelId="{D9EA9358-31AC-4707-8953-F506F2497770}" srcId="{5404850C-97DA-48E8-A893-9C8C339AF61D}" destId="{45E781F6-B22D-4E40-88BF-7C90F2A79555}" srcOrd="3" destOrd="0" parTransId="{6588BF81-0B47-4B0E-B181-542787507FC2}" sibTransId="{AD6E920D-758D-4668-A3D7-CC7341345C7A}"/>
    <dgm:cxn modelId="{7C00CAAF-8AFA-4AFC-938F-DB443883E54A}" srcId="{76B09FB1-51F5-49AD-9E12-314C6D3F8E0A}" destId="{0DEC81CC-7EDD-4276-A815-5212F5850433}" srcOrd="2" destOrd="0" parTransId="{0BCBD0CD-07EB-4529-A348-7B268955C482}" sibTransId="{0D8D0C43-31D1-47E7-A542-C02850BB3628}"/>
    <dgm:cxn modelId="{58C5DCAA-F033-4574-8E1A-F994AC660DC9}" srcId="{0DEC81CC-7EDD-4276-A815-5212F5850433}" destId="{C7B99EE0-5419-41C6-81A2-5E07587BC0E5}" srcOrd="1" destOrd="0" parTransId="{5D718C7F-7B5B-44AC-BE8F-8381E1D1F0F5}" sibTransId="{87D93D11-7135-4274-B339-8D2BCCA31BA6}"/>
    <dgm:cxn modelId="{98976A26-7A5D-4145-83F9-FE88816C41C0}" type="presOf" srcId="{CCAE94C4-E05F-445F-B471-4125A19EC078}" destId="{37CF8664-5B14-48A2-B438-DDD696A19DB5}" srcOrd="0" destOrd="1" presId="urn:microsoft.com/office/officeart/2005/8/layout/vList5"/>
    <dgm:cxn modelId="{BF0D4F23-1DB6-4D65-8B83-5C26E80189BC}" type="presOf" srcId="{26826480-1B4A-47DA-8651-C71AB4C19EA0}" destId="{64D70A3D-26CF-4121-B2E7-A794FB70DC9B}" srcOrd="0" destOrd="1" presId="urn:microsoft.com/office/officeart/2005/8/layout/vList5"/>
    <dgm:cxn modelId="{1F1A5ABB-ECA5-4529-B236-ABFF406049E6}" type="presOf" srcId="{C7B99EE0-5419-41C6-81A2-5E07587BC0E5}" destId="{DC53A574-DE2B-4E1E-953C-74CB0E7D389D}" srcOrd="0" destOrd="1" presId="urn:microsoft.com/office/officeart/2005/8/layout/vList5"/>
    <dgm:cxn modelId="{EF3A6193-693E-4C64-8EDA-710074CFD149}" srcId="{76B09FB1-51F5-49AD-9E12-314C6D3F8E0A}" destId="{DA03DB3A-635F-4357-AB65-645C192CEB06}" srcOrd="0" destOrd="0" parTransId="{7E4D59DE-6D7B-4614-AAA4-8CEE1D26760A}" sibTransId="{D6961EF0-E5BC-404E-AB3D-192A04F3E94C}"/>
    <dgm:cxn modelId="{EC65AE19-4DE3-439C-934F-49D15191D97F}" type="presOf" srcId="{C04BEDB8-A443-4115-9DD1-BB46DD4FBEA7}" destId="{37CF8664-5B14-48A2-B438-DDD696A19DB5}" srcOrd="0" destOrd="0" presId="urn:microsoft.com/office/officeart/2005/8/layout/vList5"/>
    <dgm:cxn modelId="{108823D4-C1B6-46E4-8ADA-7E60984236A9}" srcId="{0DEC81CC-7EDD-4276-A815-5212F5850433}" destId="{2B7713CD-AAC5-4CB9-A08D-C28D88118EA4}" srcOrd="0" destOrd="0" parTransId="{36F6E26D-D3BA-4C0C-BAF8-24C1444EBD21}" sibTransId="{1EA42CB5-AC60-430D-819B-89E64309E103}"/>
    <dgm:cxn modelId="{6A0AFD9D-ECBA-4BA5-83F1-229B2A3FC59B}" type="presParOf" srcId="{5ACC8CE2-5B42-4C47-A64B-CE681D858668}" destId="{2768CB81-4C85-4A79-B99A-81605356E45A}" srcOrd="0" destOrd="0" presId="urn:microsoft.com/office/officeart/2005/8/layout/vList5"/>
    <dgm:cxn modelId="{44D348FD-DEE0-4BFB-AA33-ED26FBCC4CB4}" type="presParOf" srcId="{2768CB81-4C85-4A79-B99A-81605356E45A}" destId="{665D1F05-E9D7-4A77-A52C-D070ACEB3E83}" srcOrd="0" destOrd="0" presId="urn:microsoft.com/office/officeart/2005/8/layout/vList5"/>
    <dgm:cxn modelId="{F558CD7E-7350-4D1F-B21C-A2ECB012198E}" type="presParOf" srcId="{2768CB81-4C85-4A79-B99A-81605356E45A}" destId="{37CF8664-5B14-48A2-B438-DDD696A19DB5}" srcOrd="1" destOrd="0" presId="urn:microsoft.com/office/officeart/2005/8/layout/vList5"/>
    <dgm:cxn modelId="{01EB3493-867F-4C47-89FD-F4418D4FC00A}" type="presParOf" srcId="{5ACC8CE2-5B42-4C47-A64B-CE681D858668}" destId="{66ADD6F2-17CC-4CE0-9336-A03073C254BF}" srcOrd="1" destOrd="0" presId="urn:microsoft.com/office/officeart/2005/8/layout/vList5"/>
    <dgm:cxn modelId="{92B32A44-5039-48CA-BD2F-DFF4A465F439}" type="presParOf" srcId="{5ACC8CE2-5B42-4C47-A64B-CE681D858668}" destId="{6B96F622-997D-4A32-A853-E7BC0B80B97E}" srcOrd="2" destOrd="0" presId="urn:microsoft.com/office/officeart/2005/8/layout/vList5"/>
    <dgm:cxn modelId="{C8D01BC7-AD45-4BB9-8703-C9FBC1058640}" type="presParOf" srcId="{6B96F622-997D-4A32-A853-E7BC0B80B97E}" destId="{BF065FBF-ACC1-414C-AE69-38E987C7149D}" srcOrd="0" destOrd="0" presId="urn:microsoft.com/office/officeart/2005/8/layout/vList5"/>
    <dgm:cxn modelId="{C75F17C2-87D4-4CF8-927F-AE179ACDBE6D}" type="presParOf" srcId="{6B96F622-997D-4A32-A853-E7BC0B80B97E}" destId="{64D70A3D-26CF-4121-B2E7-A794FB70DC9B}" srcOrd="1" destOrd="0" presId="urn:microsoft.com/office/officeart/2005/8/layout/vList5"/>
    <dgm:cxn modelId="{752D17D6-26F4-4B25-ACBF-4A19D0776A7E}" type="presParOf" srcId="{5ACC8CE2-5B42-4C47-A64B-CE681D858668}" destId="{4A048DEC-4BB2-49A5-8C8C-D9A2CB98574C}" srcOrd="3" destOrd="0" presId="urn:microsoft.com/office/officeart/2005/8/layout/vList5"/>
    <dgm:cxn modelId="{5A74BCE3-6D11-410F-9605-4426D97D5059}" type="presParOf" srcId="{5ACC8CE2-5B42-4C47-A64B-CE681D858668}" destId="{41FAEC3F-94AD-4216-A707-86B4A63F5A89}" srcOrd="4" destOrd="0" presId="urn:microsoft.com/office/officeart/2005/8/layout/vList5"/>
    <dgm:cxn modelId="{69A15F74-2FA0-4896-BE73-E5192FDDF172}" type="presParOf" srcId="{41FAEC3F-94AD-4216-A707-86B4A63F5A89}" destId="{883A1A75-378B-44EA-A56D-6474CD1D265F}" srcOrd="0" destOrd="0" presId="urn:microsoft.com/office/officeart/2005/8/layout/vList5"/>
    <dgm:cxn modelId="{187920F6-B7DC-459D-BEFE-9DF8F8AC4871}" type="presParOf" srcId="{41FAEC3F-94AD-4216-A707-86B4A63F5A89}" destId="{DC53A574-DE2B-4E1E-953C-74CB0E7D38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F8664-5B14-48A2-B438-DDD696A19DB5}">
      <dsp:nvSpPr>
        <dsp:cNvPr id="0" name=""/>
        <dsp:cNvSpPr/>
      </dsp:nvSpPr>
      <dsp:spPr>
        <a:xfrm rot="5400000">
          <a:off x="5988509" y="-3624824"/>
          <a:ext cx="1203115" cy="857245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thu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hút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thú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tiện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hỗ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trợ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,...</a:t>
          </a:r>
        </a:p>
      </dsp:txBody>
      <dsp:txXfrm rot="-5400000">
        <a:off x="2303840" y="118576"/>
        <a:ext cx="8513723" cy="1085653"/>
      </dsp:txXfrm>
    </dsp:sp>
    <dsp:sp modelId="{665D1F05-E9D7-4A77-A52C-D070ACEB3E83}">
      <dsp:nvSpPr>
        <dsp:cNvPr id="0" name=""/>
        <dsp:cNvSpPr/>
      </dsp:nvSpPr>
      <dsp:spPr>
        <a:xfrm>
          <a:off x="547844" y="2170"/>
          <a:ext cx="1755995" cy="1318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206" y="66532"/>
        <a:ext cx="1627271" cy="1189740"/>
      </dsp:txXfrm>
    </dsp:sp>
    <dsp:sp modelId="{64D70A3D-26CF-4121-B2E7-A794FB70DC9B}">
      <dsp:nvSpPr>
        <dsp:cNvPr id="0" name=""/>
        <dsp:cNvSpPr/>
      </dsp:nvSpPr>
      <dsp:spPr>
        <a:xfrm rot="5400000">
          <a:off x="5397860" y="-1708437"/>
          <a:ext cx="2340929" cy="85309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ràng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nhấn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tắc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video,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,...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đáp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chia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,...</a:t>
          </a:r>
        </a:p>
      </dsp:txBody>
      <dsp:txXfrm rot="-5400000">
        <a:off x="2302865" y="1500833"/>
        <a:ext cx="8416646" cy="2112379"/>
      </dsp:txXfrm>
    </dsp:sp>
    <dsp:sp modelId="{BF065FBF-ACC1-414C-AE69-38E987C7149D}">
      <dsp:nvSpPr>
        <dsp:cNvPr id="0" name=""/>
        <dsp:cNvSpPr/>
      </dsp:nvSpPr>
      <dsp:spPr>
        <a:xfrm>
          <a:off x="547844" y="1548819"/>
          <a:ext cx="1755019" cy="2016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3517" y="1634492"/>
        <a:ext cx="1583673" cy="1845061"/>
      </dsp:txXfrm>
    </dsp:sp>
    <dsp:sp modelId="{DC53A574-DE2B-4E1E-953C-74CB0E7D389D}">
      <dsp:nvSpPr>
        <dsp:cNvPr id="0" name=""/>
        <dsp:cNvSpPr/>
      </dsp:nvSpPr>
      <dsp:spPr>
        <a:xfrm rot="5400000">
          <a:off x="6069677" y="209553"/>
          <a:ext cx="1054771" cy="84861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thú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hứa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hẹn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,...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ơn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dõi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353973" y="3976747"/>
        <a:ext cx="8434689" cy="951791"/>
      </dsp:txXfrm>
    </dsp:sp>
    <dsp:sp modelId="{883A1A75-378B-44EA-A56D-6474CD1D265F}">
      <dsp:nvSpPr>
        <dsp:cNvPr id="0" name=""/>
        <dsp:cNvSpPr/>
      </dsp:nvSpPr>
      <dsp:spPr>
        <a:xfrm>
          <a:off x="547844" y="3793410"/>
          <a:ext cx="1806128" cy="1318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thúc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206" y="3857772"/>
        <a:ext cx="1677404" cy="1189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213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19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210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17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0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0.png"/><Relationship Id="rId10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14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xmlns="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xmlns="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xmlns="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xmlns="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xmlns="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19" y="259228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23" y="5045372"/>
            <a:ext cx="4825912" cy="16586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9156F1B-8B5F-A6F7-A39D-9F08DAA6806D}"/>
              </a:ext>
            </a:extLst>
          </p:cNvPr>
          <p:cNvSpPr txBox="1"/>
          <p:nvPr/>
        </p:nvSpPr>
        <p:spPr>
          <a:xfrm>
            <a:off x="2238682" y="1812628"/>
            <a:ext cx="8366795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7272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vi-VN" sz="4800" b="1" dirty="0">
                <a:solidFill>
                  <a:srgbClr val="C53A2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 thích quy tắc, luật lệ</a:t>
            </a:r>
            <a:r>
              <a:rPr lang="en-US" sz="4800" b="1" dirty="0">
                <a:solidFill>
                  <a:srgbClr val="C53A2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C53A2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một hoạt động hay trò chơi</a:t>
            </a:r>
            <a:endParaRPr lang="en-US" sz="4800" b="1" dirty="0">
              <a:solidFill>
                <a:srgbClr val="C53A2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331E5E7-FE62-82C7-B43F-A7A5F55474D8}"/>
              </a:ext>
            </a:extLst>
          </p:cNvPr>
          <p:cNvSpPr txBox="1"/>
          <p:nvPr/>
        </p:nvSpPr>
        <p:spPr>
          <a:xfrm>
            <a:off x="3187463" y="899726"/>
            <a:ext cx="6096000" cy="768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  <a:endParaRPr lang="en-US" sz="3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xmlns="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xmlns="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xmlns="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8283E2-0BF5-B5E4-64F8-F3CA5D03FAE7}"/>
              </a:ext>
            </a:extLst>
          </p:cNvPr>
          <p:cNvSpPr txBox="1"/>
          <p:nvPr/>
        </p:nvSpPr>
        <p:spPr>
          <a:xfrm>
            <a:off x="3957274" y="1211110"/>
            <a:ext cx="6574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AA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7200" b="1" dirty="0" err="1">
                <a:solidFill>
                  <a:srgbClr val="1AA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7200" b="1" dirty="0">
                <a:solidFill>
                  <a:srgbClr val="1AA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1AA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7200" b="1" dirty="0">
              <a:solidFill>
                <a:srgbClr val="1AA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Hoạt Hình Giới Thiệu Trò Chơi Dân Gian Việt Nam -  Nhảy Dây _ YENDH">
            <a:hlinkClick r:id="" action="ppaction://media"/>
            <a:extLst>
              <a:ext uri="{FF2B5EF4-FFF2-40B4-BE49-F238E27FC236}">
                <a16:creationId xmlns:a16="http://schemas.microsoft.com/office/drawing/2014/main" xmlns="" id="{2056DD5F-9936-EBA5-9852-ED0AB9E89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95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xmlns="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998720"/>
            <a:ext cx="1552498" cy="1859279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xmlns="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9" y="5988757"/>
            <a:ext cx="930975" cy="87621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xmlns="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56" y="6210926"/>
            <a:ext cx="4417643" cy="690844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43" y="5961443"/>
            <a:ext cx="2518292" cy="865526"/>
          </a:xfrm>
          <a:prstGeom prst="rect">
            <a:avLst/>
          </a:prstGeom>
        </p:spPr>
      </p:pic>
      <p:pic>
        <p:nvPicPr>
          <p:cNvPr id="330" name="图片 329">
            <a:extLst>
              <a:ext uri="{FF2B5EF4-FFF2-40B4-BE49-F238E27FC236}">
                <a16:creationId xmlns:a16="http://schemas.microsoft.com/office/drawing/2014/main" xmlns="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3" y="5102304"/>
            <a:ext cx="1927360" cy="1544782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2AFD89F7-2C1D-4461-5B69-FE2115D632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508865"/>
              </p:ext>
            </p:extLst>
          </p:nvPr>
        </p:nvGraphicFramePr>
        <p:xfrm>
          <a:off x="386079" y="1280160"/>
          <a:ext cx="11424139" cy="5114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CF3D9C-3CA1-FD80-6119-115B9FBF96BF}"/>
              </a:ext>
            </a:extLst>
          </p:cNvPr>
          <p:cNvSpPr txBox="1"/>
          <p:nvPr/>
        </p:nvSpPr>
        <p:spPr>
          <a:xfrm>
            <a:off x="1491035" y="346345"/>
            <a:ext cx="10319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nói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giải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thích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quy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tắc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luật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lệ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một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hoạt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động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hay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trò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3 BoosterNextFYBlack" panose="02000A03000000020004" pitchFamily="2" charset="0"/>
              </a:rPr>
              <a:t>chơi</a:t>
            </a:r>
            <a:r>
              <a:rPr lang="en-US" sz="2400" dirty="0">
                <a:solidFill>
                  <a:srgbClr val="00B050"/>
                </a:solidFill>
                <a:latin typeface="#9Slide03 BoosterNextFYBlack" panose="02000A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992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xmlns="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xmlns="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xmlns="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8283E2-0BF5-B5E4-64F8-F3CA5D03FAE7}"/>
              </a:ext>
            </a:extLst>
          </p:cNvPr>
          <p:cNvSpPr txBox="1"/>
          <p:nvPr/>
        </p:nvSpPr>
        <p:spPr>
          <a:xfrm>
            <a:off x="4024923" y="1641231"/>
            <a:ext cx="7272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AA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7200" b="1" dirty="0" err="1">
                <a:solidFill>
                  <a:srgbClr val="1AA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solidFill>
                  <a:srgbClr val="1AA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1AA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7200" b="1" dirty="0">
              <a:solidFill>
                <a:srgbClr val="1AA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9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331">
            <a:extLst>
              <a:ext uri="{FF2B5EF4-FFF2-40B4-BE49-F238E27FC236}">
                <a16:creationId xmlns:a16="http://schemas.microsoft.com/office/drawing/2014/main" xmlns="" id="{B55A9A86-EB77-6836-F141-19BBF09E3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152" name="Picture 15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C0D2986-35BC-2745-80C1-0608716A1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320" y="98742"/>
            <a:ext cx="2222817" cy="1665844"/>
          </a:xfrm>
          <a:prstGeom prst="rect">
            <a:avLst/>
          </a:prstGeom>
        </p:spPr>
      </p:pic>
      <p:pic>
        <p:nvPicPr>
          <p:cNvPr id="153" name="图片 56">
            <a:extLst>
              <a:ext uri="{FF2B5EF4-FFF2-40B4-BE49-F238E27FC236}">
                <a16:creationId xmlns:a16="http://schemas.microsoft.com/office/drawing/2014/main" xmlns="" id="{ACAB3461-91A4-C345-8EBC-570516D6745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938" t="5882"/>
          <a:stretch>
            <a:fillRect/>
          </a:stretch>
        </p:blipFill>
        <p:spPr>
          <a:xfrm>
            <a:off x="3667676" y="1031668"/>
            <a:ext cx="5750644" cy="4061747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5CA79535-0E44-71CF-11D5-6CC7A40B1325}"/>
              </a:ext>
            </a:extLst>
          </p:cNvPr>
          <p:cNvSpPr txBox="1"/>
          <p:nvPr/>
        </p:nvSpPr>
        <p:spPr>
          <a:xfrm>
            <a:off x="4331368" y="2061411"/>
            <a:ext cx="389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5" name="图片 337">
            <a:extLst>
              <a:ext uri="{FF2B5EF4-FFF2-40B4-BE49-F238E27FC236}">
                <a16:creationId xmlns:a16="http://schemas.microsoft.com/office/drawing/2014/main" xmlns="" id="{FCD48A62-2A3F-7B99-1BF6-E0BDF551CA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51"/>
          <a:stretch/>
        </p:blipFill>
        <p:spPr>
          <a:xfrm>
            <a:off x="295033" y="299868"/>
            <a:ext cx="2844407" cy="1464718"/>
          </a:xfrm>
          <a:prstGeom prst="rect">
            <a:avLst/>
          </a:prstGeom>
        </p:spPr>
      </p:pic>
      <p:pic>
        <p:nvPicPr>
          <p:cNvPr id="156" name="图片 337">
            <a:extLst>
              <a:ext uri="{FF2B5EF4-FFF2-40B4-BE49-F238E27FC236}">
                <a16:creationId xmlns:a16="http://schemas.microsoft.com/office/drawing/2014/main" xmlns="" id="{EFE3D6B0-E0D3-D1C5-CA63-DDB2F54A0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51"/>
          <a:stretch/>
        </p:blipFill>
        <p:spPr>
          <a:xfrm>
            <a:off x="9418320" y="3998108"/>
            <a:ext cx="2844407" cy="14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xmlns="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998720"/>
            <a:ext cx="1552498" cy="1859279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xmlns="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9" y="5988757"/>
            <a:ext cx="930975" cy="87621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xmlns="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56" y="6210926"/>
            <a:ext cx="4417643" cy="690844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43" y="5961443"/>
            <a:ext cx="2518292" cy="865526"/>
          </a:xfrm>
          <a:prstGeom prst="rect">
            <a:avLst/>
          </a:prstGeom>
        </p:spPr>
      </p:pic>
      <p:pic>
        <p:nvPicPr>
          <p:cNvPr id="330" name="图片 329">
            <a:extLst>
              <a:ext uri="{FF2B5EF4-FFF2-40B4-BE49-F238E27FC236}">
                <a16:creationId xmlns:a16="http://schemas.microsoft.com/office/drawing/2014/main" xmlns="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3" y="5102304"/>
            <a:ext cx="1927360" cy="1544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CF3D9C-3CA1-FD80-6119-115B9FBF96BF}"/>
              </a:ext>
            </a:extLst>
          </p:cNvPr>
          <p:cNvSpPr txBox="1"/>
          <p:nvPr/>
        </p:nvSpPr>
        <p:spPr>
          <a:xfrm>
            <a:off x="936408" y="315865"/>
            <a:ext cx="10319183" cy="89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ĐÁNH GIÁ BÀI NÓI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0CB467A-0A9D-C956-5004-0349C07B7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579241"/>
              </p:ext>
            </p:extLst>
          </p:nvPr>
        </p:nvGraphicFramePr>
        <p:xfrm>
          <a:off x="650238" y="1381504"/>
          <a:ext cx="10891521" cy="5049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402322">
                  <a:extLst>
                    <a:ext uri="{9D8B030D-6E8A-4147-A177-3AD203B41FA5}">
                      <a16:colId xmlns:a16="http://schemas.microsoft.com/office/drawing/2014/main" xmlns="" val="2102428669"/>
                    </a:ext>
                  </a:extLst>
                </a:gridCol>
                <a:gridCol w="1290320">
                  <a:extLst>
                    <a:ext uri="{9D8B030D-6E8A-4147-A177-3AD203B41FA5}">
                      <a16:colId xmlns:a16="http://schemas.microsoft.com/office/drawing/2014/main" xmlns="" val="1640745700"/>
                    </a:ext>
                  </a:extLst>
                </a:gridCol>
                <a:gridCol w="1198879">
                  <a:extLst>
                    <a:ext uri="{9D8B030D-6E8A-4147-A177-3AD203B41FA5}">
                      <a16:colId xmlns:a16="http://schemas.microsoft.com/office/drawing/2014/main" xmlns="" val="2858301839"/>
                    </a:ext>
                  </a:extLst>
                </a:gridCol>
              </a:tblGrid>
              <a:tr h="736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6375437"/>
                  </a:ext>
                </a:extLst>
              </a:tr>
              <a:tr h="4219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3454213"/>
                  </a:ext>
                </a:extLst>
              </a:tr>
              <a:tr h="4390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8425926"/>
                  </a:ext>
                </a:extLst>
              </a:tr>
              <a:tr h="4550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1676793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0208775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2628572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956125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1118929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18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955114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007506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11" marR="4511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3344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3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594</TotalTime>
  <Words>386</Words>
  <Application>Microsoft Office PowerPoint</Application>
  <PresentationFormat>Widescreen</PresentationFormat>
  <Paragraphs>61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微软雅黑</vt:lpstr>
      <vt:lpstr>#9Slide03 BoosterNextFYBlack</vt:lpstr>
      <vt:lpstr>Arial</vt:lpstr>
      <vt:lpstr>Times New Roman</vt:lpstr>
      <vt:lpstr>等线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BaoAnh</cp:lastModifiedBy>
  <cp:revision>71</cp:revision>
  <dcterms:created xsi:type="dcterms:W3CDTF">2017-08-18T03:02:00Z</dcterms:created>
  <dcterms:modified xsi:type="dcterms:W3CDTF">2022-09-19T16:13:26Z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