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0" r:id="rId3"/>
    <p:sldId id="274" r:id="rId4"/>
    <p:sldId id="273" r:id="rId5"/>
    <p:sldId id="272" r:id="rId6"/>
    <p:sldId id="271" r:id="rId7"/>
    <p:sldId id="256" r:id="rId8"/>
    <p:sldId id="275" r:id="rId9"/>
    <p:sldId id="276" r:id="rId10"/>
    <p:sldId id="259" r:id="rId11"/>
    <p:sldId id="277" r:id="rId12"/>
    <p:sldId id="278" r:id="rId13"/>
    <p:sldId id="279" r:id="rId14"/>
    <p:sldId id="260" r:id="rId15"/>
    <p:sldId id="280" r:id="rId16"/>
    <p:sldId id="282" r:id="rId17"/>
    <p:sldId id="284" r:id="rId18"/>
    <p:sldId id="283" r:id="rId19"/>
    <p:sldId id="281" r:id="rId20"/>
  </p:sldIdLst>
  <p:sldSz cx="18288000" cy="10287000"/>
  <p:notesSz cx="6858000" cy="9144000"/>
  <p:embeddedFontLst>
    <p:embeddedFont>
      <p:font typeface="#9Slide03 Arima Madurai" panose="00000500000000000000" pitchFamily="2" charset="0"/>
      <p:regular r:id="rId21"/>
    </p:embeddedFont>
    <p:embeddedFont>
      <p:font typeface="#9Slide03 Arima Madurai ExtraBo" panose="00000900000000000000" pitchFamily="2" charset="0"/>
      <p:bold r:id="rId22"/>
    </p:embeddedFont>
    <p:embeddedFont>
      <p:font typeface="#9Slide03 BoosterNextFYBlack" panose="02000A03000000020004" pitchFamily="2" charset="0"/>
      <p:regular r:id="rId23"/>
    </p:embeddedFont>
    <p:embeddedFont>
      <p:font typeface="#9Slide05 SVNBeloved" pitchFamily="2" charset="0"/>
      <p:regular r:id="rId24"/>
    </p:embeddedFont>
    <p:embeddedFont>
      <p:font typeface="#9Slide05 SVNHollie Script Pro" pitchFamily="2" charset="0"/>
      <p:regular r:id="rId25"/>
    </p:embeddedFont>
    <p:embeddedFont>
      <p:font typeface="#9Slide05 SVNMarpesia Pro" panose="02000506000000020003" pitchFamily="2" charset="0"/>
      <p:regular r:id="rId26"/>
    </p:embeddedFont>
    <p:embeddedFont>
      <p:font typeface="#9Slide06 SVNJonitha Script" panose="02000000000000000000" pitchFamily="2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re Sugar Thin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60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46.png"/><Relationship Id="rId5" Type="http://schemas.openxmlformats.org/officeDocument/2006/relationships/image" Target="../media/image30.png"/><Relationship Id="rId10" Type="http://schemas.openxmlformats.org/officeDocument/2006/relationships/image" Target="../media/image17.svg"/><Relationship Id="rId4" Type="http://schemas.openxmlformats.org/officeDocument/2006/relationships/image" Target="../media/image43.sv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2.png"/><Relationship Id="rId7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47.svg"/><Relationship Id="rId4" Type="http://schemas.openxmlformats.org/officeDocument/2006/relationships/image" Target="../media/image43.sv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2.png"/><Relationship Id="rId7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47.svg"/><Relationship Id="rId4" Type="http://schemas.openxmlformats.org/officeDocument/2006/relationships/image" Target="../media/image43.sv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20.png"/><Relationship Id="rId5" Type="http://schemas.openxmlformats.org/officeDocument/2006/relationships/image" Target="../media/image40.png"/><Relationship Id="rId10" Type="http://schemas.openxmlformats.org/officeDocument/2006/relationships/image" Target="../media/image13.svg"/><Relationship Id="rId4" Type="http://schemas.openxmlformats.org/officeDocument/2006/relationships/image" Target="../media/image26.sv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51.svg"/><Relationship Id="rId4" Type="http://schemas.openxmlformats.org/officeDocument/2006/relationships/image" Target="../media/image3.svg"/><Relationship Id="rId9" Type="http://schemas.openxmlformats.org/officeDocument/2006/relationships/image" Target="../media/image50.png"/><Relationship Id="rId1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51.svg"/><Relationship Id="rId4" Type="http://schemas.openxmlformats.org/officeDocument/2006/relationships/image" Target="../media/image3.svg"/><Relationship Id="rId9" Type="http://schemas.openxmlformats.org/officeDocument/2006/relationships/image" Target="../media/image50.png"/><Relationship Id="rId1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9.svg"/><Relationship Id="rId4" Type="http://schemas.openxmlformats.org/officeDocument/2006/relationships/image" Target="../media/image3.sv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9.svg"/><Relationship Id="rId4" Type="http://schemas.openxmlformats.org/officeDocument/2006/relationships/image" Target="../media/image3.sv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51.svg"/><Relationship Id="rId4" Type="http://schemas.openxmlformats.org/officeDocument/2006/relationships/image" Target="../media/image3.svg"/><Relationship Id="rId9" Type="http://schemas.openxmlformats.org/officeDocument/2006/relationships/image" Target="../media/image50.png"/><Relationship Id="rId1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9.svg"/><Relationship Id="rId4" Type="http://schemas.openxmlformats.org/officeDocument/2006/relationships/image" Target="../media/image3.sv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1.svg"/><Relationship Id="rId4" Type="http://schemas.openxmlformats.org/officeDocument/2006/relationships/image" Target="../media/image24.svg"/><Relationship Id="rId9" Type="http://schemas.openxmlformats.org/officeDocument/2006/relationships/image" Target="../media/image20.png"/><Relationship Id="rId1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1.svg"/><Relationship Id="rId4" Type="http://schemas.openxmlformats.org/officeDocument/2006/relationships/image" Target="../media/image24.svg"/><Relationship Id="rId9" Type="http://schemas.openxmlformats.org/officeDocument/2006/relationships/image" Target="../media/image20.pn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1.svg"/><Relationship Id="rId4" Type="http://schemas.openxmlformats.org/officeDocument/2006/relationships/image" Target="../media/image24.svg"/><Relationship Id="rId9" Type="http://schemas.openxmlformats.org/officeDocument/2006/relationships/image" Target="../media/image20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1.svg"/><Relationship Id="rId4" Type="http://schemas.openxmlformats.org/officeDocument/2006/relationships/image" Target="../media/image24.svg"/><Relationship Id="rId9" Type="http://schemas.openxmlformats.org/officeDocument/2006/relationships/image" Target="../media/image20.png"/><Relationship Id="rId1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1.svg"/><Relationship Id="rId4" Type="http://schemas.openxmlformats.org/officeDocument/2006/relationships/image" Target="../media/image24.svg"/><Relationship Id="rId9" Type="http://schemas.openxmlformats.org/officeDocument/2006/relationships/image" Target="../media/image20.png"/><Relationship Id="rId1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0.png"/><Relationship Id="rId18" Type="http://schemas.openxmlformats.org/officeDocument/2006/relationships/image" Target="../media/image17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7.svg"/><Relationship Id="rId17" Type="http://schemas.openxmlformats.org/officeDocument/2006/relationships/image" Target="../media/image16.png"/><Relationship Id="rId2" Type="http://schemas.openxmlformats.org/officeDocument/2006/relationships/image" Target="../media/image29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5" Type="http://schemas.openxmlformats.org/officeDocument/2006/relationships/image" Target="../media/image38.png"/><Relationship Id="rId10" Type="http://schemas.openxmlformats.org/officeDocument/2006/relationships/image" Target="../media/image19.svg"/><Relationship Id="rId4" Type="http://schemas.openxmlformats.org/officeDocument/2006/relationships/image" Target="../media/image31.svg"/><Relationship Id="rId9" Type="http://schemas.openxmlformats.org/officeDocument/2006/relationships/image" Target="../media/image18.png"/><Relationship Id="rId1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20.png"/><Relationship Id="rId5" Type="http://schemas.openxmlformats.org/officeDocument/2006/relationships/image" Target="../media/image40.png"/><Relationship Id="rId10" Type="http://schemas.openxmlformats.org/officeDocument/2006/relationships/image" Target="../media/image13.svg"/><Relationship Id="rId4" Type="http://schemas.openxmlformats.org/officeDocument/2006/relationships/image" Target="../media/image26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46.png"/><Relationship Id="rId5" Type="http://schemas.openxmlformats.org/officeDocument/2006/relationships/image" Target="../media/image30.png"/><Relationship Id="rId10" Type="http://schemas.openxmlformats.org/officeDocument/2006/relationships/image" Target="../media/image17.svg"/><Relationship Id="rId4" Type="http://schemas.openxmlformats.org/officeDocument/2006/relationships/image" Target="../media/image43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9" t="27767" r="2288" b="311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69922">
            <a:off x="2963854" y="-3712180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324566">
            <a:off x="-7407203" y="6222500"/>
            <a:ext cx="11697103" cy="9634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046752">
            <a:off x="17479920" y="3440222"/>
            <a:ext cx="11697103" cy="96341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7772"/>
          <a:stretch>
            <a:fillRect/>
          </a:stretch>
        </p:blipFill>
        <p:spPr>
          <a:xfrm>
            <a:off x="7177600" y="1269798"/>
            <a:ext cx="4621571" cy="45847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5400000">
            <a:off x="7626037" y="542429"/>
            <a:ext cx="3035926" cy="11945923"/>
            <a:chOff x="0" y="0"/>
            <a:chExt cx="1896688" cy="7463190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1911019" cy="7495244"/>
            </a:xfrm>
            <a:custGeom>
              <a:avLst/>
              <a:gdLst/>
              <a:ahLst/>
              <a:cxnLst/>
              <a:rect l="l" t="t" r="r" b="b"/>
              <a:pathLst>
                <a:path w="1911019" h="7495244">
                  <a:moveTo>
                    <a:pt x="63030" y="6901690"/>
                  </a:moveTo>
                  <a:cubicBezTo>
                    <a:pt x="63030" y="6901690"/>
                    <a:pt x="0" y="665512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017946" y="6965"/>
                  </a:cubicBezTo>
                  <a:lnTo>
                    <a:pt x="1017947" y="6965"/>
                  </a:lnTo>
                  <a:cubicBezTo>
                    <a:pt x="1234694" y="16819"/>
                    <a:pt x="1439009" y="36481"/>
                    <a:pt x="1573197" y="101690"/>
                  </a:cubicBezTo>
                  <a:cubicBezTo>
                    <a:pt x="1829243" y="226120"/>
                    <a:pt x="1911019" y="459160"/>
                    <a:pt x="1905531" y="704684"/>
                  </a:cubicBezTo>
                  <a:cubicBezTo>
                    <a:pt x="1905531" y="704684"/>
                    <a:pt x="1862243" y="1013073"/>
                    <a:pt x="1869676" y="1248607"/>
                  </a:cubicBezTo>
                  <a:cubicBezTo>
                    <a:pt x="1876800" y="6643491"/>
                    <a:pt x="1883956" y="6839094"/>
                    <a:pt x="1883956" y="6839094"/>
                  </a:cubicBezTo>
                  <a:cubicBezTo>
                    <a:pt x="1867275" y="7054827"/>
                    <a:pt x="1752631" y="7265439"/>
                    <a:pt x="1555761" y="7377063"/>
                  </a:cubicBezTo>
                  <a:cubicBezTo>
                    <a:pt x="1405410" y="7462311"/>
                    <a:pt x="1207379" y="7477410"/>
                    <a:pt x="949507" y="7466668"/>
                  </a:cubicBezTo>
                  <a:lnTo>
                    <a:pt x="949504" y="7466668"/>
                  </a:lnTo>
                  <a:cubicBezTo>
                    <a:pt x="645952" y="7461390"/>
                    <a:pt x="384604" y="7495244"/>
                    <a:pt x="254278" y="7386086"/>
                  </a:cubicBezTo>
                  <a:cubicBezTo>
                    <a:pt x="145767" y="7295201"/>
                    <a:pt x="81795" y="7101889"/>
                    <a:pt x="63030" y="6901690"/>
                  </a:cubicBezTo>
                  <a:close/>
                </a:path>
              </a:pathLst>
            </a:custGeom>
            <a:solidFill>
              <a:srgbClr val="EDD8C2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440215" y="6001040"/>
            <a:ext cx="11407571" cy="120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 dirty="0">
                <a:solidFill>
                  <a:srgbClr val="002060"/>
                </a:solidFill>
                <a:latin typeface="#9Slide06 SVNJonitha Script" panose="02000000000000000000" pitchFamily="2" charset="0"/>
              </a:rPr>
              <a:t>Ai </a:t>
            </a:r>
            <a:r>
              <a:rPr lang="en-US" sz="9000" dirty="0" err="1">
                <a:solidFill>
                  <a:srgbClr val="002060"/>
                </a:solidFill>
                <a:latin typeface="#9Slide06 SVNJonitha Script" panose="02000000000000000000" pitchFamily="2" charset="0"/>
              </a:rPr>
              <a:t>nhanh</a:t>
            </a:r>
            <a:r>
              <a:rPr lang="en-US" sz="9000" dirty="0">
                <a:solidFill>
                  <a:srgbClr val="002060"/>
                </a:solidFill>
                <a:latin typeface="#9Slide06 SVNJonitha Script" panose="02000000000000000000" pitchFamily="2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#9Slide06 SVNJonitha Script" panose="02000000000000000000" pitchFamily="2" charset="0"/>
              </a:rPr>
              <a:t>hơn</a:t>
            </a:r>
            <a:endParaRPr lang="en-US" sz="9000" dirty="0">
              <a:solidFill>
                <a:srgbClr val="002060"/>
              </a:solidFill>
              <a:latin typeface="#9Slide06 SVNJonitha Script" panose="02000000000000000000" pitchFamily="2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914919">
            <a:off x="780138" y="5619067"/>
            <a:ext cx="1102737" cy="14025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760415">
            <a:off x="16483779" y="2621949"/>
            <a:ext cx="909564" cy="1071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640987">
            <a:off x="2796469" y="603209"/>
            <a:ext cx="1979026" cy="850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300383">
            <a:off x="13559783" y="2849815"/>
            <a:ext cx="490495" cy="6159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446010" flipH="1">
            <a:off x="13031189" y="2198548"/>
            <a:ext cx="353025" cy="4432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33272" t="32416"/>
          <a:stretch>
            <a:fillRect/>
          </a:stretch>
        </p:blipFill>
        <p:spPr>
          <a:xfrm rot="-1074668">
            <a:off x="14966735" y="7210493"/>
            <a:ext cx="949464" cy="9231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33272" t="32416"/>
          <a:stretch>
            <a:fillRect/>
          </a:stretch>
        </p:blipFill>
        <p:spPr>
          <a:xfrm rot="-10800000">
            <a:off x="2734744" y="4220320"/>
            <a:ext cx="949464" cy="92318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300383">
            <a:off x="4863160" y="8172307"/>
            <a:ext cx="490495" cy="6159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446010" flipH="1">
            <a:off x="5711947" y="8829427"/>
            <a:ext cx="353025" cy="44329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470598">
            <a:off x="9402559" y="9263592"/>
            <a:ext cx="2351955" cy="7261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189766">
            <a:off x="-3877754" y="-1410955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9259">
            <a:off x="12955420" y="6837932"/>
            <a:ext cx="8607759" cy="70896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3388">
            <a:off x="12809787" y="5911070"/>
            <a:ext cx="5052582" cy="432684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0161">
            <a:off x="11896476" y="5560415"/>
            <a:ext cx="269744" cy="3387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6010" flipH="1">
            <a:off x="11510703" y="6266172"/>
            <a:ext cx="362818" cy="4555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-890541">
            <a:off x="16228869" y="4861068"/>
            <a:ext cx="683724" cy="6647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-10800000">
            <a:off x="9912103" y="1044613"/>
            <a:ext cx="683724" cy="664796"/>
          </a:xfrm>
          <a:prstGeom prst="rect">
            <a:avLst/>
          </a:prstGeom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id="{18B51D3C-BAAA-B512-9D63-3280A80B769D}"/>
              </a:ext>
            </a:extLst>
          </p:cNvPr>
          <p:cNvGrpSpPr/>
          <p:nvPr/>
        </p:nvGrpSpPr>
        <p:grpSpPr>
          <a:xfrm rot="-5400000">
            <a:off x="9126919" y="-1660781"/>
            <a:ext cx="1447799" cy="8340522"/>
            <a:chOff x="0" y="0"/>
            <a:chExt cx="1712938" cy="910707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35B0EA6C-7108-826B-0254-25468AD14845}"/>
                </a:ext>
              </a:extLst>
            </p:cNvPr>
            <p:cNvSpPr/>
            <p:nvPr/>
          </p:nvSpPr>
          <p:spPr>
            <a:xfrm>
              <a:off x="-9098" y="-6509"/>
              <a:ext cx="1727269" cy="9139125"/>
            </a:xfrm>
            <a:custGeom>
              <a:avLst/>
              <a:gdLst/>
              <a:ahLst/>
              <a:cxnLst/>
              <a:rect l="l" t="t" r="r" b="b"/>
              <a:pathLst>
                <a:path w="1727269" h="9139125">
                  <a:moveTo>
                    <a:pt x="63030" y="8545572"/>
                  </a:moveTo>
                  <a:cubicBezTo>
                    <a:pt x="63030" y="8545572"/>
                    <a:pt x="0" y="829900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8287373"/>
                    <a:pt x="1700206" y="8482975"/>
                    <a:pt x="1700206" y="8482975"/>
                  </a:cubicBezTo>
                  <a:cubicBezTo>
                    <a:pt x="1683524" y="8698708"/>
                    <a:pt x="1568880" y="8909320"/>
                    <a:pt x="1372011" y="9020944"/>
                  </a:cubicBezTo>
                  <a:cubicBezTo>
                    <a:pt x="1221660" y="9106192"/>
                    <a:pt x="1023629" y="9121291"/>
                    <a:pt x="803168" y="9110549"/>
                  </a:cubicBezTo>
                  <a:lnTo>
                    <a:pt x="803168" y="9110549"/>
                  </a:lnTo>
                  <a:cubicBezTo>
                    <a:pt x="645952" y="9105271"/>
                    <a:pt x="384604" y="9139125"/>
                    <a:pt x="254278" y="9029967"/>
                  </a:cubicBezTo>
                  <a:cubicBezTo>
                    <a:pt x="145767" y="8939082"/>
                    <a:pt x="81795" y="8745770"/>
                    <a:pt x="63030" y="8545572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3580D5E-60CD-B4B8-6E63-95A3A9F2C081}"/>
              </a:ext>
            </a:extLst>
          </p:cNvPr>
          <p:cNvSpPr txBox="1"/>
          <p:nvPr/>
        </p:nvSpPr>
        <p:spPr>
          <a:xfrm>
            <a:off x="7668740" y="2141780"/>
            <a:ext cx="4573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1. </a:t>
            </a:r>
            <a:r>
              <a:rPr lang="en-US" sz="48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Khái</a:t>
            </a:r>
            <a:r>
              <a:rPr lang="en-US" sz="4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niệm</a:t>
            </a:r>
            <a:r>
              <a:rPr lang="en-US" sz="4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:</a:t>
            </a:r>
            <a:r>
              <a:rPr lang="en-US" sz="48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endParaRPr lang="en-US" sz="4800" dirty="0">
              <a:latin typeface="#9Slide03 BoosterNextFYBlack" panose="02000A03000000020004" pitchFamily="2" charset="0"/>
            </a:endParaRPr>
          </a:p>
        </p:txBody>
      </p:sp>
      <p:grpSp>
        <p:nvGrpSpPr>
          <p:cNvPr id="27" name="Group 9">
            <a:extLst>
              <a:ext uri="{FF2B5EF4-FFF2-40B4-BE49-F238E27FC236}">
                <a16:creationId xmlns:a16="http://schemas.microsoft.com/office/drawing/2014/main" id="{9A5044DB-455B-F18A-0FA7-614DCD3EDE3F}"/>
              </a:ext>
            </a:extLst>
          </p:cNvPr>
          <p:cNvGrpSpPr/>
          <p:nvPr/>
        </p:nvGrpSpPr>
        <p:grpSpPr>
          <a:xfrm rot="-5400000">
            <a:off x="3896014" y="392526"/>
            <a:ext cx="4973826" cy="12725898"/>
            <a:chOff x="0" y="0"/>
            <a:chExt cx="3762791" cy="3566364"/>
          </a:xfrm>
        </p:grpSpPr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72079C3B-5A62-8A13-6105-650DDCBB2E98}"/>
                </a:ext>
              </a:extLst>
            </p:cNvPr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473268D-F002-884B-EA8B-D3DE95F38EBB}"/>
              </a:ext>
            </a:extLst>
          </p:cNvPr>
          <p:cNvSpPr txBox="1"/>
          <p:nvPr/>
        </p:nvSpPr>
        <p:spPr>
          <a:xfrm>
            <a:off x="1325275" y="5047715"/>
            <a:ext cx="979576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Bài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văn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thuyết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minh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về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quy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tắc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luật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lệ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một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hoạt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động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hay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trò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chơi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giới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thiệu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những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quy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định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mà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các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thành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viên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tham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gia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hoạt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động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hay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trò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chơi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đó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phải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tôn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trọng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tuân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44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thủ</a:t>
            </a:r>
            <a:r>
              <a:rPr lang="en-US" sz="44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40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189766">
            <a:off x="-3877754" y="-1410955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9259">
            <a:off x="12955420" y="6837932"/>
            <a:ext cx="8607759" cy="70896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0161">
            <a:off x="11896476" y="5560415"/>
            <a:ext cx="269744" cy="3387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46010" flipH="1">
            <a:off x="11510703" y="6266172"/>
            <a:ext cx="362818" cy="4555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-890541">
            <a:off x="16228869" y="4861068"/>
            <a:ext cx="683724" cy="6647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17640105">
            <a:off x="5354538" y="213661"/>
            <a:ext cx="683724" cy="664796"/>
          </a:xfrm>
          <a:prstGeom prst="rect">
            <a:avLst/>
          </a:prstGeom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id="{18B51D3C-BAAA-B512-9D63-3280A80B769D}"/>
              </a:ext>
            </a:extLst>
          </p:cNvPr>
          <p:cNvGrpSpPr/>
          <p:nvPr/>
        </p:nvGrpSpPr>
        <p:grpSpPr>
          <a:xfrm rot="-5400000">
            <a:off x="2535174" y="-1541526"/>
            <a:ext cx="1068766" cy="4833686"/>
            <a:chOff x="1694877" y="-5489935"/>
            <a:chExt cx="1727269" cy="9139125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35B0EA6C-7108-826B-0254-25468AD14845}"/>
                </a:ext>
              </a:extLst>
            </p:cNvPr>
            <p:cNvSpPr/>
            <p:nvPr/>
          </p:nvSpPr>
          <p:spPr>
            <a:xfrm>
              <a:off x="1694877" y="-5489935"/>
              <a:ext cx="1727269" cy="9139125"/>
            </a:xfrm>
            <a:custGeom>
              <a:avLst/>
              <a:gdLst/>
              <a:ahLst/>
              <a:cxnLst/>
              <a:rect l="l" t="t" r="r" b="b"/>
              <a:pathLst>
                <a:path w="1727269" h="9139125">
                  <a:moveTo>
                    <a:pt x="63030" y="8545572"/>
                  </a:moveTo>
                  <a:cubicBezTo>
                    <a:pt x="63030" y="8545572"/>
                    <a:pt x="0" y="829900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8287373"/>
                    <a:pt x="1700206" y="8482975"/>
                    <a:pt x="1700206" y="8482975"/>
                  </a:cubicBezTo>
                  <a:cubicBezTo>
                    <a:pt x="1683524" y="8698708"/>
                    <a:pt x="1568880" y="8909320"/>
                    <a:pt x="1372011" y="9020944"/>
                  </a:cubicBezTo>
                  <a:cubicBezTo>
                    <a:pt x="1221660" y="9106192"/>
                    <a:pt x="1023629" y="9121291"/>
                    <a:pt x="803168" y="9110549"/>
                  </a:cubicBezTo>
                  <a:lnTo>
                    <a:pt x="803168" y="9110549"/>
                  </a:lnTo>
                  <a:cubicBezTo>
                    <a:pt x="645952" y="9105271"/>
                    <a:pt x="384604" y="9139125"/>
                    <a:pt x="254278" y="9029967"/>
                  </a:cubicBezTo>
                  <a:cubicBezTo>
                    <a:pt x="145767" y="8939082"/>
                    <a:pt x="81795" y="8745770"/>
                    <a:pt x="63030" y="8545572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3580D5E-60CD-B4B8-6E63-95A3A9F2C081}"/>
              </a:ext>
            </a:extLst>
          </p:cNvPr>
          <p:cNvSpPr txBox="1"/>
          <p:nvPr/>
        </p:nvSpPr>
        <p:spPr>
          <a:xfrm>
            <a:off x="1304545" y="558439"/>
            <a:ext cx="4573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mẫu</a:t>
            </a:r>
            <a:endParaRPr lang="en-US" sz="3200" dirty="0"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9F5495-5908-ED33-7B5D-11A900C97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8087"/>
              </p:ext>
            </p:extLst>
          </p:nvPr>
        </p:nvGraphicFramePr>
        <p:xfrm>
          <a:off x="690530" y="1652085"/>
          <a:ext cx="16906939" cy="8502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4339">
                  <a:extLst>
                    <a:ext uri="{9D8B030D-6E8A-4147-A177-3AD203B41FA5}">
                      <a16:colId xmlns:a16="http://schemas.microsoft.com/office/drawing/2014/main" val="4132486970"/>
                    </a:ext>
                  </a:extLst>
                </a:gridCol>
                <a:gridCol w="9372600">
                  <a:extLst>
                    <a:ext uri="{9D8B030D-6E8A-4147-A177-3AD203B41FA5}">
                      <a16:colId xmlns:a16="http://schemas.microsoft.com/office/drawing/2014/main" val="721488960"/>
                    </a:ext>
                  </a:extLst>
                </a:gridCol>
              </a:tblGrid>
              <a:tr h="6720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a.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thuyết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minh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hay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gì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52492" marR="5249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52492" marR="52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494"/>
                  </a:ext>
                </a:extLst>
              </a:tr>
              <a:tr h="8662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giới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thiệu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52492" marR="5249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52492" marR="52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941479"/>
                  </a:ext>
                </a:extLst>
              </a:tr>
              <a:tr h="10828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trị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ý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52492" marR="5249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52492" marR="52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871786"/>
                  </a:ext>
                </a:extLst>
              </a:tr>
              <a:tr h="38420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giới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thiệu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52492" marR="5249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52492" marR="52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350687"/>
                  </a:ext>
                </a:extLst>
              </a:tr>
              <a:tr h="11731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sắp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xếp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52492" marR="5249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52492" marR="52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3777"/>
                  </a:ext>
                </a:extLst>
              </a:tr>
              <a:tr h="8662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f.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minh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52492" marR="5249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52492" marR="524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708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CD20AF-CE4D-68A5-CEEC-8E52416345DC}"/>
              </a:ext>
            </a:extLst>
          </p:cNvPr>
          <p:cNvSpPr txBox="1"/>
          <p:nvPr/>
        </p:nvSpPr>
        <p:spPr>
          <a:xfrm>
            <a:off x="8310519" y="1772108"/>
            <a:ext cx="5614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Đấu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–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keo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Bắc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Giang</a:t>
            </a:r>
            <a:endParaRPr lang="en-US" sz="2400" b="0" dirty="0">
              <a:solidFill>
                <a:schemeClr val="tx1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9CFDA-A3C3-62F6-6A88-F10B0DB1D6C8}"/>
              </a:ext>
            </a:extLst>
          </p:cNvPr>
          <p:cNvSpPr txBox="1"/>
          <p:nvPr/>
        </p:nvSpPr>
        <p:spPr>
          <a:xfrm>
            <a:off x="8258678" y="2588710"/>
            <a:ext cx="903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nay ….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hâm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ngoài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tỉnh</a:t>
            </a:r>
            <a:endParaRPr lang="en-US" sz="2400" dirty="0">
              <a:solidFill>
                <a:schemeClr val="tx1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4A0659-EE28-E228-CD8E-E23C3D68F918}"/>
              </a:ext>
            </a:extLst>
          </p:cNvPr>
          <p:cNvSpPr txBox="1"/>
          <p:nvPr/>
        </p:nvSpPr>
        <p:spPr>
          <a:xfrm>
            <a:off x="8318986" y="3461561"/>
            <a:ext cx="8470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linh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sâu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truyền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thống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endParaRPr lang="en-US" sz="2400" dirty="0">
              <a:solidFill>
                <a:schemeClr val="tx1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7605F-6552-284B-6E99-31FEF576E571}"/>
              </a:ext>
            </a:extLst>
          </p:cNvPr>
          <p:cNvSpPr txBox="1"/>
          <p:nvPr/>
        </p:nvSpPr>
        <p:spPr>
          <a:xfrm>
            <a:off x="8241446" y="4412616"/>
            <a:ext cx="9055954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Sới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endParaRPr lang="en-US" sz="24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Keo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endParaRPr lang="en-US" sz="24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Đô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endParaRPr lang="en-US" sz="24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Nghi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lễ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bái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tổ</a:t>
            </a:r>
            <a:endParaRPr lang="en-US" sz="24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Nghi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đài</a:t>
            </a:r>
            <a:endParaRPr lang="en-US" sz="24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Đấu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endParaRPr lang="en-US" sz="2400" dirty="0">
              <a:solidFill>
                <a:schemeClr val="tx1"/>
              </a:solidFill>
              <a:effectLst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thúc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thú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endParaRPr lang="en-US" sz="2400" dirty="0">
              <a:solidFill>
                <a:schemeClr val="tx1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54EE7-AEAB-0778-FF7F-C59959095923}"/>
              </a:ext>
            </a:extLst>
          </p:cNvPr>
          <p:cNvSpPr txBox="1"/>
          <p:nvPr/>
        </p:nvSpPr>
        <p:spPr>
          <a:xfrm>
            <a:off x="8258678" y="8358951"/>
            <a:ext cx="729199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kiện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B77B2D-B0F9-0616-544F-6AA57A3AFFAF}"/>
              </a:ext>
            </a:extLst>
          </p:cNvPr>
          <p:cNvSpPr txBox="1"/>
          <p:nvPr/>
        </p:nvSpPr>
        <p:spPr>
          <a:xfrm>
            <a:off x="8318986" y="9463743"/>
            <a:ext cx="9055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minh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họa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sới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quang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keo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</a:t>
            </a:r>
            <a:endParaRPr lang="en-US" sz="2400" dirty="0">
              <a:solidFill>
                <a:schemeClr val="tx1"/>
              </a:solidFill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189766">
            <a:off x="-3877754" y="-1410955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9259">
            <a:off x="12955420" y="6837932"/>
            <a:ext cx="8607759" cy="70896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0161">
            <a:off x="11896476" y="5560415"/>
            <a:ext cx="269744" cy="3387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46010" flipH="1">
            <a:off x="11510703" y="6266172"/>
            <a:ext cx="362818" cy="4555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-890541">
            <a:off x="16228869" y="4861068"/>
            <a:ext cx="683724" cy="664796"/>
          </a:xfrm>
          <a:prstGeom prst="rect">
            <a:avLst/>
          </a:prstGeom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id="{18B51D3C-BAAA-B512-9D63-3280A80B769D}"/>
              </a:ext>
            </a:extLst>
          </p:cNvPr>
          <p:cNvGrpSpPr/>
          <p:nvPr/>
        </p:nvGrpSpPr>
        <p:grpSpPr>
          <a:xfrm rot="-5400000">
            <a:off x="2339601" y="-1345953"/>
            <a:ext cx="1459912" cy="4833686"/>
            <a:chOff x="1694877" y="-5489935"/>
            <a:chExt cx="1727269" cy="9139125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35B0EA6C-7108-826B-0254-25468AD14845}"/>
                </a:ext>
              </a:extLst>
            </p:cNvPr>
            <p:cNvSpPr/>
            <p:nvPr/>
          </p:nvSpPr>
          <p:spPr>
            <a:xfrm>
              <a:off x="1694877" y="-5489935"/>
              <a:ext cx="1727269" cy="9139125"/>
            </a:xfrm>
            <a:custGeom>
              <a:avLst/>
              <a:gdLst/>
              <a:ahLst/>
              <a:cxnLst/>
              <a:rect l="l" t="t" r="r" b="b"/>
              <a:pathLst>
                <a:path w="1727269" h="9139125">
                  <a:moveTo>
                    <a:pt x="63030" y="8545572"/>
                  </a:moveTo>
                  <a:cubicBezTo>
                    <a:pt x="63030" y="8545572"/>
                    <a:pt x="0" y="829900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8287373"/>
                    <a:pt x="1700206" y="8482975"/>
                    <a:pt x="1700206" y="8482975"/>
                  </a:cubicBezTo>
                  <a:cubicBezTo>
                    <a:pt x="1683524" y="8698708"/>
                    <a:pt x="1568880" y="8909320"/>
                    <a:pt x="1372011" y="9020944"/>
                  </a:cubicBezTo>
                  <a:cubicBezTo>
                    <a:pt x="1221660" y="9106192"/>
                    <a:pt x="1023629" y="9121291"/>
                    <a:pt x="803168" y="9110549"/>
                  </a:cubicBezTo>
                  <a:lnTo>
                    <a:pt x="803168" y="9110549"/>
                  </a:lnTo>
                  <a:cubicBezTo>
                    <a:pt x="645952" y="9105271"/>
                    <a:pt x="384604" y="9139125"/>
                    <a:pt x="254278" y="9029967"/>
                  </a:cubicBezTo>
                  <a:cubicBezTo>
                    <a:pt x="145767" y="8939082"/>
                    <a:pt x="81795" y="8745770"/>
                    <a:pt x="63030" y="8545572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3580D5E-60CD-B4B8-6E63-95A3A9F2C081}"/>
              </a:ext>
            </a:extLst>
          </p:cNvPr>
          <p:cNvSpPr txBox="1"/>
          <p:nvPr/>
        </p:nvSpPr>
        <p:spPr>
          <a:xfrm>
            <a:off x="1293007" y="655391"/>
            <a:ext cx="3659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3.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Yêu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cầu</a:t>
            </a:r>
            <a:endParaRPr lang="en-US" sz="3600" dirty="0"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7652F-23B9-FEB2-63CC-4F24BD427CA0}"/>
              </a:ext>
            </a:extLst>
          </p:cNvPr>
          <p:cNvSpPr txBox="1"/>
          <p:nvPr/>
        </p:nvSpPr>
        <p:spPr>
          <a:xfrm>
            <a:off x="631157" y="2286618"/>
            <a:ext cx="17025686" cy="72327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endParaRPr lang="en-US" sz="9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a.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Thể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loại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Thuyết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minh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3200" spc="-1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b. </a:t>
            </a:r>
            <a:r>
              <a:rPr lang="en-US" sz="3200" spc="-1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Bố</a:t>
            </a:r>
            <a:r>
              <a:rPr lang="en-US" sz="3200" spc="-1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spc="-1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cục</a:t>
            </a:r>
            <a:r>
              <a:rPr lang="en-US" sz="3200" spc="-1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MB – TB – KB.</a:t>
            </a:r>
            <a:endParaRPr lang="en-US" sz="32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c.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Nội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dung: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Mở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bài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Giới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thiệu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hoạt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động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hay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trò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chơi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Thân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bài</a:t>
            </a:r>
            <a:endParaRPr lang="en-US" sz="32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Lần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lượt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giới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thiệu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chi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tiết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các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quy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tắc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luật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lệ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hoạt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động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hay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trò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chơi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theo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một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tự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nhất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định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Kết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hợp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sử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dụng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tranh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ảnh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để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giới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thiệu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minh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họa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cho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các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quy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tắc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luật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lệ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trong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bài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viết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Đảm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bảo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tính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liên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kết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logic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giữa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các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sự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kiện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các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đoạn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trong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văn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bản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Kết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bài</a:t>
            </a:r>
            <a:r>
              <a:rPr lang="en-US" sz="3200" b="1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Nêu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giá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trị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ý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nghĩa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hoạt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động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hay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trò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chơi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d,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Đảm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bảo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chính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tả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ngữ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pháp</a:t>
            </a:r>
            <a:r>
              <a:rPr lang="en-US" sz="32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 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1BF6B5A6-C34E-7C75-6464-93D3F90B27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17640105">
            <a:off x="5354538" y="213661"/>
            <a:ext cx="683724" cy="6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1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-1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597740">
            <a:off x="-1641963" y="-3544832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4486">
            <a:off x="13984120" y="6990431"/>
            <a:ext cx="8607759" cy="70896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49068" y="5122618"/>
            <a:ext cx="4791833" cy="484468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8671120" y="-715200"/>
            <a:ext cx="4751252" cy="10538213"/>
            <a:chOff x="0" y="0"/>
            <a:chExt cx="3255989" cy="7221741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3270320" cy="7253794"/>
            </a:xfrm>
            <a:custGeom>
              <a:avLst/>
              <a:gdLst/>
              <a:ahLst/>
              <a:cxnLst/>
              <a:rect l="l" t="t" r="r" b="b"/>
              <a:pathLst>
                <a:path w="3270320" h="7253794">
                  <a:moveTo>
                    <a:pt x="63030" y="6660241"/>
                  </a:moveTo>
                  <a:cubicBezTo>
                    <a:pt x="63030" y="6660241"/>
                    <a:pt x="0" y="6413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77247" y="6965"/>
                  </a:cubicBezTo>
                  <a:lnTo>
                    <a:pt x="2377248" y="6965"/>
                  </a:lnTo>
                  <a:cubicBezTo>
                    <a:pt x="2593995" y="16819"/>
                    <a:pt x="2798310" y="36481"/>
                    <a:pt x="2932498" y="101690"/>
                  </a:cubicBezTo>
                  <a:cubicBezTo>
                    <a:pt x="3188544" y="226120"/>
                    <a:pt x="3270319" y="459160"/>
                    <a:pt x="3264832" y="704684"/>
                  </a:cubicBezTo>
                  <a:cubicBezTo>
                    <a:pt x="3264832" y="704684"/>
                    <a:pt x="3221544" y="1013073"/>
                    <a:pt x="3228977" y="1248607"/>
                  </a:cubicBezTo>
                  <a:cubicBezTo>
                    <a:pt x="3236100" y="6402042"/>
                    <a:pt x="3243257" y="6597645"/>
                    <a:pt x="3243257" y="6597645"/>
                  </a:cubicBezTo>
                  <a:cubicBezTo>
                    <a:pt x="3226575" y="6813377"/>
                    <a:pt x="3111931" y="7023989"/>
                    <a:pt x="2915062" y="7135613"/>
                  </a:cubicBezTo>
                  <a:cubicBezTo>
                    <a:pt x="2764711" y="7220862"/>
                    <a:pt x="2566680" y="7235960"/>
                    <a:pt x="2032054" y="7225218"/>
                  </a:cubicBezTo>
                  <a:lnTo>
                    <a:pt x="2032034" y="7225218"/>
                  </a:lnTo>
                  <a:cubicBezTo>
                    <a:pt x="645952" y="7219942"/>
                    <a:pt x="384604" y="7253795"/>
                    <a:pt x="254278" y="7144637"/>
                  </a:cubicBezTo>
                  <a:cubicBezTo>
                    <a:pt x="145767" y="7053752"/>
                    <a:pt x="81795" y="6860440"/>
                    <a:pt x="63030" y="6660241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433051" y="3674286"/>
            <a:ext cx="9410886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500" b="1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#9Slide05 SVNBeloved" pitchFamily="2" charset="0"/>
              </a:defRPr>
            </a:lvl1pPr>
          </a:lstStyle>
          <a:p>
            <a:r>
              <a:rPr lang="en-US" dirty="0"/>
              <a:t>II. THỰC HÀNH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00383">
            <a:off x="16742866" y="5637006"/>
            <a:ext cx="490495" cy="6159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46010" flipH="1">
            <a:off x="16607896" y="6864933"/>
            <a:ext cx="353025" cy="4432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46010" flipH="1">
            <a:off x="4411615" y="4900970"/>
            <a:ext cx="353025" cy="4432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760415">
            <a:off x="2016632" y="2874564"/>
            <a:ext cx="909564" cy="10716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89171" flipH="1">
            <a:off x="13320072" y="448538"/>
            <a:ext cx="2351955" cy="7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100000">
            <a:off x="-769796" y="-2750135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18183" flipH="1">
            <a:off x="13723066" y="6988869"/>
            <a:ext cx="11697103" cy="96341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10047472" y="1245526"/>
            <a:ext cx="5573169" cy="8135378"/>
            <a:chOff x="0" y="0"/>
            <a:chExt cx="3687056" cy="538214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701386" cy="5414196"/>
            </a:xfrm>
            <a:custGeom>
              <a:avLst/>
              <a:gdLst/>
              <a:ahLst/>
              <a:cxnLst/>
              <a:rect l="l" t="t" r="r" b="b"/>
              <a:pathLst>
                <a:path w="3701386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08313" y="6965"/>
                  </a:cubicBezTo>
                  <a:lnTo>
                    <a:pt x="2808315" y="6965"/>
                  </a:lnTo>
                  <a:cubicBezTo>
                    <a:pt x="3025062" y="16819"/>
                    <a:pt x="3229377" y="36481"/>
                    <a:pt x="3363565" y="101690"/>
                  </a:cubicBezTo>
                  <a:cubicBezTo>
                    <a:pt x="3619611" y="226120"/>
                    <a:pt x="3701386" y="459160"/>
                    <a:pt x="3695899" y="704684"/>
                  </a:cubicBezTo>
                  <a:cubicBezTo>
                    <a:pt x="3695899" y="704684"/>
                    <a:pt x="3652610" y="1013073"/>
                    <a:pt x="3660044" y="1248607"/>
                  </a:cubicBezTo>
                  <a:cubicBezTo>
                    <a:pt x="3667167" y="4562444"/>
                    <a:pt x="3674324" y="4758047"/>
                    <a:pt x="3674324" y="4758047"/>
                  </a:cubicBezTo>
                  <a:cubicBezTo>
                    <a:pt x="3657642" y="4973779"/>
                    <a:pt x="3542998" y="5184391"/>
                    <a:pt x="3346129" y="5296015"/>
                  </a:cubicBezTo>
                  <a:cubicBezTo>
                    <a:pt x="3195778" y="5381264"/>
                    <a:pt x="2997746" y="5396362"/>
                    <a:pt x="2375355" y="5385620"/>
                  </a:cubicBezTo>
                  <a:lnTo>
                    <a:pt x="2375330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solidFill>
              <a:srgbClr val="A3DDF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438566" y="2944443"/>
            <a:ext cx="6805368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Giới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thiệu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quy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tắc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,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luật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lệ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của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một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trò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chơi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hoặc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hoạt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động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văn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hóa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truyền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thống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ở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địa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phương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em</a:t>
            </a:r>
            <a:r>
              <a:rPr lang="en-US" sz="8000" i="1" dirty="0">
                <a:effectLst/>
                <a:latin typeface="#9Slide05 SVNMarpesia Pro" panose="02000506000000020003" pitchFamily="2" charset="0"/>
                <a:ea typeface="Times New Roman" panose="02020603050405020304" pitchFamily="18" charset="0"/>
              </a:rPr>
              <a:t>.</a:t>
            </a:r>
            <a:endParaRPr lang="en-US" sz="8000" dirty="0">
              <a:effectLst/>
              <a:latin typeface="#9Slide05 SVNMarpesia Pro" panose="02000506000000020003" pitchFamily="2" charset="0"/>
              <a:ea typeface="Times New Roman" panose="02020603050405020304" pitchFamily="18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 rot="5400000">
            <a:off x="930402" y="1706019"/>
            <a:ext cx="7991907" cy="6637269"/>
            <a:chOff x="0" y="0"/>
            <a:chExt cx="5216920" cy="4332646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5231251" cy="4364699"/>
            </a:xfrm>
            <a:custGeom>
              <a:avLst/>
              <a:gdLst/>
              <a:ahLst/>
              <a:cxnLst/>
              <a:rect l="l" t="t" r="r" b="b"/>
              <a:pathLst>
                <a:path w="5231251" h="4364699">
                  <a:moveTo>
                    <a:pt x="63030" y="3771146"/>
                  </a:moveTo>
                  <a:cubicBezTo>
                    <a:pt x="63030" y="3771146"/>
                    <a:pt x="0" y="352458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38178" y="6965"/>
                  </a:cubicBezTo>
                  <a:lnTo>
                    <a:pt x="4338179" y="6965"/>
                  </a:lnTo>
                  <a:cubicBezTo>
                    <a:pt x="4554926" y="16819"/>
                    <a:pt x="4759241" y="36481"/>
                    <a:pt x="4893430" y="101690"/>
                  </a:cubicBezTo>
                  <a:cubicBezTo>
                    <a:pt x="5149476" y="226120"/>
                    <a:pt x="5231251" y="459160"/>
                    <a:pt x="5225763" y="704684"/>
                  </a:cubicBezTo>
                  <a:cubicBezTo>
                    <a:pt x="5225763" y="704684"/>
                    <a:pt x="5182475" y="1013073"/>
                    <a:pt x="5189909" y="1248607"/>
                  </a:cubicBezTo>
                  <a:cubicBezTo>
                    <a:pt x="5197032" y="3512947"/>
                    <a:pt x="5204188" y="3708550"/>
                    <a:pt x="5204188" y="3708550"/>
                  </a:cubicBezTo>
                  <a:cubicBezTo>
                    <a:pt x="5187507" y="3924283"/>
                    <a:pt x="5072863" y="4134894"/>
                    <a:pt x="4875994" y="4246518"/>
                  </a:cubicBezTo>
                  <a:cubicBezTo>
                    <a:pt x="4725642" y="4331767"/>
                    <a:pt x="4527611" y="4346865"/>
                    <a:pt x="3593740" y="4336123"/>
                  </a:cubicBezTo>
                  <a:lnTo>
                    <a:pt x="3593695" y="4336123"/>
                  </a:lnTo>
                  <a:cubicBezTo>
                    <a:pt x="645952" y="4330847"/>
                    <a:pt x="384604" y="4364700"/>
                    <a:pt x="254278" y="4255542"/>
                  </a:cubicBezTo>
                  <a:cubicBezTo>
                    <a:pt x="145767" y="4164657"/>
                    <a:pt x="81795" y="3971345"/>
                    <a:pt x="63030" y="3771146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024675" y="2180813"/>
            <a:ext cx="5774199" cy="1127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0"/>
              </a:lnSpc>
            </a:pPr>
            <a:r>
              <a:rPr lang="en-US" sz="7800" dirty="0" err="1">
                <a:solidFill>
                  <a:srgbClr val="1D1D1B"/>
                </a:solidFill>
                <a:latin typeface="#9Slide03 BoosterNextFYBlack" panose="02000A03000000020004" pitchFamily="2" charset="0"/>
              </a:rPr>
              <a:t>Bài</a:t>
            </a:r>
            <a:r>
              <a:rPr lang="en-US" sz="7800" dirty="0">
                <a:solidFill>
                  <a:srgbClr val="1D1D1B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7800" dirty="0" err="1">
                <a:solidFill>
                  <a:srgbClr val="1D1D1B"/>
                </a:solidFill>
                <a:latin typeface="#9Slide03 BoosterNextFYBlack" panose="02000A03000000020004" pitchFamily="2" charset="0"/>
              </a:rPr>
              <a:t>tập</a:t>
            </a:r>
            <a:endParaRPr lang="en-US" sz="7800" dirty="0">
              <a:solidFill>
                <a:srgbClr val="1D1D1B"/>
              </a:solidFill>
              <a:latin typeface="#9Slide03 BoosterNextFYBlack" panose="02000A03000000020004" pitchFamily="2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39256" y="4700326"/>
            <a:ext cx="5774199" cy="46508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760415">
            <a:off x="8244448" y="9445282"/>
            <a:ext cx="1040040" cy="12253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-10170279">
            <a:off x="8980938" y="1734638"/>
            <a:ext cx="920118" cy="8946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0383">
            <a:off x="15016273" y="1189779"/>
            <a:ext cx="490495" cy="6159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46010" flipH="1">
            <a:off x="15865060" y="1846898"/>
            <a:ext cx="353025" cy="4432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130190">
            <a:off x="15796798" y="7937770"/>
            <a:ext cx="819548" cy="7968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100000">
            <a:off x="-769796" y="-2750135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18183" flipH="1">
            <a:off x="13723066" y="6988869"/>
            <a:ext cx="11697103" cy="96341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10047472" y="1245526"/>
            <a:ext cx="5573169" cy="8135378"/>
            <a:chOff x="0" y="0"/>
            <a:chExt cx="3687056" cy="538214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701386" cy="5414196"/>
            </a:xfrm>
            <a:custGeom>
              <a:avLst/>
              <a:gdLst/>
              <a:ahLst/>
              <a:cxnLst/>
              <a:rect l="l" t="t" r="r" b="b"/>
              <a:pathLst>
                <a:path w="3701386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08313" y="6965"/>
                  </a:cubicBezTo>
                  <a:lnTo>
                    <a:pt x="2808315" y="6965"/>
                  </a:lnTo>
                  <a:cubicBezTo>
                    <a:pt x="3025062" y="16819"/>
                    <a:pt x="3229377" y="36481"/>
                    <a:pt x="3363565" y="101690"/>
                  </a:cubicBezTo>
                  <a:cubicBezTo>
                    <a:pt x="3619611" y="226120"/>
                    <a:pt x="3701386" y="459160"/>
                    <a:pt x="3695899" y="704684"/>
                  </a:cubicBezTo>
                  <a:cubicBezTo>
                    <a:pt x="3695899" y="704684"/>
                    <a:pt x="3652610" y="1013073"/>
                    <a:pt x="3660044" y="1248607"/>
                  </a:cubicBezTo>
                  <a:cubicBezTo>
                    <a:pt x="3667167" y="4562444"/>
                    <a:pt x="3674324" y="4758047"/>
                    <a:pt x="3674324" y="4758047"/>
                  </a:cubicBezTo>
                  <a:cubicBezTo>
                    <a:pt x="3657642" y="4973779"/>
                    <a:pt x="3542998" y="5184391"/>
                    <a:pt x="3346129" y="5296015"/>
                  </a:cubicBezTo>
                  <a:cubicBezTo>
                    <a:pt x="3195778" y="5381264"/>
                    <a:pt x="2997746" y="5396362"/>
                    <a:pt x="2375355" y="5385620"/>
                  </a:cubicBezTo>
                  <a:lnTo>
                    <a:pt x="2375330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solidFill>
              <a:srgbClr val="A3DDF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431373" y="3196761"/>
            <a:ext cx="6805368" cy="458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Lựa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chọn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một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trò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chơi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hoặc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hoạt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động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văn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hóa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truyền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thống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ở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địa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phương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+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Tìm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kiếm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ghi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chép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lại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những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thông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tin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về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thời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gian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địa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điểm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thành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phần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tham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gia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diễn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biến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quy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định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trò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chơi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hoặc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hoạt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động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đó</a:t>
            </a:r>
            <a:r>
              <a:rPr lang="en-US" sz="3600" dirty="0">
                <a:effectLst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 rot="5400000">
            <a:off x="930402" y="1706019"/>
            <a:ext cx="7991907" cy="6637269"/>
            <a:chOff x="0" y="0"/>
            <a:chExt cx="5216920" cy="4332646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5231251" cy="4364699"/>
            </a:xfrm>
            <a:custGeom>
              <a:avLst/>
              <a:gdLst/>
              <a:ahLst/>
              <a:cxnLst/>
              <a:rect l="l" t="t" r="r" b="b"/>
              <a:pathLst>
                <a:path w="5231251" h="4364699">
                  <a:moveTo>
                    <a:pt x="63030" y="3771146"/>
                  </a:moveTo>
                  <a:cubicBezTo>
                    <a:pt x="63030" y="3771146"/>
                    <a:pt x="0" y="352458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38178" y="6965"/>
                  </a:cubicBezTo>
                  <a:lnTo>
                    <a:pt x="4338179" y="6965"/>
                  </a:lnTo>
                  <a:cubicBezTo>
                    <a:pt x="4554926" y="16819"/>
                    <a:pt x="4759241" y="36481"/>
                    <a:pt x="4893430" y="101690"/>
                  </a:cubicBezTo>
                  <a:cubicBezTo>
                    <a:pt x="5149476" y="226120"/>
                    <a:pt x="5231251" y="459160"/>
                    <a:pt x="5225763" y="704684"/>
                  </a:cubicBezTo>
                  <a:cubicBezTo>
                    <a:pt x="5225763" y="704684"/>
                    <a:pt x="5182475" y="1013073"/>
                    <a:pt x="5189909" y="1248607"/>
                  </a:cubicBezTo>
                  <a:cubicBezTo>
                    <a:pt x="5197032" y="3512947"/>
                    <a:pt x="5204188" y="3708550"/>
                    <a:pt x="5204188" y="3708550"/>
                  </a:cubicBezTo>
                  <a:cubicBezTo>
                    <a:pt x="5187507" y="3924283"/>
                    <a:pt x="5072863" y="4134894"/>
                    <a:pt x="4875994" y="4246518"/>
                  </a:cubicBezTo>
                  <a:cubicBezTo>
                    <a:pt x="4725642" y="4331767"/>
                    <a:pt x="4527611" y="4346865"/>
                    <a:pt x="3593740" y="4336123"/>
                  </a:cubicBezTo>
                  <a:lnTo>
                    <a:pt x="3593695" y="4336123"/>
                  </a:lnTo>
                  <a:cubicBezTo>
                    <a:pt x="645952" y="4330847"/>
                    <a:pt x="384604" y="4364700"/>
                    <a:pt x="254278" y="4255542"/>
                  </a:cubicBezTo>
                  <a:cubicBezTo>
                    <a:pt x="145767" y="4164657"/>
                    <a:pt x="81795" y="3971345"/>
                    <a:pt x="63030" y="3771146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039256" y="1672124"/>
            <a:ext cx="5774199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580"/>
              </a:lnSpc>
              <a:defRPr sz="7800">
                <a:solidFill>
                  <a:srgbClr val="1D1D1B"/>
                </a:solidFill>
                <a:latin typeface="#9Slide03 BoosterNextFYBlack" panose="02000A03000000020004" pitchFamily="2" charset="0"/>
              </a:defRPr>
            </a:lvl1pPr>
          </a:lstStyle>
          <a:p>
            <a:pPr>
              <a:lnSpc>
                <a:spcPts val="5080"/>
              </a:lnSpc>
            </a:pPr>
            <a:r>
              <a:rPr lang="en-US" sz="4800" dirty="0"/>
              <a:t>- </a:t>
            </a:r>
            <a:r>
              <a:rPr lang="en-US" sz="4800" dirty="0" err="1"/>
              <a:t>Bước</a:t>
            </a:r>
            <a:r>
              <a:rPr lang="en-US" sz="4800" dirty="0"/>
              <a:t> 1: </a:t>
            </a:r>
            <a:r>
              <a:rPr lang="en-US" sz="4800" dirty="0" err="1"/>
              <a:t>Chuẩn</a:t>
            </a:r>
            <a:r>
              <a:rPr lang="en-US" sz="4800" dirty="0"/>
              <a:t> </a:t>
            </a:r>
            <a:r>
              <a:rPr lang="en-US" sz="4800" dirty="0" err="1"/>
              <a:t>bị</a:t>
            </a:r>
            <a:r>
              <a:rPr lang="en-US" sz="4800" dirty="0"/>
              <a:t> (</a:t>
            </a:r>
            <a:r>
              <a:rPr lang="en-US" sz="4800" dirty="0" err="1"/>
              <a:t>thực</a:t>
            </a:r>
            <a:r>
              <a:rPr lang="en-US" sz="4800" dirty="0"/>
              <a:t> </a:t>
            </a:r>
            <a:r>
              <a:rPr lang="en-US" sz="4800" dirty="0" err="1"/>
              <a:t>hiện</a:t>
            </a:r>
            <a:r>
              <a:rPr lang="en-US" sz="4800" dirty="0"/>
              <a:t> ở </a:t>
            </a:r>
            <a:r>
              <a:rPr lang="en-US" sz="4800" dirty="0" err="1"/>
              <a:t>nhà</a:t>
            </a:r>
            <a:r>
              <a:rPr lang="en-US" sz="4800" dirty="0"/>
              <a:t>)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39256" y="4700326"/>
            <a:ext cx="5774199" cy="46508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760415">
            <a:off x="8244448" y="9445282"/>
            <a:ext cx="1040040" cy="12253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-10170279">
            <a:off x="8980938" y="1734638"/>
            <a:ext cx="920118" cy="8946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0383">
            <a:off x="15016273" y="1189779"/>
            <a:ext cx="490495" cy="6159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46010" flipH="1">
            <a:off x="15865060" y="1846898"/>
            <a:ext cx="353025" cy="4432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130190">
            <a:off x="15796798" y="7937770"/>
            <a:ext cx="819548" cy="7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0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100000">
            <a:off x="-769796" y="-2750135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18183" flipH="1">
            <a:off x="13360631" y="6609698"/>
            <a:ext cx="11697103" cy="963415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5400000">
            <a:off x="3894588" y="-2160303"/>
            <a:ext cx="1282469" cy="6354774"/>
            <a:chOff x="0" y="0"/>
            <a:chExt cx="5216920" cy="4332646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5231251" cy="4364699"/>
            </a:xfrm>
            <a:custGeom>
              <a:avLst/>
              <a:gdLst/>
              <a:ahLst/>
              <a:cxnLst/>
              <a:rect l="l" t="t" r="r" b="b"/>
              <a:pathLst>
                <a:path w="5231251" h="4364699">
                  <a:moveTo>
                    <a:pt x="63030" y="3771146"/>
                  </a:moveTo>
                  <a:cubicBezTo>
                    <a:pt x="63030" y="3771146"/>
                    <a:pt x="0" y="352458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38178" y="6965"/>
                  </a:cubicBezTo>
                  <a:lnTo>
                    <a:pt x="4338179" y="6965"/>
                  </a:lnTo>
                  <a:cubicBezTo>
                    <a:pt x="4554926" y="16819"/>
                    <a:pt x="4759241" y="36481"/>
                    <a:pt x="4893430" y="101690"/>
                  </a:cubicBezTo>
                  <a:cubicBezTo>
                    <a:pt x="5149476" y="226120"/>
                    <a:pt x="5231251" y="459160"/>
                    <a:pt x="5225763" y="704684"/>
                  </a:cubicBezTo>
                  <a:cubicBezTo>
                    <a:pt x="5225763" y="704684"/>
                    <a:pt x="5182475" y="1013073"/>
                    <a:pt x="5189909" y="1248607"/>
                  </a:cubicBezTo>
                  <a:cubicBezTo>
                    <a:pt x="5197032" y="3512947"/>
                    <a:pt x="5204188" y="3708550"/>
                    <a:pt x="5204188" y="3708550"/>
                  </a:cubicBezTo>
                  <a:cubicBezTo>
                    <a:pt x="5187507" y="3924283"/>
                    <a:pt x="5072863" y="4134894"/>
                    <a:pt x="4875994" y="4246518"/>
                  </a:cubicBezTo>
                  <a:cubicBezTo>
                    <a:pt x="4725642" y="4331767"/>
                    <a:pt x="4527611" y="4346865"/>
                    <a:pt x="3593740" y="4336123"/>
                  </a:cubicBezTo>
                  <a:lnTo>
                    <a:pt x="3593695" y="4336123"/>
                  </a:lnTo>
                  <a:cubicBezTo>
                    <a:pt x="645952" y="4330847"/>
                    <a:pt x="384604" y="4364700"/>
                    <a:pt x="254278" y="4255542"/>
                  </a:cubicBezTo>
                  <a:cubicBezTo>
                    <a:pt x="145767" y="4164657"/>
                    <a:pt x="81795" y="3971345"/>
                    <a:pt x="63030" y="3771146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634763" y="739610"/>
            <a:ext cx="577419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2:</a:t>
            </a:r>
            <a:r>
              <a:rPr lang="en-US" sz="32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lập</a:t>
            </a:r>
            <a:r>
              <a:rPr lang="en-US" sz="32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dàn</a:t>
            </a:r>
            <a:r>
              <a:rPr lang="en-US" sz="32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ý </a:t>
            </a:r>
            <a:endParaRPr lang="en-US" sz="11500" dirty="0">
              <a:solidFill>
                <a:srgbClr val="1D1D1B"/>
              </a:solidFill>
              <a:latin typeface="#9Slide03 BoosterNextFYBlack" panose="02000A03000000020004" pitchFamily="2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760415">
            <a:off x="8244448" y="9445282"/>
            <a:ext cx="1040040" cy="12253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-10170279">
            <a:off x="10060613" y="1619620"/>
            <a:ext cx="920118" cy="8946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15016273" y="1189779"/>
            <a:ext cx="490495" cy="6159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46010" flipH="1">
            <a:off x="15865060" y="1846898"/>
            <a:ext cx="353025" cy="4432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130190">
            <a:off x="15796798" y="7937770"/>
            <a:ext cx="819548" cy="79686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21B1E9A-E846-3556-E9A2-BA2C4641E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152547"/>
              </p:ext>
            </p:extLst>
          </p:nvPr>
        </p:nvGraphicFramePr>
        <p:xfrm>
          <a:off x="704960" y="2025602"/>
          <a:ext cx="16592440" cy="8080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1030">
                  <a:extLst>
                    <a:ext uri="{9D8B030D-6E8A-4147-A177-3AD203B41FA5}">
                      <a16:colId xmlns:a16="http://schemas.microsoft.com/office/drawing/2014/main" val="1643720897"/>
                    </a:ext>
                  </a:extLst>
                </a:gridCol>
                <a:gridCol w="7721410">
                  <a:extLst>
                    <a:ext uri="{9D8B030D-6E8A-4147-A177-3AD203B41FA5}">
                      <a16:colId xmlns:a16="http://schemas.microsoft.com/office/drawing/2014/main" val="2503272008"/>
                    </a:ext>
                  </a:extLst>
                </a:gridCol>
              </a:tblGrid>
              <a:tr h="151769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PHIẾU HỌC TẬP SỐ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Tìm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lập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dàn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minh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quy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tắc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luật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lệ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" panose="00000500000000000000" pitchFamily="2" charset="0"/>
                        </a:rPr>
                        <a:t>chơ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20728" marR="207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20006"/>
                  </a:ext>
                </a:extLst>
              </a:tr>
              <a:tr h="76200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A.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Tìm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Dựa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chuẩn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bị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HS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tìm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dựa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20728" marR="207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707015"/>
                  </a:ext>
                </a:extLst>
              </a:tr>
              <a:tr h="11232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 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minh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 ……………………………………………………………………………………………………………………………………………………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20728" marR="207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62877"/>
                  </a:ext>
                </a:extLst>
              </a:tr>
              <a:tr h="572812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thường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ở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 ……………………………………………………………………………………………………………………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20728" marR="207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459343"/>
                  </a:ext>
                </a:extLst>
              </a:tr>
              <a:tr h="30452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tắc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luật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QT1:……………………………………………………………………………………………………………………………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QT2: …………………………………………………………………………………………………………………………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+ QT3:……………………………………………………………………………………………………………………………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…………………………………………………………………………………………………………………………………………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20728" marR="207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4.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minh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tắc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luật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20728" marR="2072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936130"/>
                  </a:ext>
                </a:extLst>
              </a:tr>
              <a:tr h="105925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5.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trị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ý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……………………………………………………………………………………………………………………………………………………………………………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20728" marR="207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9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237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100000">
            <a:off x="-769796" y="-2750135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18183" flipH="1">
            <a:off x="13723066" y="6988869"/>
            <a:ext cx="11697103" cy="963415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5400000">
            <a:off x="3069553" y="-2233891"/>
            <a:ext cx="1282469" cy="6354774"/>
            <a:chOff x="0" y="0"/>
            <a:chExt cx="5216920" cy="4332646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5231251" cy="4364699"/>
            </a:xfrm>
            <a:custGeom>
              <a:avLst/>
              <a:gdLst/>
              <a:ahLst/>
              <a:cxnLst/>
              <a:rect l="l" t="t" r="r" b="b"/>
              <a:pathLst>
                <a:path w="5231251" h="4364699">
                  <a:moveTo>
                    <a:pt x="63030" y="3771146"/>
                  </a:moveTo>
                  <a:cubicBezTo>
                    <a:pt x="63030" y="3771146"/>
                    <a:pt x="0" y="352458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38178" y="6965"/>
                  </a:cubicBezTo>
                  <a:lnTo>
                    <a:pt x="4338179" y="6965"/>
                  </a:lnTo>
                  <a:cubicBezTo>
                    <a:pt x="4554926" y="16819"/>
                    <a:pt x="4759241" y="36481"/>
                    <a:pt x="4893430" y="101690"/>
                  </a:cubicBezTo>
                  <a:cubicBezTo>
                    <a:pt x="5149476" y="226120"/>
                    <a:pt x="5231251" y="459160"/>
                    <a:pt x="5225763" y="704684"/>
                  </a:cubicBezTo>
                  <a:cubicBezTo>
                    <a:pt x="5225763" y="704684"/>
                    <a:pt x="5182475" y="1013073"/>
                    <a:pt x="5189909" y="1248607"/>
                  </a:cubicBezTo>
                  <a:cubicBezTo>
                    <a:pt x="5197032" y="3512947"/>
                    <a:pt x="5204188" y="3708550"/>
                    <a:pt x="5204188" y="3708550"/>
                  </a:cubicBezTo>
                  <a:cubicBezTo>
                    <a:pt x="5187507" y="3924283"/>
                    <a:pt x="5072863" y="4134894"/>
                    <a:pt x="4875994" y="4246518"/>
                  </a:cubicBezTo>
                  <a:cubicBezTo>
                    <a:pt x="4725642" y="4331767"/>
                    <a:pt x="4527611" y="4346865"/>
                    <a:pt x="3593740" y="4336123"/>
                  </a:cubicBezTo>
                  <a:lnTo>
                    <a:pt x="3593695" y="4336123"/>
                  </a:lnTo>
                  <a:cubicBezTo>
                    <a:pt x="645952" y="4330847"/>
                    <a:pt x="384604" y="4364700"/>
                    <a:pt x="254278" y="4255542"/>
                  </a:cubicBezTo>
                  <a:cubicBezTo>
                    <a:pt x="145767" y="4164657"/>
                    <a:pt x="81795" y="3971345"/>
                    <a:pt x="63030" y="3771146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73843" y="678315"/>
            <a:ext cx="577419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Bước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2:</a:t>
            </a:r>
            <a:r>
              <a:rPr lang="en-US" sz="36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Tìm</a:t>
            </a:r>
            <a:r>
              <a:rPr lang="en-US" sz="36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ý </a:t>
            </a:r>
            <a:r>
              <a:rPr lang="en-US" sz="36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lập</a:t>
            </a:r>
            <a:r>
              <a:rPr lang="en-US" sz="36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dàn</a:t>
            </a:r>
            <a:r>
              <a:rPr lang="en-US" sz="36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ý </a:t>
            </a:r>
            <a:endParaRPr lang="en-US" sz="13800" dirty="0">
              <a:solidFill>
                <a:srgbClr val="1D1D1B"/>
              </a:solidFill>
              <a:latin typeface="#9Slide03 BoosterNextFYBlack" panose="02000A03000000020004" pitchFamily="2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760415">
            <a:off x="8244448" y="9445282"/>
            <a:ext cx="1040040" cy="12253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-10170279">
            <a:off x="8737571" y="2021264"/>
            <a:ext cx="920118" cy="8946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15016273" y="1189779"/>
            <a:ext cx="490495" cy="6159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46010" flipH="1">
            <a:off x="15865060" y="1846898"/>
            <a:ext cx="353025" cy="4432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130190">
            <a:off x="15796798" y="7937770"/>
            <a:ext cx="819548" cy="79686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21B1E9A-E846-3556-E9A2-BA2C4641E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57591"/>
              </p:ext>
            </p:extLst>
          </p:nvPr>
        </p:nvGraphicFramePr>
        <p:xfrm>
          <a:off x="773843" y="1964308"/>
          <a:ext cx="16687800" cy="7644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2014">
                  <a:extLst>
                    <a:ext uri="{9D8B030D-6E8A-4147-A177-3AD203B41FA5}">
                      <a16:colId xmlns:a16="http://schemas.microsoft.com/office/drawing/2014/main" val="1643720897"/>
                    </a:ext>
                  </a:extLst>
                </a:gridCol>
                <a:gridCol w="7765786">
                  <a:extLst>
                    <a:ext uri="{9D8B030D-6E8A-4147-A177-3AD203B41FA5}">
                      <a16:colId xmlns:a16="http://schemas.microsoft.com/office/drawing/2014/main" val="2503272008"/>
                    </a:ext>
                  </a:extLst>
                </a:gridCol>
              </a:tblGrid>
              <a:tr h="143709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PHIẾU HỌC TẬP SỐ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Tìm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lập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dàn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minh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quy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tắc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luật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lệ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hay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chơi</a:t>
                      </a:r>
                      <a:endParaRPr lang="en-US" sz="2400" dirty="0">
                        <a:effectLst/>
                        <a:latin typeface="#9Slide03 BoosterNextFYBlack" panose="02000A03000000020004" pitchFamily="2" charset="0"/>
                      </a:endParaRPr>
                    </a:p>
                  </a:txBody>
                  <a:tcPr marL="20728" marR="207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20006"/>
                  </a:ext>
                </a:extLst>
              </a:tr>
              <a:tr h="41300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tìm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lập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dàn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mẫu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20728" marR="2072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65439"/>
                  </a:ext>
                </a:extLst>
              </a:tr>
              <a:tr h="18488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Giới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thiệu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endParaRPr lang="en-US" sz="2400" dirty="0"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do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minh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ấn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20728" marR="2072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0" marB="0" anchor="ctr"/>
                </a:tc>
                <a:extLst>
                  <a:ext uri="{0D108BD9-81ED-4DB2-BD59-A6C34878D82A}">
                    <a16:rowId xmlns:a16="http://schemas.microsoft.com/office/drawing/2014/main" val="3812397456"/>
                  </a:ext>
                </a:extLst>
              </a:tr>
              <a:tr h="31984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Lần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giới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thiệu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quy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tắc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luật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lệ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QT1: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QT2: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QT3: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…………</a:t>
                      </a: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20728" marR="2072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0" marB="0" anchor="ctr"/>
                </a:tc>
                <a:extLst>
                  <a:ext uri="{0D108BD9-81ED-4DB2-BD59-A6C34878D82A}">
                    <a16:rowId xmlns:a16="http://schemas.microsoft.com/office/drawing/2014/main" val="945768329"/>
                  </a:ext>
                </a:extLst>
              </a:tr>
              <a:tr h="746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trị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hay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20728" marR="2072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28" marR="20728" marT="0" marB="0" anchor="ctr"/>
                </a:tc>
                <a:extLst>
                  <a:ext uri="{0D108BD9-81ED-4DB2-BD59-A6C34878D82A}">
                    <a16:rowId xmlns:a16="http://schemas.microsoft.com/office/drawing/2014/main" val="590806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283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100000">
            <a:off x="-769796" y="-2750135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18183" flipH="1">
            <a:off x="13723066" y="6988869"/>
            <a:ext cx="11697103" cy="96341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10047472" y="1245526"/>
            <a:ext cx="5573169" cy="8135378"/>
            <a:chOff x="0" y="0"/>
            <a:chExt cx="3687056" cy="538214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701386" cy="5414196"/>
            </a:xfrm>
            <a:custGeom>
              <a:avLst/>
              <a:gdLst/>
              <a:ahLst/>
              <a:cxnLst/>
              <a:rect l="l" t="t" r="r" b="b"/>
              <a:pathLst>
                <a:path w="3701386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08313" y="6965"/>
                  </a:cubicBezTo>
                  <a:lnTo>
                    <a:pt x="2808315" y="6965"/>
                  </a:lnTo>
                  <a:cubicBezTo>
                    <a:pt x="3025062" y="16819"/>
                    <a:pt x="3229377" y="36481"/>
                    <a:pt x="3363565" y="101690"/>
                  </a:cubicBezTo>
                  <a:cubicBezTo>
                    <a:pt x="3619611" y="226120"/>
                    <a:pt x="3701386" y="459160"/>
                    <a:pt x="3695899" y="704684"/>
                  </a:cubicBezTo>
                  <a:cubicBezTo>
                    <a:pt x="3695899" y="704684"/>
                    <a:pt x="3652610" y="1013073"/>
                    <a:pt x="3660044" y="1248607"/>
                  </a:cubicBezTo>
                  <a:cubicBezTo>
                    <a:pt x="3667167" y="4562444"/>
                    <a:pt x="3674324" y="4758047"/>
                    <a:pt x="3674324" y="4758047"/>
                  </a:cubicBezTo>
                  <a:cubicBezTo>
                    <a:pt x="3657642" y="4973779"/>
                    <a:pt x="3542998" y="5184391"/>
                    <a:pt x="3346129" y="5296015"/>
                  </a:cubicBezTo>
                  <a:cubicBezTo>
                    <a:pt x="3195778" y="5381264"/>
                    <a:pt x="2997746" y="5396362"/>
                    <a:pt x="2375355" y="5385620"/>
                  </a:cubicBezTo>
                  <a:lnTo>
                    <a:pt x="2375330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solidFill>
              <a:srgbClr val="A3DDF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431373" y="3196761"/>
            <a:ext cx="6805368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HS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căn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cứ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PHT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số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2,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phần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góp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ý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các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bạn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định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hướng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GV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để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hoàn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thiện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bài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viết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5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nhân</a:t>
            </a:r>
            <a:r>
              <a:rPr lang="en-US" sz="5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54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 rot="5400000">
            <a:off x="930402" y="1706019"/>
            <a:ext cx="7991907" cy="6637269"/>
            <a:chOff x="0" y="0"/>
            <a:chExt cx="5216920" cy="4332646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5231251" cy="4364699"/>
            </a:xfrm>
            <a:custGeom>
              <a:avLst/>
              <a:gdLst/>
              <a:ahLst/>
              <a:cxnLst/>
              <a:rect l="l" t="t" r="r" b="b"/>
              <a:pathLst>
                <a:path w="5231251" h="4364699">
                  <a:moveTo>
                    <a:pt x="63030" y="3771146"/>
                  </a:moveTo>
                  <a:cubicBezTo>
                    <a:pt x="63030" y="3771146"/>
                    <a:pt x="0" y="352458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38178" y="6965"/>
                  </a:cubicBezTo>
                  <a:lnTo>
                    <a:pt x="4338179" y="6965"/>
                  </a:lnTo>
                  <a:cubicBezTo>
                    <a:pt x="4554926" y="16819"/>
                    <a:pt x="4759241" y="36481"/>
                    <a:pt x="4893430" y="101690"/>
                  </a:cubicBezTo>
                  <a:cubicBezTo>
                    <a:pt x="5149476" y="226120"/>
                    <a:pt x="5231251" y="459160"/>
                    <a:pt x="5225763" y="704684"/>
                  </a:cubicBezTo>
                  <a:cubicBezTo>
                    <a:pt x="5225763" y="704684"/>
                    <a:pt x="5182475" y="1013073"/>
                    <a:pt x="5189909" y="1248607"/>
                  </a:cubicBezTo>
                  <a:cubicBezTo>
                    <a:pt x="5197032" y="3512947"/>
                    <a:pt x="5204188" y="3708550"/>
                    <a:pt x="5204188" y="3708550"/>
                  </a:cubicBezTo>
                  <a:cubicBezTo>
                    <a:pt x="5187507" y="3924283"/>
                    <a:pt x="5072863" y="4134894"/>
                    <a:pt x="4875994" y="4246518"/>
                  </a:cubicBezTo>
                  <a:cubicBezTo>
                    <a:pt x="4725642" y="4331767"/>
                    <a:pt x="4527611" y="4346865"/>
                    <a:pt x="3593740" y="4336123"/>
                  </a:cubicBezTo>
                  <a:lnTo>
                    <a:pt x="3593695" y="4336123"/>
                  </a:lnTo>
                  <a:cubicBezTo>
                    <a:pt x="645952" y="4330847"/>
                    <a:pt x="384604" y="4364700"/>
                    <a:pt x="254278" y="4255542"/>
                  </a:cubicBezTo>
                  <a:cubicBezTo>
                    <a:pt x="145767" y="4164657"/>
                    <a:pt x="81795" y="3971345"/>
                    <a:pt x="63030" y="3771146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039256" y="1672124"/>
            <a:ext cx="5774199" cy="89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5080"/>
              </a:lnSpc>
              <a:defRPr sz="4800">
                <a:solidFill>
                  <a:srgbClr val="1D1D1B"/>
                </a:solidFill>
                <a:latin typeface="#9Slide03 BoosterNextFYBlack" panose="02000A03000000020004" pitchFamily="2" charset="0"/>
              </a:defRPr>
            </a:lvl1pPr>
          </a:lstStyle>
          <a:p>
            <a:r>
              <a:rPr lang="en-US" dirty="0" err="1"/>
              <a:t>Bước</a:t>
            </a:r>
            <a:r>
              <a:rPr lang="en-US" dirty="0"/>
              <a:t> 3: HS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(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)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39256" y="4700326"/>
            <a:ext cx="5774199" cy="46508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760415">
            <a:off x="8244448" y="9445282"/>
            <a:ext cx="1040040" cy="12253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-10170279">
            <a:off x="8980938" y="1734638"/>
            <a:ext cx="920118" cy="8946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0383">
            <a:off x="15016273" y="1189779"/>
            <a:ext cx="490495" cy="6159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46010" flipH="1">
            <a:off x="15865060" y="1846898"/>
            <a:ext cx="353025" cy="4432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130190">
            <a:off x="15796798" y="7937770"/>
            <a:ext cx="819548" cy="7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6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100000">
            <a:off x="-769796" y="-2750135"/>
            <a:ext cx="11697103" cy="96341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18183" flipH="1">
            <a:off x="13723066" y="6988869"/>
            <a:ext cx="11697103" cy="963415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5400000">
            <a:off x="4136909" y="-2274131"/>
            <a:ext cx="1562840" cy="6637269"/>
            <a:chOff x="0" y="0"/>
            <a:chExt cx="5216920" cy="4332646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5231251" cy="4364699"/>
            </a:xfrm>
            <a:custGeom>
              <a:avLst/>
              <a:gdLst/>
              <a:ahLst/>
              <a:cxnLst/>
              <a:rect l="l" t="t" r="r" b="b"/>
              <a:pathLst>
                <a:path w="5231251" h="4364699">
                  <a:moveTo>
                    <a:pt x="63030" y="3771146"/>
                  </a:moveTo>
                  <a:cubicBezTo>
                    <a:pt x="63030" y="3771146"/>
                    <a:pt x="0" y="352458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38178" y="6965"/>
                  </a:cubicBezTo>
                  <a:lnTo>
                    <a:pt x="4338179" y="6965"/>
                  </a:lnTo>
                  <a:cubicBezTo>
                    <a:pt x="4554926" y="16819"/>
                    <a:pt x="4759241" y="36481"/>
                    <a:pt x="4893430" y="101690"/>
                  </a:cubicBezTo>
                  <a:cubicBezTo>
                    <a:pt x="5149476" y="226120"/>
                    <a:pt x="5231251" y="459160"/>
                    <a:pt x="5225763" y="704684"/>
                  </a:cubicBezTo>
                  <a:cubicBezTo>
                    <a:pt x="5225763" y="704684"/>
                    <a:pt x="5182475" y="1013073"/>
                    <a:pt x="5189909" y="1248607"/>
                  </a:cubicBezTo>
                  <a:cubicBezTo>
                    <a:pt x="5197032" y="3512947"/>
                    <a:pt x="5204188" y="3708550"/>
                    <a:pt x="5204188" y="3708550"/>
                  </a:cubicBezTo>
                  <a:cubicBezTo>
                    <a:pt x="5187507" y="3924283"/>
                    <a:pt x="5072863" y="4134894"/>
                    <a:pt x="4875994" y="4246518"/>
                  </a:cubicBezTo>
                  <a:cubicBezTo>
                    <a:pt x="4725642" y="4331767"/>
                    <a:pt x="4527611" y="4346865"/>
                    <a:pt x="3593740" y="4336123"/>
                  </a:cubicBezTo>
                  <a:lnTo>
                    <a:pt x="3593695" y="4336123"/>
                  </a:lnTo>
                  <a:cubicBezTo>
                    <a:pt x="645952" y="4330847"/>
                    <a:pt x="384604" y="4364700"/>
                    <a:pt x="254278" y="4255542"/>
                  </a:cubicBezTo>
                  <a:cubicBezTo>
                    <a:pt x="145767" y="4164657"/>
                    <a:pt x="81795" y="3971345"/>
                    <a:pt x="63030" y="3771146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919960" y="563023"/>
            <a:ext cx="577419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6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Bước</a:t>
            </a:r>
            <a:r>
              <a:rPr lang="en-US" sz="36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4: </a:t>
            </a:r>
            <a:r>
              <a:rPr lang="en-US" sz="36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Kiểm</a:t>
            </a:r>
            <a:r>
              <a:rPr lang="en-US" sz="36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tra</a:t>
            </a:r>
            <a:r>
              <a:rPr lang="en-US" sz="36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chỉnh</a:t>
            </a:r>
            <a:r>
              <a:rPr lang="en-US" sz="36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sửa</a:t>
            </a:r>
            <a:r>
              <a:rPr lang="en-US" sz="36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viết</a:t>
            </a:r>
            <a:r>
              <a:rPr lang="en-US" sz="36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760415">
            <a:off x="8244448" y="9445282"/>
            <a:ext cx="1040040" cy="12253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-10170279">
            <a:off x="8980938" y="1734638"/>
            <a:ext cx="920118" cy="8946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15016273" y="1189779"/>
            <a:ext cx="490495" cy="6159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46010" flipH="1">
            <a:off x="15865060" y="1846898"/>
            <a:ext cx="353025" cy="4432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130190">
            <a:off x="15796798" y="7937770"/>
            <a:ext cx="819548" cy="79686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EC0E310-075E-DB0F-B04E-961707C15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70334"/>
              </p:ext>
            </p:extLst>
          </p:nvPr>
        </p:nvGraphicFramePr>
        <p:xfrm>
          <a:off x="723900" y="2066944"/>
          <a:ext cx="16840199" cy="7645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9000">
                  <a:extLst>
                    <a:ext uri="{9D8B030D-6E8A-4147-A177-3AD203B41FA5}">
                      <a16:colId xmlns:a16="http://schemas.microsoft.com/office/drawing/2014/main" val="118798065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93152584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57260757"/>
                    </a:ext>
                  </a:extLst>
                </a:gridCol>
                <a:gridCol w="2857499">
                  <a:extLst>
                    <a:ext uri="{9D8B030D-6E8A-4147-A177-3AD203B41FA5}">
                      <a16:colId xmlns:a16="http://schemas.microsoft.com/office/drawing/2014/main" val="574321555"/>
                    </a:ext>
                  </a:extLst>
                </a:gridCol>
              </a:tblGrid>
              <a:tr h="1247756">
                <a:tc gridSpan="4">
                  <a:txBody>
                    <a:bodyPr/>
                    <a:lstStyle/>
                    <a:p>
                      <a:pPr marL="91440" marR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BẢNG KIỂM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-2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Bài</a:t>
                      </a:r>
                      <a:r>
                        <a:rPr lang="en-US" sz="2400" spc="-2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văn</a:t>
                      </a:r>
                      <a:r>
                        <a:rPr lang="en-US" sz="2400" spc="-2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minh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quy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tắc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luật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lệ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chơi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285402"/>
                  </a:ext>
                </a:extLst>
              </a:tr>
              <a:tr h="9843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cầu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Đạt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đạt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445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Dự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chỉnh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sửa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81034"/>
                  </a:ext>
                </a:extLst>
              </a:tr>
              <a:tr h="6562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Đảm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cấu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trúc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bài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extLst>
                  <a:ext uri="{0D108BD9-81ED-4DB2-BD59-A6C34878D82A}">
                    <a16:rowId xmlns:a16="http://schemas.microsoft.com/office/drawing/2014/main" val="1521273536"/>
                  </a:ext>
                </a:extLst>
              </a:tr>
              <a:tr h="80666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nét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hóa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truyền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thống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độc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đáo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địa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phương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extLst>
                  <a:ext uri="{0D108BD9-81ED-4DB2-BD59-A6C34878D82A}">
                    <a16:rowId xmlns:a16="http://schemas.microsoft.com/office/drawing/2014/main" val="219995213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Giới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thiệu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mục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đích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địa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thiết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quy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tắc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extLst>
                  <a:ext uri="{0D108BD9-81ED-4DB2-BD59-A6C34878D82A}">
                    <a16:rowId xmlns:a16="http://schemas.microsoft.com/office/drawing/2014/main" val="283997257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4.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quy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tắc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luật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lệ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ràng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tường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minh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lí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extLst>
                  <a:ext uri="{0D108BD9-81ED-4DB2-BD59-A6C34878D82A}">
                    <a16:rowId xmlns:a16="http://schemas.microsoft.com/office/drawing/2014/main" val="13103437"/>
                  </a:ext>
                </a:extLst>
              </a:tr>
              <a:tr h="6562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5.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minh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họa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hiệu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quả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extLst>
                  <a:ext uri="{0D108BD9-81ED-4DB2-BD59-A6C34878D82A}">
                    <a16:rowId xmlns:a16="http://schemas.microsoft.com/office/drawing/2014/main" val="4031869876"/>
                  </a:ext>
                </a:extLst>
              </a:tr>
              <a:tr h="8203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6.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trị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ý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extLst>
                  <a:ext uri="{0D108BD9-81ED-4DB2-BD59-A6C34878D82A}">
                    <a16:rowId xmlns:a16="http://schemas.microsoft.com/office/drawing/2014/main" val="3971161194"/>
                  </a:ext>
                </a:extLst>
              </a:tr>
              <a:tr h="4921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7.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Đảm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744" marR="32744" marT="0" marB="0" anchor="ctr"/>
                </a:tc>
                <a:extLst>
                  <a:ext uri="{0D108BD9-81ED-4DB2-BD59-A6C34878D82A}">
                    <a16:rowId xmlns:a16="http://schemas.microsoft.com/office/drawing/2014/main" val="1912158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65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-1" y="-63792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40717" flipH="1">
            <a:off x="16473545" y="4897862"/>
            <a:ext cx="2717544" cy="29714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700000" flipH="1">
            <a:off x="4546634" y="111348"/>
            <a:ext cx="909564" cy="10716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745339">
            <a:off x="12577573" y="-4285672"/>
            <a:ext cx="8607759" cy="70896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94486">
            <a:off x="-4303880" y="6035081"/>
            <a:ext cx="8607759" cy="7089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7964">
            <a:off x="12389787" y="9484859"/>
            <a:ext cx="2528390" cy="78064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5400000">
            <a:off x="7778516" y="-4890459"/>
            <a:ext cx="3052186" cy="15528382"/>
            <a:chOff x="0" y="0"/>
            <a:chExt cx="1712938" cy="4777158"/>
          </a:xfrm>
        </p:grpSpPr>
        <p:sp>
          <p:nvSpPr>
            <p:cNvPr id="11" name="Freeform 11"/>
            <p:cNvSpPr/>
            <p:nvPr/>
          </p:nvSpPr>
          <p:spPr>
            <a:xfrm>
              <a:off x="-9098" y="-6509"/>
              <a:ext cx="1727269" cy="4809212"/>
            </a:xfrm>
            <a:custGeom>
              <a:avLst/>
              <a:gdLst/>
              <a:ahLst/>
              <a:cxnLst/>
              <a:rect l="l" t="t" r="r" b="b"/>
              <a:pathLst>
                <a:path w="1727269" h="4809212">
                  <a:moveTo>
                    <a:pt x="63030" y="4215658"/>
                  </a:moveTo>
                  <a:cubicBezTo>
                    <a:pt x="63030" y="4215658"/>
                    <a:pt x="0" y="396909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3957460"/>
                    <a:pt x="1700206" y="4153062"/>
                    <a:pt x="1700206" y="4153062"/>
                  </a:cubicBezTo>
                  <a:cubicBezTo>
                    <a:pt x="1683524" y="4368795"/>
                    <a:pt x="1568880" y="4579407"/>
                    <a:pt x="1372011" y="4691031"/>
                  </a:cubicBezTo>
                  <a:cubicBezTo>
                    <a:pt x="1221660" y="4776279"/>
                    <a:pt x="1023629" y="4791377"/>
                    <a:pt x="803168" y="4780636"/>
                  </a:cubicBezTo>
                  <a:lnTo>
                    <a:pt x="803168" y="4780636"/>
                  </a:lnTo>
                  <a:cubicBezTo>
                    <a:pt x="645952" y="4775359"/>
                    <a:pt x="384604" y="4809212"/>
                    <a:pt x="254278" y="4700054"/>
                  </a:cubicBezTo>
                  <a:cubicBezTo>
                    <a:pt x="145767" y="4609169"/>
                    <a:pt x="81795" y="4415857"/>
                    <a:pt x="63030" y="4215658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7796833" y="3350163"/>
            <a:ext cx="2456485" cy="8010251"/>
            <a:chOff x="0" y="0"/>
            <a:chExt cx="2723132" cy="5210665"/>
          </a:xfrm>
        </p:grpSpPr>
        <p:sp>
          <p:nvSpPr>
            <p:cNvPr id="15" name="Freeform 15"/>
            <p:cNvSpPr/>
            <p:nvPr/>
          </p:nvSpPr>
          <p:spPr>
            <a:xfrm>
              <a:off x="-9098" y="-6509"/>
              <a:ext cx="2737462" cy="5242719"/>
            </a:xfrm>
            <a:custGeom>
              <a:avLst/>
              <a:gdLst/>
              <a:ahLst/>
              <a:cxnLst/>
              <a:rect l="l" t="t" r="r" b="b"/>
              <a:pathLst>
                <a:path w="2737462" h="5242719">
                  <a:moveTo>
                    <a:pt x="63030" y="4649165"/>
                  </a:moveTo>
                  <a:cubicBezTo>
                    <a:pt x="63030" y="4649165"/>
                    <a:pt x="0" y="440260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844389" y="6965"/>
                  </a:cubicBezTo>
                  <a:lnTo>
                    <a:pt x="1844390" y="6965"/>
                  </a:lnTo>
                  <a:cubicBezTo>
                    <a:pt x="2061137" y="16819"/>
                    <a:pt x="2265452" y="36481"/>
                    <a:pt x="2399641" y="101690"/>
                  </a:cubicBezTo>
                  <a:cubicBezTo>
                    <a:pt x="2655687" y="226120"/>
                    <a:pt x="2737462" y="459160"/>
                    <a:pt x="2731974" y="704684"/>
                  </a:cubicBezTo>
                  <a:cubicBezTo>
                    <a:pt x="2731974" y="704684"/>
                    <a:pt x="2688686" y="1013073"/>
                    <a:pt x="2696120" y="1248607"/>
                  </a:cubicBezTo>
                  <a:cubicBezTo>
                    <a:pt x="2703243" y="4390967"/>
                    <a:pt x="2710399" y="4586569"/>
                    <a:pt x="2710399" y="4586569"/>
                  </a:cubicBezTo>
                  <a:cubicBezTo>
                    <a:pt x="2693718" y="4802302"/>
                    <a:pt x="2579074" y="5012913"/>
                    <a:pt x="2382205" y="5124538"/>
                  </a:cubicBezTo>
                  <a:cubicBezTo>
                    <a:pt x="2231853" y="5209786"/>
                    <a:pt x="2033822" y="5224884"/>
                    <a:pt x="1607686" y="5214142"/>
                  </a:cubicBezTo>
                  <a:lnTo>
                    <a:pt x="1607673" y="5214142"/>
                  </a:lnTo>
                  <a:cubicBezTo>
                    <a:pt x="645952" y="5208865"/>
                    <a:pt x="384604" y="5242719"/>
                    <a:pt x="254278" y="5133561"/>
                  </a:cubicBezTo>
                  <a:cubicBezTo>
                    <a:pt x="145767" y="5042676"/>
                    <a:pt x="81795" y="4849364"/>
                    <a:pt x="63030" y="4649165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8095733" y="4809204"/>
            <a:ext cx="355993" cy="4470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8820883" y="4762986"/>
            <a:ext cx="646234" cy="8114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05475">
            <a:off x="183035" y="821648"/>
            <a:ext cx="1691330" cy="26502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C7E537-5E28-B32F-797A-D8D975540BF7}"/>
              </a:ext>
            </a:extLst>
          </p:cNvPr>
          <p:cNvSpPr txBox="1"/>
          <p:nvPr/>
        </p:nvSpPr>
        <p:spPr>
          <a:xfrm>
            <a:off x="2190204" y="2199057"/>
            <a:ext cx="13419436" cy="1218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thuyết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minh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tắc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luật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lệ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kiểu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24755-C239-FA58-C017-A4BD62CD2DE1}"/>
              </a:ext>
            </a:extLst>
          </p:cNvPr>
          <p:cNvSpPr txBox="1"/>
          <p:nvPr/>
        </p:nvSpPr>
        <p:spPr>
          <a:xfrm>
            <a:off x="5575171" y="6958753"/>
            <a:ext cx="64230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Đáp</a:t>
            </a:r>
            <a:r>
              <a:rPr lang="en-US" sz="40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án</a:t>
            </a:r>
            <a:r>
              <a:rPr lang="en-US" sz="40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: </a:t>
            </a:r>
            <a:r>
              <a:rPr lang="en-US" sz="40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Thuyết</a:t>
            </a:r>
            <a:r>
              <a:rPr lang="en-US" sz="40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minh</a:t>
            </a:r>
            <a:r>
              <a:rPr lang="en-US" sz="40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  <a:endParaRPr lang="en-US" sz="3600" dirty="0"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-1" y="-63792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40717" flipH="1">
            <a:off x="16473545" y="4897862"/>
            <a:ext cx="2717544" cy="29714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700000" flipH="1">
            <a:off x="4546634" y="111348"/>
            <a:ext cx="909564" cy="10716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745339">
            <a:off x="12577573" y="-4285672"/>
            <a:ext cx="8607759" cy="70896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94486">
            <a:off x="-4303880" y="6035081"/>
            <a:ext cx="8607759" cy="7089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7964">
            <a:off x="12389787" y="9484859"/>
            <a:ext cx="2528390" cy="78064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5400000">
            <a:off x="7778516" y="-4890459"/>
            <a:ext cx="3052186" cy="15528382"/>
            <a:chOff x="0" y="0"/>
            <a:chExt cx="1712938" cy="4777158"/>
          </a:xfrm>
        </p:grpSpPr>
        <p:sp>
          <p:nvSpPr>
            <p:cNvPr id="11" name="Freeform 11"/>
            <p:cNvSpPr/>
            <p:nvPr/>
          </p:nvSpPr>
          <p:spPr>
            <a:xfrm>
              <a:off x="-9098" y="-6509"/>
              <a:ext cx="1727269" cy="4809212"/>
            </a:xfrm>
            <a:custGeom>
              <a:avLst/>
              <a:gdLst/>
              <a:ahLst/>
              <a:cxnLst/>
              <a:rect l="l" t="t" r="r" b="b"/>
              <a:pathLst>
                <a:path w="1727269" h="4809212">
                  <a:moveTo>
                    <a:pt x="63030" y="4215658"/>
                  </a:moveTo>
                  <a:cubicBezTo>
                    <a:pt x="63030" y="4215658"/>
                    <a:pt x="0" y="396909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3957460"/>
                    <a:pt x="1700206" y="4153062"/>
                    <a:pt x="1700206" y="4153062"/>
                  </a:cubicBezTo>
                  <a:cubicBezTo>
                    <a:pt x="1683524" y="4368795"/>
                    <a:pt x="1568880" y="4579407"/>
                    <a:pt x="1372011" y="4691031"/>
                  </a:cubicBezTo>
                  <a:cubicBezTo>
                    <a:pt x="1221660" y="4776279"/>
                    <a:pt x="1023629" y="4791377"/>
                    <a:pt x="803168" y="4780636"/>
                  </a:cubicBezTo>
                  <a:lnTo>
                    <a:pt x="803168" y="4780636"/>
                  </a:lnTo>
                  <a:cubicBezTo>
                    <a:pt x="645952" y="4775359"/>
                    <a:pt x="384604" y="4809212"/>
                    <a:pt x="254278" y="4700054"/>
                  </a:cubicBezTo>
                  <a:cubicBezTo>
                    <a:pt x="145767" y="4609169"/>
                    <a:pt x="81795" y="4415857"/>
                    <a:pt x="63030" y="4215658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7796833" y="3350163"/>
            <a:ext cx="2456485" cy="8010251"/>
            <a:chOff x="0" y="0"/>
            <a:chExt cx="2723132" cy="5210665"/>
          </a:xfrm>
        </p:grpSpPr>
        <p:sp>
          <p:nvSpPr>
            <p:cNvPr id="15" name="Freeform 15"/>
            <p:cNvSpPr/>
            <p:nvPr/>
          </p:nvSpPr>
          <p:spPr>
            <a:xfrm>
              <a:off x="-9098" y="-6509"/>
              <a:ext cx="2737462" cy="5242719"/>
            </a:xfrm>
            <a:custGeom>
              <a:avLst/>
              <a:gdLst/>
              <a:ahLst/>
              <a:cxnLst/>
              <a:rect l="l" t="t" r="r" b="b"/>
              <a:pathLst>
                <a:path w="2737462" h="5242719">
                  <a:moveTo>
                    <a:pt x="63030" y="4649165"/>
                  </a:moveTo>
                  <a:cubicBezTo>
                    <a:pt x="63030" y="4649165"/>
                    <a:pt x="0" y="440260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844389" y="6965"/>
                  </a:cubicBezTo>
                  <a:lnTo>
                    <a:pt x="1844390" y="6965"/>
                  </a:lnTo>
                  <a:cubicBezTo>
                    <a:pt x="2061137" y="16819"/>
                    <a:pt x="2265452" y="36481"/>
                    <a:pt x="2399641" y="101690"/>
                  </a:cubicBezTo>
                  <a:cubicBezTo>
                    <a:pt x="2655687" y="226120"/>
                    <a:pt x="2737462" y="459160"/>
                    <a:pt x="2731974" y="704684"/>
                  </a:cubicBezTo>
                  <a:cubicBezTo>
                    <a:pt x="2731974" y="704684"/>
                    <a:pt x="2688686" y="1013073"/>
                    <a:pt x="2696120" y="1248607"/>
                  </a:cubicBezTo>
                  <a:cubicBezTo>
                    <a:pt x="2703243" y="4390967"/>
                    <a:pt x="2710399" y="4586569"/>
                    <a:pt x="2710399" y="4586569"/>
                  </a:cubicBezTo>
                  <a:cubicBezTo>
                    <a:pt x="2693718" y="4802302"/>
                    <a:pt x="2579074" y="5012913"/>
                    <a:pt x="2382205" y="5124538"/>
                  </a:cubicBezTo>
                  <a:cubicBezTo>
                    <a:pt x="2231853" y="5209786"/>
                    <a:pt x="2033822" y="5224884"/>
                    <a:pt x="1607686" y="5214142"/>
                  </a:cubicBezTo>
                  <a:lnTo>
                    <a:pt x="1607673" y="5214142"/>
                  </a:lnTo>
                  <a:cubicBezTo>
                    <a:pt x="645952" y="5208865"/>
                    <a:pt x="384604" y="5242719"/>
                    <a:pt x="254278" y="5133561"/>
                  </a:cubicBezTo>
                  <a:cubicBezTo>
                    <a:pt x="145767" y="5042676"/>
                    <a:pt x="81795" y="4849364"/>
                    <a:pt x="63030" y="4649165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8095733" y="4809204"/>
            <a:ext cx="355993" cy="4470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8820883" y="4762986"/>
            <a:ext cx="646234" cy="8114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05475">
            <a:off x="183035" y="821648"/>
            <a:ext cx="1691330" cy="26502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C7E537-5E28-B32F-797A-D8D975540BF7}"/>
              </a:ext>
            </a:extLst>
          </p:cNvPr>
          <p:cNvSpPr txBox="1"/>
          <p:nvPr/>
        </p:nvSpPr>
        <p:spPr>
          <a:xfrm>
            <a:off x="2467750" y="2148113"/>
            <a:ext cx="13735596" cy="12146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indent="45720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 sz="3600" b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 err="1"/>
              <a:t>Câu</a:t>
            </a:r>
            <a:r>
              <a:rPr lang="en-US" dirty="0"/>
              <a:t> 2.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,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hay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24755-C239-FA58-C017-A4BD62CD2DE1}"/>
              </a:ext>
            </a:extLst>
          </p:cNvPr>
          <p:cNvSpPr txBox="1"/>
          <p:nvPr/>
        </p:nvSpPr>
        <p:spPr>
          <a:xfrm>
            <a:off x="6154138" y="6679543"/>
            <a:ext cx="5979721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Đáp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án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: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Giá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trị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, ý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nghĩa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của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hoạt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động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hay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trò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chơi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  <a:endParaRPr lang="en-US" sz="3600" dirty="0"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7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-1" y="-63792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40717" flipH="1">
            <a:off x="16473545" y="4897862"/>
            <a:ext cx="2717544" cy="29714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700000" flipH="1">
            <a:off x="4546634" y="111348"/>
            <a:ext cx="909564" cy="10716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745339">
            <a:off x="12577573" y="-4285672"/>
            <a:ext cx="8607759" cy="70896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94486">
            <a:off x="-4303880" y="6035081"/>
            <a:ext cx="8607759" cy="7089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7964">
            <a:off x="12389787" y="9484859"/>
            <a:ext cx="2528390" cy="78064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5400000">
            <a:off x="7778516" y="-4890459"/>
            <a:ext cx="3052186" cy="15528382"/>
            <a:chOff x="0" y="0"/>
            <a:chExt cx="1712938" cy="4777158"/>
          </a:xfrm>
        </p:grpSpPr>
        <p:sp>
          <p:nvSpPr>
            <p:cNvPr id="11" name="Freeform 11"/>
            <p:cNvSpPr/>
            <p:nvPr/>
          </p:nvSpPr>
          <p:spPr>
            <a:xfrm>
              <a:off x="-9098" y="-6509"/>
              <a:ext cx="1727269" cy="4809212"/>
            </a:xfrm>
            <a:custGeom>
              <a:avLst/>
              <a:gdLst/>
              <a:ahLst/>
              <a:cxnLst/>
              <a:rect l="l" t="t" r="r" b="b"/>
              <a:pathLst>
                <a:path w="1727269" h="4809212">
                  <a:moveTo>
                    <a:pt x="63030" y="4215658"/>
                  </a:moveTo>
                  <a:cubicBezTo>
                    <a:pt x="63030" y="4215658"/>
                    <a:pt x="0" y="396909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3957460"/>
                    <a:pt x="1700206" y="4153062"/>
                    <a:pt x="1700206" y="4153062"/>
                  </a:cubicBezTo>
                  <a:cubicBezTo>
                    <a:pt x="1683524" y="4368795"/>
                    <a:pt x="1568880" y="4579407"/>
                    <a:pt x="1372011" y="4691031"/>
                  </a:cubicBezTo>
                  <a:cubicBezTo>
                    <a:pt x="1221660" y="4776279"/>
                    <a:pt x="1023629" y="4791377"/>
                    <a:pt x="803168" y="4780636"/>
                  </a:cubicBezTo>
                  <a:lnTo>
                    <a:pt x="803168" y="4780636"/>
                  </a:lnTo>
                  <a:cubicBezTo>
                    <a:pt x="645952" y="4775359"/>
                    <a:pt x="384604" y="4809212"/>
                    <a:pt x="254278" y="4700054"/>
                  </a:cubicBezTo>
                  <a:cubicBezTo>
                    <a:pt x="145767" y="4609169"/>
                    <a:pt x="81795" y="4415857"/>
                    <a:pt x="63030" y="4215658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7796833" y="3350163"/>
            <a:ext cx="2456485" cy="8010251"/>
            <a:chOff x="0" y="0"/>
            <a:chExt cx="2723132" cy="5210665"/>
          </a:xfrm>
        </p:grpSpPr>
        <p:sp>
          <p:nvSpPr>
            <p:cNvPr id="15" name="Freeform 15"/>
            <p:cNvSpPr/>
            <p:nvPr/>
          </p:nvSpPr>
          <p:spPr>
            <a:xfrm>
              <a:off x="-9098" y="-6509"/>
              <a:ext cx="2737462" cy="5242719"/>
            </a:xfrm>
            <a:custGeom>
              <a:avLst/>
              <a:gdLst/>
              <a:ahLst/>
              <a:cxnLst/>
              <a:rect l="l" t="t" r="r" b="b"/>
              <a:pathLst>
                <a:path w="2737462" h="5242719">
                  <a:moveTo>
                    <a:pt x="63030" y="4649165"/>
                  </a:moveTo>
                  <a:cubicBezTo>
                    <a:pt x="63030" y="4649165"/>
                    <a:pt x="0" y="440260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844389" y="6965"/>
                  </a:cubicBezTo>
                  <a:lnTo>
                    <a:pt x="1844390" y="6965"/>
                  </a:lnTo>
                  <a:cubicBezTo>
                    <a:pt x="2061137" y="16819"/>
                    <a:pt x="2265452" y="36481"/>
                    <a:pt x="2399641" y="101690"/>
                  </a:cubicBezTo>
                  <a:cubicBezTo>
                    <a:pt x="2655687" y="226120"/>
                    <a:pt x="2737462" y="459160"/>
                    <a:pt x="2731974" y="704684"/>
                  </a:cubicBezTo>
                  <a:cubicBezTo>
                    <a:pt x="2731974" y="704684"/>
                    <a:pt x="2688686" y="1013073"/>
                    <a:pt x="2696120" y="1248607"/>
                  </a:cubicBezTo>
                  <a:cubicBezTo>
                    <a:pt x="2703243" y="4390967"/>
                    <a:pt x="2710399" y="4586569"/>
                    <a:pt x="2710399" y="4586569"/>
                  </a:cubicBezTo>
                  <a:cubicBezTo>
                    <a:pt x="2693718" y="4802302"/>
                    <a:pt x="2579074" y="5012913"/>
                    <a:pt x="2382205" y="5124538"/>
                  </a:cubicBezTo>
                  <a:cubicBezTo>
                    <a:pt x="2231853" y="5209786"/>
                    <a:pt x="2033822" y="5224884"/>
                    <a:pt x="1607686" y="5214142"/>
                  </a:cubicBezTo>
                  <a:lnTo>
                    <a:pt x="1607673" y="5214142"/>
                  </a:lnTo>
                  <a:cubicBezTo>
                    <a:pt x="645952" y="5208865"/>
                    <a:pt x="384604" y="5242719"/>
                    <a:pt x="254278" y="5133561"/>
                  </a:cubicBezTo>
                  <a:cubicBezTo>
                    <a:pt x="145767" y="5042676"/>
                    <a:pt x="81795" y="4849364"/>
                    <a:pt x="63030" y="4649165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8095733" y="4809204"/>
            <a:ext cx="355993" cy="4470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8820883" y="4762986"/>
            <a:ext cx="646234" cy="8114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05475">
            <a:off x="183035" y="821648"/>
            <a:ext cx="1691330" cy="26502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C7E537-5E28-B32F-797A-D8D975540BF7}"/>
              </a:ext>
            </a:extLst>
          </p:cNvPr>
          <p:cNvSpPr txBox="1"/>
          <p:nvPr/>
        </p:nvSpPr>
        <p:spPr>
          <a:xfrm>
            <a:off x="2625830" y="1999499"/>
            <a:ext cx="13419436" cy="1796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indent="45720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 sz="3600" b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 err="1"/>
              <a:t>Câu</a:t>
            </a:r>
            <a:r>
              <a:rPr lang="en-US" dirty="0"/>
              <a:t> 3.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kênh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,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hay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24755-C239-FA58-C017-A4BD62CD2DE1}"/>
              </a:ext>
            </a:extLst>
          </p:cNvPr>
          <p:cNvSpPr txBox="1"/>
          <p:nvPr/>
        </p:nvSpPr>
        <p:spPr>
          <a:xfrm>
            <a:off x="6432768" y="6977197"/>
            <a:ext cx="6137047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Đáp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án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: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Tranh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ảnh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  <a:endParaRPr lang="en-US" sz="3600" dirty="0"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-1" y="-63792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40717" flipH="1">
            <a:off x="16473545" y="4897862"/>
            <a:ext cx="2717544" cy="29714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700000" flipH="1">
            <a:off x="4546634" y="111348"/>
            <a:ext cx="909564" cy="10716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745339">
            <a:off x="12577573" y="-4285672"/>
            <a:ext cx="8607759" cy="70896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94486">
            <a:off x="-4303880" y="6035081"/>
            <a:ext cx="8607759" cy="7089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7964">
            <a:off x="12389787" y="9484859"/>
            <a:ext cx="2528390" cy="78064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5400000">
            <a:off x="7778516" y="-4890459"/>
            <a:ext cx="3052186" cy="15528382"/>
            <a:chOff x="0" y="0"/>
            <a:chExt cx="1712938" cy="4777158"/>
          </a:xfrm>
        </p:grpSpPr>
        <p:sp>
          <p:nvSpPr>
            <p:cNvPr id="11" name="Freeform 11"/>
            <p:cNvSpPr/>
            <p:nvPr/>
          </p:nvSpPr>
          <p:spPr>
            <a:xfrm>
              <a:off x="-9098" y="-6509"/>
              <a:ext cx="1727269" cy="4809212"/>
            </a:xfrm>
            <a:custGeom>
              <a:avLst/>
              <a:gdLst/>
              <a:ahLst/>
              <a:cxnLst/>
              <a:rect l="l" t="t" r="r" b="b"/>
              <a:pathLst>
                <a:path w="1727269" h="4809212">
                  <a:moveTo>
                    <a:pt x="63030" y="4215658"/>
                  </a:moveTo>
                  <a:cubicBezTo>
                    <a:pt x="63030" y="4215658"/>
                    <a:pt x="0" y="396909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3957460"/>
                    <a:pt x="1700206" y="4153062"/>
                    <a:pt x="1700206" y="4153062"/>
                  </a:cubicBezTo>
                  <a:cubicBezTo>
                    <a:pt x="1683524" y="4368795"/>
                    <a:pt x="1568880" y="4579407"/>
                    <a:pt x="1372011" y="4691031"/>
                  </a:cubicBezTo>
                  <a:cubicBezTo>
                    <a:pt x="1221660" y="4776279"/>
                    <a:pt x="1023629" y="4791377"/>
                    <a:pt x="803168" y="4780636"/>
                  </a:cubicBezTo>
                  <a:lnTo>
                    <a:pt x="803168" y="4780636"/>
                  </a:lnTo>
                  <a:cubicBezTo>
                    <a:pt x="645952" y="4775359"/>
                    <a:pt x="384604" y="4809212"/>
                    <a:pt x="254278" y="4700054"/>
                  </a:cubicBezTo>
                  <a:cubicBezTo>
                    <a:pt x="145767" y="4609169"/>
                    <a:pt x="81795" y="4415857"/>
                    <a:pt x="63030" y="4215658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7796833" y="3350163"/>
            <a:ext cx="2456485" cy="8010251"/>
            <a:chOff x="0" y="0"/>
            <a:chExt cx="2723132" cy="5210665"/>
          </a:xfrm>
        </p:grpSpPr>
        <p:sp>
          <p:nvSpPr>
            <p:cNvPr id="15" name="Freeform 15"/>
            <p:cNvSpPr/>
            <p:nvPr/>
          </p:nvSpPr>
          <p:spPr>
            <a:xfrm>
              <a:off x="-9098" y="-6509"/>
              <a:ext cx="2737462" cy="5242719"/>
            </a:xfrm>
            <a:custGeom>
              <a:avLst/>
              <a:gdLst/>
              <a:ahLst/>
              <a:cxnLst/>
              <a:rect l="l" t="t" r="r" b="b"/>
              <a:pathLst>
                <a:path w="2737462" h="5242719">
                  <a:moveTo>
                    <a:pt x="63030" y="4649165"/>
                  </a:moveTo>
                  <a:cubicBezTo>
                    <a:pt x="63030" y="4649165"/>
                    <a:pt x="0" y="440260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844389" y="6965"/>
                  </a:cubicBezTo>
                  <a:lnTo>
                    <a:pt x="1844390" y="6965"/>
                  </a:lnTo>
                  <a:cubicBezTo>
                    <a:pt x="2061137" y="16819"/>
                    <a:pt x="2265452" y="36481"/>
                    <a:pt x="2399641" y="101690"/>
                  </a:cubicBezTo>
                  <a:cubicBezTo>
                    <a:pt x="2655687" y="226120"/>
                    <a:pt x="2737462" y="459160"/>
                    <a:pt x="2731974" y="704684"/>
                  </a:cubicBezTo>
                  <a:cubicBezTo>
                    <a:pt x="2731974" y="704684"/>
                    <a:pt x="2688686" y="1013073"/>
                    <a:pt x="2696120" y="1248607"/>
                  </a:cubicBezTo>
                  <a:cubicBezTo>
                    <a:pt x="2703243" y="4390967"/>
                    <a:pt x="2710399" y="4586569"/>
                    <a:pt x="2710399" y="4586569"/>
                  </a:cubicBezTo>
                  <a:cubicBezTo>
                    <a:pt x="2693718" y="4802302"/>
                    <a:pt x="2579074" y="5012913"/>
                    <a:pt x="2382205" y="5124538"/>
                  </a:cubicBezTo>
                  <a:cubicBezTo>
                    <a:pt x="2231853" y="5209786"/>
                    <a:pt x="2033822" y="5224884"/>
                    <a:pt x="1607686" y="5214142"/>
                  </a:cubicBezTo>
                  <a:lnTo>
                    <a:pt x="1607673" y="5214142"/>
                  </a:lnTo>
                  <a:cubicBezTo>
                    <a:pt x="645952" y="5208865"/>
                    <a:pt x="384604" y="5242719"/>
                    <a:pt x="254278" y="5133561"/>
                  </a:cubicBezTo>
                  <a:cubicBezTo>
                    <a:pt x="145767" y="5042676"/>
                    <a:pt x="81795" y="4849364"/>
                    <a:pt x="63030" y="4649165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8095733" y="4809204"/>
            <a:ext cx="355993" cy="4470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8820883" y="4762986"/>
            <a:ext cx="646234" cy="8114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05475">
            <a:off x="183035" y="821648"/>
            <a:ext cx="1691330" cy="26502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C7E537-5E28-B32F-797A-D8D975540BF7}"/>
              </a:ext>
            </a:extLst>
          </p:cNvPr>
          <p:cNvSpPr txBox="1"/>
          <p:nvPr/>
        </p:nvSpPr>
        <p:spPr>
          <a:xfrm>
            <a:off x="2434281" y="2186988"/>
            <a:ext cx="13419436" cy="12146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indent="45720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 sz="3600" b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 err="1"/>
              <a:t>Câu</a:t>
            </a:r>
            <a:r>
              <a:rPr lang="en-US" dirty="0"/>
              <a:t> 4.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ở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24755-C239-FA58-C017-A4BD62CD2DE1}"/>
              </a:ext>
            </a:extLst>
          </p:cNvPr>
          <p:cNvSpPr txBox="1"/>
          <p:nvPr/>
        </p:nvSpPr>
        <p:spPr>
          <a:xfrm>
            <a:off x="6277258" y="6679543"/>
            <a:ext cx="5603234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Đáp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án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: GV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căn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cứ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câu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trả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lời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của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HS.</a:t>
            </a:r>
            <a:endParaRPr lang="en-US" sz="3600" dirty="0"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-1" y="-63792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40717" flipH="1">
            <a:off x="16473545" y="4897862"/>
            <a:ext cx="2717544" cy="29714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700000" flipH="1">
            <a:off x="4546634" y="111348"/>
            <a:ext cx="909564" cy="10716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745339">
            <a:off x="12577573" y="-4285672"/>
            <a:ext cx="8607759" cy="70896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94486">
            <a:off x="-4303880" y="6035081"/>
            <a:ext cx="8607759" cy="7089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7964">
            <a:off x="12389787" y="9484859"/>
            <a:ext cx="2528390" cy="78064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5400000">
            <a:off x="7778516" y="-4890459"/>
            <a:ext cx="3052186" cy="15528382"/>
            <a:chOff x="0" y="0"/>
            <a:chExt cx="1712938" cy="4777158"/>
          </a:xfrm>
        </p:grpSpPr>
        <p:sp>
          <p:nvSpPr>
            <p:cNvPr id="11" name="Freeform 11"/>
            <p:cNvSpPr/>
            <p:nvPr/>
          </p:nvSpPr>
          <p:spPr>
            <a:xfrm>
              <a:off x="-9098" y="-6509"/>
              <a:ext cx="1727269" cy="4809212"/>
            </a:xfrm>
            <a:custGeom>
              <a:avLst/>
              <a:gdLst/>
              <a:ahLst/>
              <a:cxnLst/>
              <a:rect l="l" t="t" r="r" b="b"/>
              <a:pathLst>
                <a:path w="1727269" h="4809212">
                  <a:moveTo>
                    <a:pt x="63030" y="4215658"/>
                  </a:moveTo>
                  <a:cubicBezTo>
                    <a:pt x="63030" y="4215658"/>
                    <a:pt x="0" y="396909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3957460"/>
                    <a:pt x="1700206" y="4153062"/>
                    <a:pt x="1700206" y="4153062"/>
                  </a:cubicBezTo>
                  <a:cubicBezTo>
                    <a:pt x="1683524" y="4368795"/>
                    <a:pt x="1568880" y="4579407"/>
                    <a:pt x="1372011" y="4691031"/>
                  </a:cubicBezTo>
                  <a:cubicBezTo>
                    <a:pt x="1221660" y="4776279"/>
                    <a:pt x="1023629" y="4791377"/>
                    <a:pt x="803168" y="4780636"/>
                  </a:cubicBezTo>
                  <a:lnTo>
                    <a:pt x="803168" y="4780636"/>
                  </a:lnTo>
                  <a:cubicBezTo>
                    <a:pt x="645952" y="4775359"/>
                    <a:pt x="384604" y="4809212"/>
                    <a:pt x="254278" y="4700054"/>
                  </a:cubicBezTo>
                  <a:cubicBezTo>
                    <a:pt x="145767" y="4609169"/>
                    <a:pt x="81795" y="4415857"/>
                    <a:pt x="63030" y="4215658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7796833" y="3350163"/>
            <a:ext cx="2456485" cy="8010251"/>
            <a:chOff x="0" y="0"/>
            <a:chExt cx="2723132" cy="5210665"/>
          </a:xfrm>
        </p:grpSpPr>
        <p:sp>
          <p:nvSpPr>
            <p:cNvPr id="15" name="Freeform 15"/>
            <p:cNvSpPr/>
            <p:nvPr/>
          </p:nvSpPr>
          <p:spPr>
            <a:xfrm>
              <a:off x="-9098" y="-6509"/>
              <a:ext cx="2737462" cy="5242719"/>
            </a:xfrm>
            <a:custGeom>
              <a:avLst/>
              <a:gdLst/>
              <a:ahLst/>
              <a:cxnLst/>
              <a:rect l="l" t="t" r="r" b="b"/>
              <a:pathLst>
                <a:path w="2737462" h="5242719">
                  <a:moveTo>
                    <a:pt x="63030" y="4649165"/>
                  </a:moveTo>
                  <a:cubicBezTo>
                    <a:pt x="63030" y="4649165"/>
                    <a:pt x="0" y="440260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844389" y="6965"/>
                  </a:cubicBezTo>
                  <a:lnTo>
                    <a:pt x="1844390" y="6965"/>
                  </a:lnTo>
                  <a:cubicBezTo>
                    <a:pt x="2061137" y="16819"/>
                    <a:pt x="2265452" y="36481"/>
                    <a:pt x="2399641" y="101690"/>
                  </a:cubicBezTo>
                  <a:cubicBezTo>
                    <a:pt x="2655687" y="226120"/>
                    <a:pt x="2737462" y="459160"/>
                    <a:pt x="2731974" y="704684"/>
                  </a:cubicBezTo>
                  <a:cubicBezTo>
                    <a:pt x="2731974" y="704684"/>
                    <a:pt x="2688686" y="1013073"/>
                    <a:pt x="2696120" y="1248607"/>
                  </a:cubicBezTo>
                  <a:cubicBezTo>
                    <a:pt x="2703243" y="4390967"/>
                    <a:pt x="2710399" y="4586569"/>
                    <a:pt x="2710399" y="4586569"/>
                  </a:cubicBezTo>
                  <a:cubicBezTo>
                    <a:pt x="2693718" y="4802302"/>
                    <a:pt x="2579074" y="5012913"/>
                    <a:pt x="2382205" y="5124538"/>
                  </a:cubicBezTo>
                  <a:cubicBezTo>
                    <a:pt x="2231853" y="5209786"/>
                    <a:pt x="2033822" y="5224884"/>
                    <a:pt x="1607686" y="5214142"/>
                  </a:cubicBezTo>
                  <a:lnTo>
                    <a:pt x="1607673" y="5214142"/>
                  </a:lnTo>
                  <a:cubicBezTo>
                    <a:pt x="645952" y="5208865"/>
                    <a:pt x="384604" y="5242719"/>
                    <a:pt x="254278" y="5133561"/>
                  </a:cubicBezTo>
                  <a:cubicBezTo>
                    <a:pt x="145767" y="5042676"/>
                    <a:pt x="81795" y="4849364"/>
                    <a:pt x="63030" y="4649165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8095733" y="4809204"/>
            <a:ext cx="355993" cy="4470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0383">
            <a:off x="8820883" y="4762986"/>
            <a:ext cx="646234" cy="8114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05475">
            <a:off x="183035" y="821648"/>
            <a:ext cx="1691330" cy="26502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C7E537-5E28-B32F-797A-D8D975540BF7}"/>
              </a:ext>
            </a:extLst>
          </p:cNvPr>
          <p:cNvSpPr txBox="1"/>
          <p:nvPr/>
        </p:nvSpPr>
        <p:spPr>
          <a:xfrm>
            <a:off x="2434281" y="2414393"/>
            <a:ext cx="13419436" cy="636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5.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lễ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truyền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thống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8DCE22-2972-B8DB-A18A-C351832FD051}"/>
              </a:ext>
            </a:extLst>
          </p:cNvPr>
          <p:cNvSpPr txBox="1"/>
          <p:nvPr/>
        </p:nvSpPr>
        <p:spPr>
          <a:xfrm>
            <a:off x="6342382" y="6778621"/>
            <a:ext cx="5603234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Đáp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án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: GV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căn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cứ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câu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trả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lời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của</a:t>
            </a:r>
            <a:r>
              <a:rPr lang="en-US" sz="3600" i="1" dirty="0">
                <a:solidFill>
                  <a:srgbClr val="0070C0"/>
                </a:solidFill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HS.</a:t>
            </a:r>
            <a:endParaRPr lang="en-US" sz="3600" dirty="0"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4486">
            <a:off x="13834814" y="6482345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306295">
            <a:off x="-2287381" y="-4501022"/>
            <a:ext cx="8607759" cy="708966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4869430" y="-639677"/>
            <a:ext cx="8479957" cy="11715727"/>
            <a:chOff x="0" y="0"/>
            <a:chExt cx="5180262" cy="7156940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5194593" cy="7188994"/>
            </a:xfrm>
            <a:custGeom>
              <a:avLst/>
              <a:gdLst/>
              <a:ahLst/>
              <a:cxnLst/>
              <a:rect l="l" t="t" r="r" b="b"/>
              <a:pathLst>
                <a:path w="5194593" h="7188994">
                  <a:moveTo>
                    <a:pt x="63030" y="6595440"/>
                  </a:moveTo>
                  <a:cubicBezTo>
                    <a:pt x="63030" y="6595440"/>
                    <a:pt x="0" y="634887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01520" y="6965"/>
                  </a:cubicBezTo>
                  <a:lnTo>
                    <a:pt x="4301521" y="6965"/>
                  </a:lnTo>
                  <a:cubicBezTo>
                    <a:pt x="4518268" y="16819"/>
                    <a:pt x="4722583" y="36481"/>
                    <a:pt x="4856771" y="101690"/>
                  </a:cubicBezTo>
                  <a:cubicBezTo>
                    <a:pt x="5112817" y="226120"/>
                    <a:pt x="5194593" y="459160"/>
                    <a:pt x="5189105" y="704684"/>
                  </a:cubicBezTo>
                  <a:cubicBezTo>
                    <a:pt x="5189105" y="704684"/>
                    <a:pt x="5145817" y="1013073"/>
                    <a:pt x="5153250" y="1248607"/>
                  </a:cubicBezTo>
                  <a:cubicBezTo>
                    <a:pt x="5160374" y="6337241"/>
                    <a:pt x="5167530" y="6532844"/>
                    <a:pt x="5167530" y="6532844"/>
                  </a:cubicBezTo>
                  <a:cubicBezTo>
                    <a:pt x="5150849" y="6748577"/>
                    <a:pt x="5036205" y="6959188"/>
                    <a:pt x="4839336" y="7070813"/>
                  </a:cubicBezTo>
                  <a:cubicBezTo>
                    <a:pt x="4688984" y="7156061"/>
                    <a:pt x="4490953" y="7171159"/>
                    <a:pt x="3564545" y="7160417"/>
                  </a:cubicBezTo>
                  <a:lnTo>
                    <a:pt x="3564500" y="7160417"/>
                  </a:lnTo>
                  <a:cubicBezTo>
                    <a:pt x="645952" y="7155140"/>
                    <a:pt x="384604" y="7188994"/>
                    <a:pt x="254278" y="7079835"/>
                  </a:cubicBezTo>
                  <a:cubicBezTo>
                    <a:pt x="145767" y="6988951"/>
                    <a:pt x="81795" y="6795639"/>
                    <a:pt x="63030" y="6595440"/>
                  </a:cubicBezTo>
                  <a:close/>
                </a:path>
              </a:pathLst>
            </a:custGeom>
            <a:solidFill>
              <a:srgbClr val="E4C7A9"/>
            </a:solid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5053001" y="-325387"/>
            <a:ext cx="8112815" cy="11087148"/>
            <a:chOff x="0" y="0"/>
            <a:chExt cx="5097098" cy="6965804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5111428" cy="6997857"/>
            </a:xfrm>
            <a:custGeom>
              <a:avLst/>
              <a:gdLst/>
              <a:ahLst/>
              <a:cxnLst/>
              <a:rect l="l" t="t" r="r" b="b"/>
              <a:pathLst>
                <a:path w="5111428" h="6997857">
                  <a:moveTo>
                    <a:pt x="63030" y="6404304"/>
                  </a:moveTo>
                  <a:cubicBezTo>
                    <a:pt x="63030" y="6404304"/>
                    <a:pt x="0" y="61577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218355" y="6965"/>
                  </a:cubicBezTo>
                  <a:lnTo>
                    <a:pt x="4218357" y="6965"/>
                  </a:lnTo>
                  <a:cubicBezTo>
                    <a:pt x="4435103" y="16819"/>
                    <a:pt x="4639418" y="36481"/>
                    <a:pt x="4773607" y="101690"/>
                  </a:cubicBezTo>
                  <a:cubicBezTo>
                    <a:pt x="5029653" y="226120"/>
                    <a:pt x="5111428" y="459160"/>
                    <a:pt x="5105940" y="704684"/>
                  </a:cubicBezTo>
                  <a:cubicBezTo>
                    <a:pt x="5105940" y="704684"/>
                    <a:pt x="5062652" y="1013073"/>
                    <a:pt x="5070086" y="1248607"/>
                  </a:cubicBezTo>
                  <a:cubicBezTo>
                    <a:pt x="5077209" y="6146105"/>
                    <a:pt x="5084366" y="6341708"/>
                    <a:pt x="5084366" y="6341708"/>
                  </a:cubicBezTo>
                  <a:cubicBezTo>
                    <a:pt x="5067684" y="6557440"/>
                    <a:pt x="4953040" y="6768052"/>
                    <a:pt x="4756171" y="6879676"/>
                  </a:cubicBezTo>
                  <a:cubicBezTo>
                    <a:pt x="4605819" y="6964925"/>
                    <a:pt x="4407788" y="6980023"/>
                    <a:pt x="3498313" y="6969281"/>
                  </a:cubicBezTo>
                  <a:lnTo>
                    <a:pt x="3498269" y="6969281"/>
                  </a:lnTo>
                  <a:cubicBezTo>
                    <a:pt x="645952" y="6964004"/>
                    <a:pt x="384604" y="6997857"/>
                    <a:pt x="254278" y="6888700"/>
                  </a:cubicBezTo>
                  <a:cubicBezTo>
                    <a:pt x="145767" y="6797815"/>
                    <a:pt x="81795" y="6604503"/>
                    <a:pt x="63030" y="6404304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269">
            <a:off x="12469158" y="5229299"/>
            <a:ext cx="4386699" cy="44107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-4039864">
            <a:off x="14973881" y="1400801"/>
            <a:ext cx="949464" cy="9231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218555">
            <a:off x="2754008" y="5797656"/>
            <a:ext cx="1657293" cy="25968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094642">
            <a:off x="4813423" y="7887593"/>
            <a:ext cx="1516588" cy="4682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344091">
            <a:off x="1010757" y="1514546"/>
            <a:ext cx="3323970" cy="27377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300383">
            <a:off x="4813709" y="2210673"/>
            <a:ext cx="490495" cy="61591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257216" y="3056537"/>
            <a:ext cx="9211857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" marR="182880" algn="ctr">
              <a:spcBef>
                <a:spcPts val="0"/>
              </a:spcBef>
              <a:spcAft>
                <a:spcPts val="0"/>
              </a:spcAft>
            </a:pPr>
            <a:r>
              <a:rPr lang="nl-NL" sz="8000" b="1" dirty="0">
                <a:solidFill>
                  <a:srgbClr val="0070C0"/>
                </a:solidFill>
                <a:effectLst/>
                <a:latin typeface="#9Slide05 SVNHollie Script Pro" pitchFamily="2" charset="0"/>
                <a:ea typeface="Calibri" panose="020F0502020204030204" pitchFamily="34" charset="0"/>
              </a:rPr>
              <a:t>Viết bài văn thuyết minh </a:t>
            </a:r>
            <a:endParaRPr lang="en-US" sz="8000" dirty="0">
              <a:effectLst/>
              <a:latin typeface="#9Slide05 SVNHollie Script Pro" pitchFamily="2" charset="0"/>
              <a:ea typeface="Times New Roman" panose="02020603050405020304" pitchFamily="18" charset="0"/>
            </a:endParaRPr>
          </a:p>
          <a:p>
            <a:pPr marL="91440" marR="182880" algn="ctr">
              <a:spcBef>
                <a:spcPts val="0"/>
              </a:spcBef>
              <a:spcAft>
                <a:spcPts val="0"/>
              </a:spcAft>
            </a:pPr>
            <a:r>
              <a:rPr lang="nl-NL" sz="8000" b="1" dirty="0">
                <a:solidFill>
                  <a:srgbClr val="0070C0"/>
                </a:solidFill>
                <a:effectLst/>
                <a:latin typeface="#9Slide05 SVNHollie Script Pro" pitchFamily="2" charset="0"/>
                <a:ea typeface="Calibri" panose="020F0502020204030204" pitchFamily="34" charset="0"/>
              </a:rPr>
              <a:t>về quy tắc, luật lệ trong </a:t>
            </a:r>
          </a:p>
          <a:p>
            <a:pPr marL="91440" marR="182880" algn="ctr">
              <a:spcBef>
                <a:spcPts val="0"/>
              </a:spcBef>
              <a:spcAft>
                <a:spcPts val="0"/>
              </a:spcAft>
            </a:pPr>
            <a:r>
              <a:rPr lang="nl-NL" sz="8000" b="1" dirty="0">
                <a:solidFill>
                  <a:srgbClr val="0070C0"/>
                </a:solidFill>
                <a:effectLst/>
                <a:latin typeface="#9Slide05 SVNHollie Script Pro" pitchFamily="2" charset="0"/>
                <a:ea typeface="Calibri" panose="020F0502020204030204" pitchFamily="34" charset="0"/>
              </a:rPr>
              <a:t>một hoạt động hay trò chơi</a:t>
            </a:r>
            <a:endParaRPr lang="en-US" sz="8000" dirty="0">
              <a:effectLst/>
              <a:latin typeface="#9Slide05 SVNHollie Script Pro" pitchFamily="2" charset="0"/>
              <a:ea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35949" y="8205637"/>
            <a:ext cx="654692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 dirty="0" err="1">
                <a:solidFill>
                  <a:srgbClr val="1D1D1B"/>
                </a:solidFill>
                <a:latin typeface="More Sugar Thin"/>
              </a:rPr>
              <a:t>Giáo</a:t>
            </a:r>
            <a:r>
              <a:rPr lang="en-US" sz="3400" dirty="0">
                <a:solidFill>
                  <a:srgbClr val="1D1D1B"/>
                </a:solidFill>
                <a:latin typeface="More Sugar Thin"/>
              </a:rPr>
              <a:t> </a:t>
            </a:r>
            <a:r>
              <a:rPr lang="en-US" sz="3400" dirty="0" err="1">
                <a:solidFill>
                  <a:srgbClr val="1D1D1B"/>
                </a:solidFill>
                <a:latin typeface="More Sugar Thin"/>
              </a:rPr>
              <a:t>viên</a:t>
            </a:r>
            <a:r>
              <a:rPr lang="en-US" sz="3400" dirty="0">
                <a:solidFill>
                  <a:srgbClr val="1D1D1B"/>
                </a:solidFill>
                <a:latin typeface="More Sugar Thin"/>
              </a:rPr>
              <a:t>: </a:t>
            </a:r>
            <a:r>
              <a:rPr lang="en-US" sz="3400" dirty="0" err="1">
                <a:solidFill>
                  <a:srgbClr val="1D1D1B"/>
                </a:solidFill>
                <a:latin typeface="More Sugar Thin"/>
              </a:rPr>
              <a:t>Nhóm</a:t>
            </a:r>
            <a:r>
              <a:rPr lang="en-US" sz="3400" dirty="0">
                <a:solidFill>
                  <a:srgbClr val="1D1D1B"/>
                </a:solidFill>
                <a:latin typeface="More Sugar Thin"/>
              </a:rPr>
              <a:t> 3H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446010" flipH="1">
            <a:off x="4504926" y="697509"/>
            <a:ext cx="353025" cy="44329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272" t="32416"/>
          <a:stretch>
            <a:fillRect/>
          </a:stretch>
        </p:blipFill>
        <p:spPr>
          <a:xfrm rot="6630028">
            <a:off x="2116914" y="7231008"/>
            <a:ext cx="949464" cy="9231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-1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597740">
            <a:off x="-1641963" y="-3544832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94486">
            <a:off x="13984120" y="6990431"/>
            <a:ext cx="8607759" cy="70896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49068" y="5122618"/>
            <a:ext cx="4791833" cy="484468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8671120" y="-715200"/>
            <a:ext cx="4751252" cy="10538213"/>
            <a:chOff x="0" y="0"/>
            <a:chExt cx="3255989" cy="7221741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3270320" cy="7253794"/>
            </a:xfrm>
            <a:custGeom>
              <a:avLst/>
              <a:gdLst/>
              <a:ahLst/>
              <a:cxnLst/>
              <a:rect l="l" t="t" r="r" b="b"/>
              <a:pathLst>
                <a:path w="3270320" h="7253794">
                  <a:moveTo>
                    <a:pt x="63030" y="6660241"/>
                  </a:moveTo>
                  <a:cubicBezTo>
                    <a:pt x="63030" y="6660241"/>
                    <a:pt x="0" y="6413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77247" y="6965"/>
                  </a:cubicBezTo>
                  <a:lnTo>
                    <a:pt x="2377248" y="6965"/>
                  </a:lnTo>
                  <a:cubicBezTo>
                    <a:pt x="2593995" y="16819"/>
                    <a:pt x="2798310" y="36481"/>
                    <a:pt x="2932498" y="101690"/>
                  </a:cubicBezTo>
                  <a:cubicBezTo>
                    <a:pt x="3188544" y="226120"/>
                    <a:pt x="3270319" y="459160"/>
                    <a:pt x="3264832" y="704684"/>
                  </a:cubicBezTo>
                  <a:cubicBezTo>
                    <a:pt x="3264832" y="704684"/>
                    <a:pt x="3221544" y="1013073"/>
                    <a:pt x="3228977" y="1248607"/>
                  </a:cubicBezTo>
                  <a:cubicBezTo>
                    <a:pt x="3236100" y="6402042"/>
                    <a:pt x="3243257" y="6597645"/>
                    <a:pt x="3243257" y="6597645"/>
                  </a:cubicBezTo>
                  <a:cubicBezTo>
                    <a:pt x="3226575" y="6813377"/>
                    <a:pt x="3111931" y="7023989"/>
                    <a:pt x="2915062" y="7135613"/>
                  </a:cubicBezTo>
                  <a:cubicBezTo>
                    <a:pt x="2764711" y="7220862"/>
                    <a:pt x="2566680" y="7235960"/>
                    <a:pt x="2032054" y="7225218"/>
                  </a:cubicBezTo>
                  <a:lnTo>
                    <a:pt x="2032034" y="7225218"/>
                  </a:lnTo>
                  <a:cubicBezTo>
                    <a:pt x="645952" y="7219942"/>
                    <a:pt x="384604" y="7253795"/>
                    <a:pt x="254278" y="7144637"/>
                  </a:cubicBezTo>
                  <a:cubicBezTo>
                    <a:pt x="145767" y="7053752"/>
                    <a:pt x="81795" y="6860440"/>
                    <a:pt x="63030" y="6660241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672378" y="3674286"/>
            <a:ext cx="9410886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#9Slide05 SVNBeloved" pitchFamily="2" charset="0"/>
              </a:rPr>
              <a:t>I. ĐỊNH HƯỚNG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00383">
            <a:off x="16742866" y="5637006"/>
            <a:ext cx="490495" cy="6159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46010" flipH="1">
            <a:off x="16607896" y="6864933"/>
            <a:ext cx="353025" cy="4432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46010" flipH="1">
            <a:off x="4411615" y="4900970"/>
            <a:ext cx="353025" cy="4432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760415">
            <a:off x="2016632" y="2874564"/>
            <a:ext cx="909564" cy="10716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89171" flipH="1">
            <a:off x="13320072" y="448538"/>
            <a:ext cx="2351955" cy="7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189766">
            <a:off x="-3877754" y="-1410955"/>
            <a:ext cx="8607759" cy="7089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9259">
            <a:off x="12955420" y="6837932"/>
            <a:ext cx="8607759" cy="70896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3388">
            <a:off x="12809787" y="5911070"/>
            <a:ext cx="5052582" cy="432684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0161">
            <a:off x="11896476" y="5560415"/>
            <a:ext cx="269744" cy="3387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6010" flipH="1">
            <a:off x="11510703" y="6266172"/>
            <a:ext cx="362818" cy="4555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-890541">
            <a:off x="16228869" y="4861068"/>
            <a:ext cx="683724" cy="6647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272" t="32416"/>
          <a:stretch>
            <a:fillRect/>
          </a:stretch>
        </p:blipFill>
        <p:spPr>
          <a:xfrm rot="-10800000">
            <a:off x="9912103" y="1044613"/>
            <a:ext cx="683724" cy="664796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84DF329-6E79-9189-6B64-ACD8B60A6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3989"/>
              </p:ext>
            </p:extLst>
          </p:nvPr>
        </p:nvGraphicFramePr>
        <p:xfrm>
          <a:off x="447560" y="542918"/>
          <a:ext cx="17392880" cy="9301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399">
                  <a:extLst>
                    <a:ext uri="{9D8B030D-6E8A-4147-A177-3AD203B41FA5}">
                      <a16:colId xmlns:a16="http://schemas.microsoft.com/office/drawing/2014/main" val="4039585954"/>
                    </a:ext>
                  </a:extLst>
                </a:gridCol>
                <a:gridCol w="9620481">
                  <a:extLst>
                    <a:ext uri="{9D8B030D-6E8A-4147-A177-3AD203B41FA5}">
                      <a16:colId xmlns:a16="http://schemas.microsoft.com/office/drawing/2014/main" val="2735870166"/>
                    </a:ext>
                  </a:extLst>
                </a:gridCol>
              </a:tblGrid>
              <a:tr h="11430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PHIẾU HỌC TẬP SỐ 1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Tìm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hiểu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minh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quy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tắc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luật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lệ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chơi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29723"/>
                  </a:ext>
                </a:extLst>
              </a:tr>
              <a:tr h="889815">
                <a:tc gridSpan="2">
                  <a:txBody>
                    <a:bodyPr/>
                    <a:lstStyle/>
                    <a:p>
                      <a:pPr marL="457200" marR="0" indent="-4572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AutoNum type="arabicPeriod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minh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tắc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luật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</a:p>
                  </a:txBody>
                  <a:tcPr marL="35857" marR="358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432448"/>
                  </a:ext>
                </a:extLst>
              </a:tr>
              <a:tr h="76200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nét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sắc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“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đất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”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Bắc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thực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5857" marR="358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682837"/>
                  </a:ext>
                </a:extLst>
              </a:tr>
              <a:tr h="6391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a.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thuyết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minh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hay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gì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5857" marR="358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665490"/>
                  </a:ext>
                </a:extLst>
              </a:tr>
              <a:tr h="10372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giới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thiệu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5857" marR="358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29467"/>
                  </a:ext>
                </a:extLst>
              </a:tr>
              <a:tr h="10652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trị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ý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5857" marR="358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906689"/>
                  </a:ext>
                </a:extLst>
              </a:tr>
              <a:tr h="8521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giới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thiệu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5857" marR="358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42019"/>
                  </a:ext>
                </a:extLst>
              </a:tr>
              <a:tr h="6391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sắp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xếp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5857" marR="358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41112"/>
                  </a:ext>
                </a:extLst>
              </a:tr>
              <a:tr h="8521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f.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minh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họa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5857" marR="358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624677"/>
                  </a:ext>
                </a:extLst>
              </a:tr>
              <a:tr h="1421191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rút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cục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nhiệm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vụ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phần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minh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tắc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luật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</a:txBody>
                  <a:tcPr marL="35857" marR="358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090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456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1448</Words>
  <Application>Microsoft Office PowerPoint</Application>
  <PresentationFormat>Custom</PresentationFormat>
  <Paragraphs>141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#9Slide03 Arima Madurai ExtraBo</vt:lpstr>
      <vt:lpstr>Arial</vt:lpstr>
      <vt:lpstr>#9Slide03 BoosterNextFYBlack</vt:lpstr>
      <vt:lpstr>More Sugar Thin</vt:lpstr>
      <vt:lpstr>#9Slide03 Arima Madurai</vt:lpstr>
      <vt:lpstr>Times New Roman</vt:lpstr>
      <vt:lpstr>#9Slide05 SVNHollie Script Pro</vt:lpstr>
      <vt:lpstr>Calibri</vt:lpstr>
      <vt:lpstr>#9Slide06 SVNJonitha Script</vt:lpstr>
      <vt:lpstr>#9Slide05 SVNMarpesia Pro</vt:lpstr>
      <vt:lpstr>#9Slide05 SVNBeloved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Abstract Book Report for English Class</dc:title>
  <cp:lastModifiedBy>Tran Thu Huyen</cp:lastModifiedBy>
  <cp:revision>3</cp:revision>
  <dcterms:created xsi:type="dcterms:W3CDTF">2006-08-16T00:00:00Z</dcterms:created>
  <dcterms:modified xsi:type="dcterms:W3CDTF">2022-08-30T05:19:46Z</dcterms:modified>
  <dc:identifier>DAFJFFKIpQM</dc:identifier>
</cp:coreProperties>
</file>